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saveSubsetFonts="1" autoCompressPictures="0">
  <p:sldMasterIdLst>
    <p:sldMasterId id="2147483648" r:id="rId1"/>
  </p:sldMasterIdLst>
  <p:notesMasterIdLst>
    <p:notesMasterId r:id="rId112"/>
  </p:notesMasterIdLst>
  <p:handoutMasterIdLst>
    <p:handoutMasterId r:id="rId113"/>
  </p:handoutMasterIdLst>
  <p:sldIdLst>
    <p:sldId id="1017" r:id="rId2"/>
    <p:sldId id="1018" r:id="rId3"/>
    <p:sldId id="1844" r:id="rId4"/>
    <p:sldId id="1947" r:id="rId5"/>
    <p:sldId id="1937" r:id="rId6"/>
    <p:sldId id="1938" r:id="rId7"/>
    <p:sldId id="1939" r:id="rId8"/>
    <p:sldId id="1940" r:id="rId9"/>
    <p:sldId id="1941" r:id="rId10"/>
    <p:sldId id="1942" r:id="rId11"/>
    <p:sldId id="1943" r:id="rId12"/>
    <p:sldId id="1944" r:id="rId13"/>
    <p:sldId id="1945" r:id="rId14"/>
    <p:sldId id="1946" r:id="rId15"/>
    <p:sldId id="1948" r:id="rId16"/>
    <p:sldId id="1949" r:id="rId17"/>
    <p:sldId id="1950" r:id="rId18"/>
    <p:sldId id="1951" r:id="rId19"/>
    <p:sldId id="1952" r:id="rId20"/>
    <p:sldId id="1953" r:id="rId21"/>
    <p:sldId id="1954" r:id="rId22"/>
    <p:sldId id="1955" r:id="rId23"/>
    <p:sldId id="1956" r:id="rId24"/>
    <p:sldId id="1957" r:id="rId25"/>
    <p:sldId id="1958" r:id="rId26"/>
    <p:sldId id="1959" r:id="rId27"/>
    <p:sldId id="1960" r:id="rId28"/>
    <p:sldId id="1914" r:id="rId29"/>
    <p:sldId id="2019" r:id="rId30"/>
    <p:sldId id="1915" r:id="rId31"/>
    <p:sldId id="1964" r:id="rId32"/>
    <p:sldId id="1972" r:id="rId33"/>
    <p:sldId id="1963" r:id="rId34"/>
    <p:sldId id="1967" r:id="rId35"/>
    <p:sldId id="1966" r:id="rId36"/>
    <p:sldId id="1965" r:id="rId37"/>
    <p:sldId id="1968" r:id="rId38"/>
    <p:sldId id="1969" r:id="rId39"/>
    <p:sldId id="1970" r:id="rId40"/>
    <p:sldId id="1971" r:id="rId41"/>
    <p:sldId id="1973" r:id="rId42"/>
    <p:sldId id="1975" r:id="rId43"/>
    <p:sldId id="1976" r:id="rId44"/>
    <p:sldId id="1977" r:id="rId45"/>
    <p:sldId id="1978" r:id="rId46"/>
    <p:sldId id="1979" r:id="rId47"/>
    <p:sldId id="1980" r:id="rId48"/>
    <p:sldId id="1991" r:id="rId49"/>
    <p:sldId id="1993" r:id="rId50"/>
    <p:sldId id="1990" r:id="rId51"/>
    <p:sldId id="1992" r:id="rId52"/>
    <p:sldId id="1989" r:id="rId53"/>
    <p:sldId id="1988" r:id="rId54"/>
    <p:sldId id="1987" r:id="rId55"/>
    <p:sldId id="2017" r:id="rId56"/>
    <p:sldId id="2018" r:id="rId57"/>
    <p:sldId id="1918" r:id="rId58"/>
    <p:sldId id="1994" r:id="rId59"/>
    <p:sldId id="1919" r:id="rId60"/>
    <p:sldId id="1984" r:id="rId61"/>
    <p:sldId id="1981" r:id="rId62"/>
    <p:sldId id="1920" r:id="rId63"/>
    <p:sldId id="1995" r:id="rId64"/>
    <p:sldId id="1982" r:id="rId65"/>
    <p:sldId id="1996" r:id="rId66"/>
    <p:sldId id="1921" r:id="rId67"/>
    <p:sldId id="1997" r:id="rId68"/>
    <p:sldId id="1998" r:id="rId69"/>
    <p:sldId id="1999" r:id="rId70"/>
    <p:sldId id="2000" r:id="rId71"/>
    <p:sldId id="2001" r:id="rId72"/>
    <p:sldId id="2002" r:id="rId73"/>
    <p:sldId id="2003" r:id="rId74"/>
    <p:sldId id="2004" r:id="rId75"/>
    <p:sldId id="2005" r:id="rId76"/>
    <p:sldId id="2006" r:id="rId77"/>
    <p:sldId id="2007" r:id="rId78"/>
    <p:sldId id="2008" r:id="rId79"/>
    <p:sldId id="2009" r:id="rId80"/>
    <p:sldId id="2010" r:id="rId81"/>
    <p:sldId id="2011" r:id="rId82"/>
    <p:sldId id="2012" r:id="rId83"/>
    <p:sldId id="2013" r:id="rId84"/>
    <p:sldId id="1983" r:id="rId85"/>
    <p:sldId id="1922" r:id="rId86"/>
    <p:sldId id="2015" r:id="rId87"/>
    <p:sldId id="2023" r:id="rId88"/>
    <p:sldId id="263" r:id="rId89"/>
    <p:sldId id="264" r:id="rId90"/>
    <p:sldId id="265" r:id="rId91"/>
    <p:sldId id="266" r:id="rId92"/>
    <p:sldId id="267" r:id="rId93"/>
    <p:sldId id="268" r:id="rId94"/>
    <p:sldId id="269" r:id="rId95"/>
    <p:sldId id="270" r:id="rId96"/>
    <p:sldId id="271" r:id="rId97"/>
    <p:sldId id="272" r:id="rId98"/>
    <p:sldId id="273" r:id="rId99"/>
    <p:sldId id="356" r:id="rId100"/>
    <p:sldId id="355" r:id="rId101"/>
    <p:sldId id="353" r:id="rId102"/>
    <p:sldId id="352" r:id="rId103"/>
    <p:sldId id="346" r:id="rId104"/>
    <p:sldId id="347" r:id="rId105"/>
    <p:sldId id="2016" r:id="rId106"/>
    <p:sldId id="349" r:id="rId107"/>
    <p:sldId id="350" r:id="rId108"/>
    <p:sldId id="351" r:id="rId109"/>
    <p:sldId id="280" r:id="rId110"/>
    <p:sldId id="281" r:id="rId111"/>
  </p:sldIdLst>
  <p:sldSz cx="10972800" cy="6858000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912" userDrawn="1">
          <p15:clr>
            <a:srgbClr val="A4A3A4"/>
          </p15:clr>
        </p15:guide>
        <p15:guide id="2" pos="3456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/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9686"/>
    <p:restoredTop sz="94648"/>
  </p:normalViewPr>
  <p:slideViewPr>
    <p:cSldViewPr>
      <p:cViewPr varScale="1">
        <p:scale>
          <a:sx n="117" d="100"/>
          <a:sy n="117" d="100"/>
        </p:scale>
        <p:origin x="1152" y="168"/>
      </p:cViewPr>
      <p:guideLst>
        <p:guide orient="horz" pos="912"/>
        <p:guide pos="3456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00" d="100"/>
        <a:sy n="100" d="100"/>
      </p:scale>
      <p:origin x="0" y="23568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tableStyles" Target="tableStyles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notesMaster" Target="notesMasters/notesMaster1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handoutMaster" Target="handoutMasters/handoutMaster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presProps" Target="presProps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viewProps" Target="viewProps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theme" Target="theme/theme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2">
            <a:extLst>
              <a:ext uri="{FF2B5EF4-FFF2-40B4-BE49-F238E27FC236}">
                <a16:creationId xmlns:a16="http://schemas.microsoft.com/office/drawing/2014/main" id="{3BDD5A17-6C1F-DC42-A6B3-53880D13DB5E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3" name="Rectangle 3">
            <a:extLst>
              <a:ext uri="{FF2B5EF4-FFF2-40B4-BE49-F238E27FC236}">
                <a16:creationId xmlns:a16="http://schemas.microsoft.com/office/drawing/2014/main" id="{4EFC5421-837B-EA4C-A5DE-B1A7F3DCECB6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4" name="Rectangle 4">
            <a:extLst>
              <a:ext uri="{FF2B5EF4-FFF2-40B4-BE49-F238E27FC236}">
                <a16:creationId xmlns:a16="http://schemas.microsoft.com/office/drawing/2014/main" id="{C70A4A7D-212D-5440-A449-9727B1111FB0}"/>
              </a:ext>
            </a:extLst>
          </p:cNvPr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5" name="Rectangle 5">
            <a:extLst>
              <a:ext uri="{FF2B5EF4-FFF2-40B4-BE49-F238E27FC236}">
                <a16:creationId xmlns:a16="http://schemas.microsoft.com/office/drawing/2014/main" id="{12B0BECD-E891-D546-9FD8-A16A3A6A94B1}"/>
              </a:ext>
            </a:extLst>
          </p:cNvPr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MS PGothic" charset="-128"/>
              </a:defRPr>
            </a:lvl1pPr>
          </a:lstStyle>
          <a:p>
            <a:pPr>
              <a:defRPr/>
            </a:pPr>
            <a:fld id="{04355B3E-AB23-A046-AB50-D622D92CC5C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>
            <a:extLst>
              <a:ext uri="{FF2B5EF4-FFF2-40B4-BE49-F238E27FC236}">
                <a16:creationId xmlns:a16="http://schemas.microsoft.com/office/drawing/2014/main" id="{021704FD-626C-F244-8E06-9F68D9CA7E3F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099" name="Rectangle 3">
            <a:extLst>
              <a:ext uri="{FF2B5EF4-FFF2-40B4-BE49-F238E27FC236}">
                <a16:creationId xmlns:a16="http://schemas.microsoft.com/office/drawing/2014/main" id="{FE5F86EC-CF0C-4F4E-A0D9-9609A97BB51E}"/>
              </a:ext>
            </a:extLst>
          </p:cNvPr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2052" name="Rectangle 4">
            <a:extLst>
              <a:ext uri="{FF2B5EF4-FFF2-40B4-BE49-F238E27FC236}">
                <a16:creationId xmlns:a16="http://schemas.microsoft.com/office/drawing/2014/main" id="{0460D5C8-3894-D74F-B9C9-517FEC31660E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01" name="Rectangle 5">
            <a:extLst>
              <a:ext uri="{FF2B5EF4-FFF2-40B4-BE49-F238E27FC236}">
                <a16:creationId xmlns:a16="http://schemas.microsoft.com/office/drawing/2014/main" id="{1FC10A1C-DB14-9B48-865E-A781E16C57C1}"/>
              </a:ext>
            </a:extLst>
          </p:cNvPr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102" name="Rectangle 6">
            <a:extLst>
              <a:ext uri="{FF2B5EF4-FFF2-40B4-BE49-F238E27FC236}">
                <a16:creationId xmlns:a16="http://schemas.microsoft.com/office/drawing/2014/main" id="{DDB1BC91-75B6-3C4E-BE4F-053361AB8068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103" name="Rectangle 7">
            <a:extLst>
              <a:ext uri="{FF2B5EF4-FFF2-40B4-BE49-F238E27FC236}">
                <a16:creationId xmlns:a16="http://schemas.microsoft.com/office/drawing/2014/main" id="{14FF1FC2-9148-7B4E-909F-7655BF96752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MS PGothic" charset="-128"/>
              </a:defRPr>
            </a:lvl1pPr>
          </a:lstStyle>
          <a:p>
            <a:pPr>
              <a:defRPr/>
            </a:pPr>
            <a:fld id="{17E36BBF-2E09-8744-9E62-73024023AFB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65760" y="533400"/>
            <a:ext cx="4114800" cy="1143000"/>
          </a:xfrm>
        </p:spPr>
        <p:txBody>
          <a:bodyPr anchor="b"/>
          <a:lstStyle>
            <a:lvl1pPr>
              <a:defRPr sz="3200" b="0">
                <a:solidFill>
                  <a:srgbClr val="F5E985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65760" y="1828800"/>
            <a:ext cx="4114800" cy="1752600"/>
          </a:xfrm>
        </p:spPr>
        <p:txBody>
          <a:bodyPr/>
          <a:lstStyle>
            <a:lvl1pPr marL="0" indent="0">
              <a:buFontTx/>
              <a:buNone/>
              <a:defRPr sz="28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34614306"/>
      </p:ext>
    </p:extLst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43287671"/>
      </p:ext>
    </p:extLst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023860" y="304800"/>
            <a:ext cx="2674620" cy="5867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304800"/>
            <a:ext cx="7840980" cy="5867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181463860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738173569"/>
      </p:ext>
    </p:extLst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6776" y="4406901"/>
            <a:ext cx="932688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6776" y="2906713"/>
            <a:ext cx="932688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46838464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3152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7784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72744672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4638"/>
            <a:ext cx="987552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48640" y="1535113"/>
            <a:ext cx="4848226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8640" y="2174875"/>
            <a:ext cx="4848226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574031" y="1535113"/>
            <a:ext cx="485013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574031" y="2174875"/>
            <a:ext cx="485013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983647586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419786222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84960030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3050"/>
            <a:ext cx="360997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90060" y="273051"/>
            <a:ext cx="613410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48640" y="1435101"/>
            <a:ext cx="360997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263648875"/>
      </p:ext>
    </p:extLst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50746" y="4800600"/>
            <a:ext cx="658368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150746" y="612775"/>
            <a:ext cx="658368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50746" y="5367338"/>
            <a:ext cx="658368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805962361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B298AD3C-A65B-1F47-829F-6BBFD9FCF07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0" y="304800"/>
            <a:ext cx="109728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A8D096F6-E336-AA49-ACB9-A9AFBE2A207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731520" y="1219200"/>
            <a:ext cx="950976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+mj-lt"/>
          <a:ea typeface="ＭＳ Ｐゴシック" panose="020B0600070205080204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§"/>
        <a:defRPr sz="20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png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emf"/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png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3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3.pn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9.png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emf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0.e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0.emf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0.e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0.e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0.e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0.e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0.e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0.e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0.e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png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0.e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png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emf"/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emf"/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emf"/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3.pn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3.png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7" name="Picture 2" descr="Screen shot 2013-08-28 at 12.04.38 PM.png">
            <a:extLst>
              <a:ext uri="{FF2B5EF4-FFF2-40B4-BE49-F238E27FC236}">
                <a16:creationId xmlns:a16="http://schemas.microsoft.com/office/drawing/2014/main" id="{2E32F353-A328-B841-BBEE-9A27D6099AB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85801"/>
            <a:ext cx="2743200" cy="2365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6850" name="Rectangle 2">
            <a:extLst>
              <a:ext uri="{FF2B5EF4-FFF2-40B4-BE49-F238E27FC236}">
                <a16:creationId xmlns:a16="http://schemas.microsoft.com/office/drawing/2014/main" id="{456BBDE8-CA65-A24D-A199-EF3F3E59CFD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14400" y="4648200"/>
            <a:ext cx="9144000" cy="1524000"/>
          </a:xfrm>
        </p:spPr>
        <p:txBody>
          <a:bodyPr/>
          <a:lstStyle/>
          <a:p>
            <a:pPr algn="ctr" eaLnBrk="1" hangingPunct="1">
              <a:buFontTx/>
              <a:buNone/>
              <a:defRPr/>
            </a:pPr>
            <a:r>
              <a:rPr lang="en-US" sz="2800" dirty="0">
                <a:ea typeface="MS PGothic" pitchFamily="34" charset="-128"/>
                <a:cs typeface="+mn-cs"/>
              </a:rPr>
              <a:t>Instructor: Alexander Stoytchev</a:t>
            </a:r>
          </a:p>
          <a:p>
            <a:pPr algn="ctr" eaLnBrk="1" hangingPunct="1">
              <a:buFontTx/>
              <a:buNone/>
              <a:defRPr/>
            </a:pPr>
            <a:endParaRPr lang="en-US" sz="2800" dirty="0">
              <a:ea typeface="MS PGothic" pitchFamily="34" charset="-128"/>
              <a:cs typeface="+mn-cs"/>
            </a:endParaRPr>
          </a:p>
          <a:p>
            <a:pPr algn="ctr" eaLnBrk="1" hangingPunct="1">
              <a:buFontTx/>
              <a:buNone/>
              <a:defRPr/>
            </a:pPr>
            <a:r>
              <a:rPr lang="en-US" dirty="0">
                <a:ea typeface="MS PGothic" pitchFamily="34" charset="-128"/>
                <a:cs typeface="+mn-cs"/>
              </a:rPr>
              <a:t>http://</a:t>
            </a:r>
            <a:r>
              <a:rPr lang="en-US" dirty="0" err="1">
                <a:ea typeface="MS PGothic" pitchFamily="34" charset="-128"/>
                <a:cs typeface="+mn-cs"/>
              </a:rPr>
              <a:t>www.ece.iastate.edu</a:t>
            </a:r>
            <a:r>
              <a:rPr lang="en-US" dirty="0">
                <a:ea typeface="MS PGothic" pitchFamily="34" charset="-128"/>
                <a:cs typeface="+mn-cs"/>
              </a:rPr>
              <a:t>/~</a:t>
            </a:r>
            <a:r>
              <a:rPr lang="en-US" dirty="0" err="1">
                <a:ea typeface="MS PGothic" pitchFamily="34" charset="-128"/>
                <a:cs typeface="+mn-cs"/>
              </a:rPr>
              <a:t>alexs</a:t>
            </a:r>
            <a:r>
              <a:rPr lang="en-US" dirty="0">
                <a:ea typeface="MS PGothic" pitchFamily="34" charset="-128"/>
                <a:cs typeface="+mn-cs"/>
              </a:rPr>
              <a:t>/classes/</a:t>
            </a:r>
          </a:p>
        </p:txBody>
      </p:sp>
      <p:sp>
        <p:nvSpPr>
          <p:cNvPr id="4099" name="Rectangle 4">
            <a:extLst>
              <a:ext uri="{FF2B5EF4-FFF2-40B4-BE49-F238E27FC236}">
                <a16:creationId xmlns:a16="http://schemas.microsoft.com/office/drawing/2014/main" id="{FEB4C83F-0BBC-8B4A-B4E0-AD92BD4868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8113" y="877889"/>
            <a:ext cx="6108700" cy="177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 err="1"/>
              <a:t>CprE</a:t>
            </a:r>
            <a:r>
              <a:rPr lang="en-US" altLang="en-US" sz="3600" dirty="0"/>
              <a:t> 2810: </a:t>
            </a:r>
            <a:br>
              <a:rPr lang="en-US" altLang="en-US" sz="3600" dirty="0"/>
            </a:br>
            <a:r>
              <a:rPr lang="en-US" altLang="en-US" sz="3600" dirty="0"/>
              <a:t>Digital Logic</a:t>
            </a:r>
          </a:p>
        </p:txBody>
      </p:sp>
    </p:spTree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3" name="Picture 2" descr="Screen shot 2013-10-02 at 3.31.34 PM.png">
            <a:extLst>
              <a:ext uri="{FF2B5EF4-FFF2-40B4-BE49-F238E27FC236}">
                <a16:creationId xmlns:a16="http://schemas.microsoft.com/office/drawing/2014/main" id="{E0D41702-D5F6-2644-ABAD-85F6AAF2835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1905000"/>
            <a:ext cx="2457450" cy="281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4" name="Title 1">
            <a:extLst>
              <a:ext uri="{FF2B5EF4-FFF2-40B4-BE49-F238E27FC236}">
                <a16:creationId xmlns:a16="http://schemas.microsoft.com/office/drawing/2014/main" id="{DF73E5AF-235E-B342-9BEC-FF2A14E49301}"/>
              </a:ext>
            </a:extLst>
          </p:cNvPr>
          <p:cNvSpPr txBox="1">
            <a:spLocks/>
          </p:cNvSpPr>
          <p:nvPr/>
        </p:nvSpPr>
        <p:spPr bwMode="auto">
          <a:xfrm>
            <a:off x="914400" y="38100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Problem Statement and Truth Table</a:t>
            </a:r>
          </a:p>
        </p:txBody>
      </p:sp>
      <p:sp>
        <p:nvSpPr>
          <p:cNvPr id="13315" name="TextBox 125">
            <a:extLst>
              <a:ext uri="{FF2B5EF4-FFF2-40B4-BE49-F238E27FC236}">
                <a16:creationId xmlns:a16="http://schemas.microsoft.com/office/drawing/2014/main" id="{168644C7-AE4C-984F-938F-CDFB3FA4E6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3.3a from the textbook ]</a:t>
            </a:r>
          </a:p>
        </p:txBody>
      </p:sp>
      <p:sp>
        <p:nvSpPr>
          <p:cNvPr id="13316" name="TextBox 125">
            <a:extLst>
              <a:ext uri="{FF2B5EF4-FFF2-40B4-BE49-F238E27FC236}">
                <a16:creationId xmlns:a16="http://schemas.microsoft.com/office/drawing/2014/main" id="{DC464AA4-DF87-6A43-8F5E-29D2EA8B8B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3.2b from the textbook ]</a:t>
            </a:r>
          </a:p>
        </p:txBody>
      </p:sp>
      <p:grpSp>
        <p:nvGrpSpPr>
          <p:cNvPr id="13317" name="Group 7">
            <a:extLst>
              <a:ext uri="{FF2B5EF4-FFF2-40B4-BE49-F238E27FC236}">
                <a16:creationId xmlns:a16="http://schemas.microsoft.com/office/drawing/2014/main" id="{3A6CAAFB-3274-5C4D-8A64-D42B2761D16B}"/>
              </a:ext>
            </a:extLst>
          </p:cNvPr>
          <p:cNvGrpSpPr>
            <a:grpSpLocks/>
          </p:cNvGrpSpPr>
          <p:nvPr/>
        </p:nvGrpSpPr>
        <p:grpSpPr bwMode="auto">
          <a:xfrm>
            <a:off x="5181601" y="1600200"/>
            <a:ext cx="4144963" cy="4191000"/>
            <a:chOff x="4267200" y="1600200"/>
            <a:chExt cx="4145280" cy="4191000"/>
          </a:xfrm>
        </p:grpSpPr>
        <p:pic>
          <p:nvPicPr>
            <p:cNvPr id="13318" name="Picture 1" descr="Screen shot 2013-10-02 at 3.26.06 PM.png">
              <a:extLst>
                <a:ext uri="{FF2B5EF4-FFF2-40B4-BE49-F238E27FC236}">
                  <a16:creationId xmlns:a16="http://schemas.microsoft.com/office/drawing/2014/main" id="{68F58F1A-9C0B-F14F-8918-E7743E08198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67200" y="1600200"/>
              <a:ext cx="4145280" cy="4191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319" name="Picture 6" descr="Screen shot 2013-10-02 at 3.42.40 PM.png">
              <a:extLst>
                <a:ext uri="{FF2B5EF4-FFF2-40B4-BE49-F238E27FC236}">
                  <a16:creationId xmlns:a16="http://schemas.microsoft.com/office/drawing/2014/main" id="{016FBAC0-F10F-2644-9117-FF6FCD04663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85792" y="1607038"/>
              <a:ext cx="677008" cy="5836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/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5473" name="圖片 16">
            <a:extLst>
              <a:ext uri="{FF2B5EF4-FFF2-40B4-BE49-F238E27FC236}">
                <a16:creationId xmlns:a16="http://schemas.microsoft.com/office/drawing/2014/main" id="{D408BF1A-2E6B-E04A-BB97-F78E6578EFD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67139" y="1187450"/>
            <a:ext cx="3360737" cy="4630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74" name="Rectangle 2">
            <a:extLst>
              <a:ext uri="{FF2B5EF4-FFF2-40B4-BE49-F238E27FC236}">
                <a16:creationId xmlns:a16="http://schemas.microsoft.com/office/drawing/2014/main" id="{862A829B-0C0F-9040-A3D2-540D0600B5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762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0000"/>
                </a:solidFill>
              </a:rPr>
              <a:t>This state diagram solves this problem</a:t>
            </a:r>
          </a:p>
        </p:txBody>
      </p:sp>
    </p:spTree>
  </p:cSld>
  <p:clrMapOvr>
    <a:masterClrMapping/>
  </p:clrMapOvr>
  <p:transition/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7" name="Rectangle 3">
            <a:extLst>
              <a:ext uri="{FF2B5EF4-FFF2-40B4-BE49-F238E27FC236}">
                <a16:creationId xmlns:a16="http://schemas.microsoft.com/office/drawing/2014/main" id="{C7CD3FCE-3745-4A4C-904B-CBFD4EF32E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209800"/>
            <a:ext cx="9144000" cy="2065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rgbClr val="000000"/>
                </a:solidFill>
              </a:rPr>
              <a:t>Let's look at a simpler example with only two devices that need to use the shared resource</a:t>
            </a:r>
            <a:endParaRPr lang="en-US" altLang="en-US" sz="3600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521" name="Group 1">
            <a:extLst>
              <a:ext uri="{FF2B5EF4-FFF2-40B4-BE49-F238E27FC236}">
                <a16:creationId xmlns:a16="http://schemas.microsoft.com/office/drawing/2014/main" id="{85965BD1-3ECF-2D47-9593-B6930379E0A3}"/>
              </a:ext>
            </a:extLst>
          </p:cNvPr>
          <p:cNvGrpSpPr>
            <a:grpSpLocks/>
          </p:cNvGrpSpPr>
          <p:nvPr/>
        </p:nvGrpSpPr>
        <p:grpSpPr bwMode="auto">
          <a:xfrm>
            <a:off x="4175125" y="1673226"/>
            <a:ext cx="2603866" cy="4144963"/>
            <a:chOff x="2997200" y="1143000"/>
            <a:chExt cx="2602526" cy="4144963"/>
          </a:xfrm>
        </p:grpSpPr>
        <p:sp>
          <p:nvSpPr>
            <p:cNvPr id="107523" name="Freeform 9">
              <a:extLst>
                <a:ext uri="{FF2B5EF4-FFF2-40B4-BE49-F238E27FC236}">
                  <a16:creationId xmlns:a16="http://schemas.microsoft.com/office/drawing/2014/main" id="{F861BADB-6547-9E4E-BF5B-90BECC1F2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700" y="4741863"/>
              <a:ext cx="104775" cy="104775"/>
            </a:xfrm>
            <a:custGeom>
              <a:avLst/>
              <a:gdLst>
                <a:gd name="T0" fmla="*/ 2147483646 w 133"/>
                <a:gd name="T1" fmla="*/ 2147483646 h 132"/>
                <a:gd name="T2" fmla="*/ 0 w 133"/>
                <a:gd name="T3" fmla="*/ 0 h 132"/>
                <a:gd name="T4" fmla="*/ 2147483646 w 133"/>
                <a:gd name="T5" fmla="*/ 2147483646 h 132"/>
                <a:gd name="T6" fmla="*/ 2147483646 w 133"/>
                <a:gd name="T7" fmla="*/ 2147483646 h 132"/>
                <a:gd name="T8" fmla="*/ 2147483646 w 133"/>
                <a:gd name="T9" fmla="*/ 2147483646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32"/>
                <a:gd name="T17" fmla="*/ 133 w 133"/>
                <a:gd name="T18" fmla="*/ 132 h 1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32">
                  <a:moveTo>
                    <a:pt x="133" y="79"/>
                  </a:moveTo>
                  <a:lnTo>
                    <a:pt x="0" y="0"/>
                  </a:lnTo>
                  <a:lnTo>
                    <a:pt x="80" y="132"/>
                  </a:lnTo>
                  <a:lnTo>
                    <a:pt x="106" y="106"/>
                  </a:lnTo>
                  <a:lnTo>
                    <a:pt x="133" y="79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24" name="Freeform 12">
              <a:extLst>
                <a:ext uri="{FF2B5EF4-FFF2-40B4-BE49-F238E27FC236}">
                  <a16:creationId xmlns:a16="http://schemas.microsoft.com/office/drawing/2014/main" id="{10D89DFF-E808-3B40-A493-BC95A806D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738" y="4678363"/>
              <a:ext cx="609600" cy="609600"/>
            </a:xfrm>
            <a:custGeom>
              <a:avLst/>
              <a:gdLst>
                <a:gd name="T0" fmla="*/ 0 w 769"/>
                <a:gd name="T1" fmla="*/ 2147483646 h 769"/>
                <a:gd name="T2" fmla="*/ 2147483646 w 769"/>
                <a:gd name="T3" fmla="*/ 2147483646 h 769"/>
                <a:gd name="T4" fmla="*/ 2147483646 w 769"/>
                <a:gd name="T5" fmla="*/ 2147483646 h 769"/>
                <a:gd name="T6" fmla="*/ 2147483646 w 769"/>
                <a:gd name="T7" fmla="*/ 2147483646 h 769"/>
                <a:gd name="T8" fmla="*/ 2147483646 w 769"/>
                <a:gd name="T9" fmla="*/ 2147483646 h 769"/>
                <a:gd name="T10" fmla="*/ 2147483646 w 769"/>
                <a:gd name="T11" fmla="*/ 2147483646 h 769"/>
                <a:gd name="T12" fmla="*/ 2147483646 w 769"/>
                <a:gd name="T13" fmla="*/ 2147483646 h 769"/>
                <a:gd name="T14" fmla="*/ 2147483646 w 769"/>
                <a:gd name="T15" fmla="*/ 2147483646 h 769"/>
                <a:gd name="T16" fmla="*/ 2147483646 w 769"/>
                <a:gd name="T17" fmla="*/ 2147483646 h 769"/>
                <a:gd name="T18" fmla="*/ 2147483646 w 769"/>
                <a:gd name="T19" fmla="*/ 2147483646 h 769"/>
                <a:gd name="T20" fmla="*/ 2147483646 w 769"/>
                <a:gd name="T21" fmla="*/ 2147483646 h 769"/>
                <a:gd name="T22" fmla="*/ 2147483646 w 769"/>
                <a:gd name="T23" fmla="*/ 0 h 769"/>
                <a:gd name="T24" fmla="*/ 2147483646 w 769"/>
                <a:gd name="T25" fmla="*/ 2147483646 h 769"/>
                <a:gd name="T26" fmla="*/ 2147483646 w 769"/>
                <a:gd name="T27" fmla="*/ 2147483646 h 769"/>
                <a:gd name="T28" fmla="*/ 2147483646 w 769"/>
                <a:gd name="T29" fmla="*/ 2147483646 h 769"/>
                <a:gd name="T30" fmla="*/ 2147483646 w 769"/>
                <a:gd name="T31" fmla="*/ 2147483646 h 769"/>
                <a:gd name="T32" fmla="*/ 2147483646 w 769"/>
                <a:gd name="T33" fmla="*/ 2147483646 h 769"/>
                <a:gd name="T34" fmla="*/ 2147483646 w 769"/>
                <a:gd name="T35" fmla="*/ 2147483646 h 769"/>
                <a:gd name="T36" fmla="*/ 2147483646 w 769"/>
                <a:gd name="T37" fmla="*/ 2147483646 h 769"/>
                <a:gd name="T38" fmla="*/ 2147483646 w 769"/>
                <a:gd name="T39" fmla="*/ 2147483646 h 769"/>
                <a:gd name="T40" fmla="*/ 2147483646 w 769"/>
                <a:gd name="T41" fmla="*/ 2147483646 h 769"/>
                <a:gd name="T42" fmla="*/ 2147483646 w 769"/>
                <a:gd name="T43" fmla="*/ 2147483646 h 769"/>
                <a:gd name="T44" fmla="*/ 2147483646 w 769"/>
                <a:gd name="T45" fmla="*/ 2147483646 h 769"/>
                <a:gd name="T46" fmla="*/ 2147483646 w 769"/>
                <a:gd name="T47" fmla="*/ 2147483646 h 769"/>
                <a:gd name="T48" fmla="*/ 2147483646 w 769"/>
                <a:gd name="T49" fmla="*/ 2147483646 h 769"/>
                <a:gd name="T50" fmla="*/ 2147483646 w 769"/>
                <a:gd name="T51" fmla="*/ 2147483646 h 769"/>
                <a:gd name="T52" fmla="*/ 2147483646 w 769"/>
                <a:gd name="T53" fmla="*/ 2147483646 h 769"/>
                <a:gd name="T54" fmla="*/ 2147483646 w 769"/>
                <a:gd name="T55" fmla="*/ 2147483646 h 769"/>
                <a:gd name="T56" fmla="*/ 2147483646 w 769"/>
                <a:gd name="T57" fmla="*/ 2147483646 h 769"/>
                <a:gd name="T58" fmla="*/ 2147483646 w 769"/>
                <a:gd name="T59" fmla="*/ 2147483646 h 769"/>
                <a:gd name="T60" fmla="*/ 2147483646 w 769"/>
                <a:gd name="T61" fmla="*/ 2147483646 h 769"/>
                <a:gd name="T62" fmla="*/ 2147483646 w 769"/>
                <a:gd name="T63" fmla="*/ 2147483646 h 769"/>
                <a:gd name="T64" fmla="*/ 2147483646 w 769"/>
                <a:gd name="T65" fmla="*/ 2147483646 h 769"/>
                <a:gd name="T66" fmla="*/ 2147483646 w 769"/>
                <a:gd name="T67" fmla="*/ 2147483646 h 769"/>
                <a:gd name="T68" fmla="*/ 2147483646 w 769"/>
                <a:gd name="T69" fmla="*/ 2147483646 h 769"/>
                <a:gd name="T70" fmla="*/ 2147483646 w 769"/>
                <a:gd name="T71" fmla="*/ 2147483646 h 769"/>
                <a:gd name="T72" fmla="*/ 2147483646 w 769"/>
                <a:gd name="T73" fmla="*/ 2147483646 h 769"/>
                <a:gd name="T74" fmla="*/ 2147483646 w 769"/>
                <a:gd name="T75" fmla="*/ 2147483646 h 769"/>
                <a:gd name="T76" fmla="*/ 2147483646 w 769"/>
                <a:gd name="T77" fmla="*/ 2147483646 h 769"/>
                <a:gd name="T78" fmla="*/ 2147483646 w 769"/>
                <a:gd name="T79" fmla="*/ 2147483646 h 769"/>
                <a:gd name="T80" fmla="*/ 2147483646 w 769"/>
                <a:gd name="T81" fmla="*/ 2147483646 h 769"/>
                <a:gd name="T82" fmla="*/ 2147483646 w 769"/>
                <a:gd name="T83" fmla="*/ 2147483646 h 769"/>
                <a:gd name="T84" fmla="*/ 2147483646 w 769"/>
                <a:gd name="T85" fmla="*/ 2147483646 h 769"/>
                <a:gd name="T86" fmla="*/ 2147483646 w 769"/>
                <a:gd name="T87" fmla="*/ 2147483646 h 769"/>
                <a:gd name="T88" fmla="*/ 2147483646 w 769"/>
                <a:gd name="T89" fmla="*/ 2147483646 h 769"/>
                <a:gd name="T90" fmla="*/ 2147483646 w 769"/>
                <a:gd name="T91" fmla="*/ 2147483646 h 769"/>
                <a:gd name="T92" fmla="*/ 2147483646 w 769"/>
                <a:gd name="T93" fmla="*/ 2147483646 h 769"/>
                <a:gd name="T94" fmla="*/ 2147483646 w 769"/>
                <a:gd name="T95" fmla="*/ 2147483646 h 769"/>
                <a:gd name="T96" fmla="*/ 2147483646 w 769"/>
                <a:gd name="T97" fmla="*/ 2147483646 h 769"/>
                <a:gd name="T98" fmla="*/ 2147483646 w 769"/>
                <a:gd name="T99" fmla="*/ 2147483646 h 769"/>
                <a:gd name="T100" fmla="*/ 2147483646 w 769"/>
                <a:gd name="T101" fmla="*/ 2147483646 h 769"/>
                <a:gd name="T102" fmla="*/ 2147483646 w 769"/>
                <a:gd name="T103" fmla="*/ 2147483646 h 769"/>
                <a:gd name="T104" fmla="*/ 2147483646 w 769"/>
                <a:gd name="T105" fmla="*/ 2147483646 h 769"/>
                <a:gd name="T106" fmla="*/ 2147483646 w 769"/>
                <a:gd name="T107" fmla="*/ 2147483646 h 769"/>
                <a:gd name="T108" fmla="*/ 2147483646 w 769"/>
                <a:gd name="T109" fmla="*/ 2147483646 h 769"/>
                <a:gd name="T110" fmla="*/ 0 w 769"/>
                <a:gd name="T111" fmla="*/ 2147483646 h 7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69"/>
                <a:gd name="T169" fmla="*/ 0 h 769"/>
                <a:gd name="T170" fmla="*/ 769 w 769"/>
                <a:gd name="T171" fmla="*/ 769 h 7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69" h="769">
                  <a:moveTo>
                    <a:pt x="0" y="394"/>
                  </a:moveTo>
                  <a:lnTo>
                    <a:pt x="0" y="377"/>
                  </a:lnTo>
                  <a:lnTo>
                    <a:pt x="0" y="357"/>
                  </a:lnTo>
                  <a:lnTo>
                    <a:pt x="2" y="338"/>
                  </a:lnTo>
                  <a:lnTo>
                    <a:pt x="4" y="320"/>
                  </a:lnTo>
                  <a:lnTo>
                    <a:pt x="7" y="301"/>
                  </a:lnTo>
                  <a:lnTo>
                    <a:pt x="12" y="282"/>
                  </a:lnTo>
                  <a:lnTo>
                    <a:pt x="16" y="265"/>
                  </a:lnTo>
                  <a:lnTo>
                    <a:pt x="23" y="247"/>
                  </a:lnTo>
                  <a:lnTo>
                    <a:pt x="30" y="231"/>
                  </a:lnTo>
                  <a:lnTo>
                    <a:pt x="37" y="214"/>
                  </a:lnTo>
                  <a:lnTo>
                    <a:pt x="45" y="198"/>
                  </a:lnTo>
                  <a:lnTo>
                    <a:pt x="55" y="182"/>
                  </a:lnTo>
                  <a:lnTo>
                    <a:pt x="64" y="166"/>
                  </a:lnTo>
                  <a:lnTo>
                    <a:pt x="75" y="151"/>
                  </a:lnTo>
                  <a:lnTo>
                    <a:pt x="85" y="138"/>
                  </a:lnTo>
                  <a:lnTo>
                    <a:pt x="97" y="123"/>
                  </a:lnTo>
                  <a:lnTo>
                    <a:pt x="110" y="111"/>
                  </a:lnTo>
                  <a:lnTo>
                    <a:pt x="124" y="98"/>
                  </a:lnTo>
                  <a:lnTo>
                    <a:pt x="137" y="86"/>
                  </a:lnTo>
                  <a:lnTo>
                    <a:pt x="151" y="76"/>
                  </a:lnTo>
                  <a:lnTo>
                    <a:pt x="166" y="65"/>
                  </a:lnTo>
                  <a:lnTo>
                    <a:pt x="181" y="56"/>
                  </a:lnTo>
                  <a:lnTo>
                    <a:pt x="196" y="46"/>
                  </a:lnTo>
                  <a:lnTo>
                    <a:pt x="212" y="37"/>
                  </a:lnTo>
                  <a:lnTo>
                    <a:pt x="230" y="31"/>
                  </a:lnTo>
                  <a:lnTo>
                    <a:pt x="247" y="24"/>
                  </a:lnTo>
                  <a:lnTo>
                    <a:pt x="264" y="17"/>
                  </a:lnTo>
                  <a:lnTo>
                    <a:pt x="281" y="12"/>
                  </a:lnTo>
                  <a:lnTo>
                    <a:pt x="300" y="8"/>
                  </a:lnTo>
                  <a:lnTo>
                    <a:pt x="318" y="5"/>
                  </a:lnTo>
                  <a:lnTo>
                    <a:pt x="337" y="3"/>
                  </a:lnTo>
                  <a:lnTo>
                    <a:pt x="357" y="1"/>
                  </a:lnTo>
                  <a:lnTo>
                    <a:pt x="375" y="0"/>
                  </a:lnTo>
                  <a:lnTo>
                    <a:pt x="393" y="0"/>
                  </a:lnTo>
                  <a:lnTo>
                    <a:pt x="412" y="1"/>
                  </a:lnTo>
                  <a:lnTo>
                    <a:pt x="431" y="3"/>
                  </a:lnTo>
                  <a:lnTo>
                    <a:pt x="450" y="5"/>
                  </a:lnTo>
                  <a:lnTo>
                    <a:pt x="468" y="8"/>
                  </a:lnTo>
                  <a:lnTo>
                    <a:pt x="487" y="12"/>
                  </a:lnTo>
                  <a:lnTo>
                    <a:pt x="505" y="17"/>
                  </a:lnTo>
                  <a:lnTo>
                    <a:pt x="522" y="24"/>
                  </a:lnTo>
                  <a:lnTo>
                    <a:pt x="540" y="31"/>
                  </a:lnTo>
                  <a:lnTo>
                    <a:pt x="556" y="37"/>
                  </a:lnTo>
                  <a:lnTo>
                    <a:pt x="571" y="46"/>
                  </a:lnTo>
                  <a:lnTo>
                    <a:pt x="587" y="56"/>
                  </a:lnTo>
                  <a:lnTo>
                    <a:pt x="603" y="65"/>
                  </a:lnTo>
                  <a:lnTo>
                    <a:pt x="618" y="76"/>
                  </a:lnTo>
                  <a:lnTo>
                    <a:pt x="632" y="86"/>
                  </a:lnTo>
                  <a:lnTo>
                    <a:pt x="646" y="98"/>
                  </a:lnTo>
                  <a:lnTo>
                    <a:pt x="659" y="111"/>
                  </a:lnTo>
                  <a:lnTo>
                    <a:pt x="671" y="123"/>
                  </a:lnTo>
                  <a:lnTo>
                    <a:pt x="683" y="138"/>
                  </a:lnTo>
                  <a:lnTo>
                    <a:pt x="693" y="151"/>
                  </a:lnTo>
                  <a:lnTo>
                    <a:pt x="704" y="166"/>
                  </a:lnTo>
                  <a:lnTo>
                    <a:pt x="714" y="182"/>
                  </a:lnTo>
                  <a:lnTo>
                    <a:pt x="722" y="198"/>
                  </a:lnTo>
                  <a:lnTo>
                    <a:pt x="732" y="214"/>
                  </a:lnTo>
                  <a:lnTo>
                    <a:pt x="738" y="231"/>
                  </a:lnTo>
                  <a:lnTo>
                    <a:pt x="745" y="247"/>
                  </a:lnTo>
                  <a:lnTo>
                    <a:pt x="752" y="265"/>
                  </a:lnTo>
                  <a:lnTo>
                    <a:pt x="757" y="282"/>
                  </a:lnTo>
                  <a:lnTo>
                    <a:pt x="761" y="301"/>
                  </a:lnTo>
                  <a:lnTo>
                    <a:pt x="764" y="320"/>
                  </a:lnTo>
                  <a:lnTo>
                    <a:pt x="766" y="338"/>
                  </a:lnTo>
                  <a:lnTo>
                    <a:pt x="767" y="357"/>
                  </a:lnTo>
                  <a:lnTo>
                    <a:pt x="769" y="377"/>
                  </a:lnTo>
                  <a:lnTo>
                    <a:pt x="769" y="394"/>
                  </a:lnTo>
                  <a:lnTo>
                    <a:pt x="767" y="414"/>
                  </a:lnTo>
                  <a:lnTo>
                    <a:pt x="766" y="432"/>
                  </a:lnTo>
                  <a:lnTo>
                    <a:pt x="764" y="451"/>
                  </a:lnTo>
                  <a:lnTo>
                    <a:pt x="761" y="469"/>
                  </a:lnTo>
                  <a:lnTo>
                    <a:pt x="757" y="488"/>
                  </a:lnTo>
                  <a:lnTo>
                    <a:pt x="752" y="505"/>
                  </a:lnTo>
                  <a:lnTo>
                    <a:pt x="745" y="524"/>
                  </a:lnTo>
                  <a:lnTo>
                    <a:pt x="738" y="540"/>
                  </a:lnTo>
                  <a:lnTo>
                    <a:pt x="732" y="557"/>
                  </a:lnTo>
                  <a:lnTo>
                    <a:pt x="722" y="573"/>
                  </a:lnTo>
                  <a:lnTo>
                    <a:pt x="714" y="589"/>
                  </a:lnTo>
                  <a:lnTo>
                    <a:pt x="704" y="605"/>
                  </a:lnTo>
                  <a:lnTo>
                    <a:pt x="693" y="619"/>
                  </a:lnTo>
                  <a:lnTo>
                    <a:pt x="683" y="632"/>
                  </a:lnTo>
                  <a:lnTo>
                    <a:pt x="671" y="647"/>
                  </a:lnTo>
                  <a:lnTo>
                    <a:pt x="659" y="659"/>
                  </a:lnTo>
                  <a:lnTo>
                    <a:pt x="646" y="672"/>
                  </a:lnTo>
                  <a:lnTo>
                    <a:pt x="632" y="684"/>
                  </a:lnTo>
                  <a:lnTo>
                    <a:pt x="618" y="695"/>
                  </a:lnTo>
                  <a:lnTo>
                    <a:pt x="603" y="705"/>
                  </a:lnTo>
                  <a:lnTo>
                    <a:pt x="587" y="715"/>
                  </a:lnTo>
                  <a:lnTo>
                    <a:pt x="571" y="724"/>
                  </a:lnTo>
                  <a:lnTo>
                    <a:pt x="556" y="733"/>
                  </a:lnTo>
                  <a:lnTo>
                    <a:pt x="540" y="740"/>
                  </a:lnTo>
                  <a:lnTo>
                    <a:pt x="522" y="746"/>
                  </a:lnTo>
                  <a:lnTo>
                    <a:pt x="505" y="753"/>
                  </a:lnTo>
                  <a:lnTo>
                    <a:pt x="487" y="758"/>
                  </a:lnTo>
                  <a:lnTo>
                    <a:pt x="468" y="762"/>
                  </a:lnTo>
                  <a:lnTo>
                    <a:pt x="450" y="765"/>
                  </a:lnTo>
                  <a:lnTo>
                    <a:pt x="431" y="768"/>
                  </a:lnTo>
                  <a:lnTo>
                    <a:pt x="412" y="769"/>
                  </a:lnTo>
                  <a:lnTo>
                    <a:pt x="393" y="769"/>
                  </a:lnTo>
                  <a:lnTo>
                    <a:pt x="375" y="769"/>
                  </a:lnTo>
                  <a:lnTo>
                    <a:pt x="357" y="769"/>
                  </a:lnTo>
                  <a:lnTo>
                    <a:pt x="337" y="768"/>
                  </a:lnTo>
                  <a:lnTo>
                    <a:pt x="318" y="765"/>
                  </a:lnTo>
                  <a:lnTo>
                    <a:pt x="300" y="762"/>
                  </a:lnTo>
                  <a:lnTo>
                    <a:pt x="281" y="758"/>
                  </a:lnTo>
                  <a:lnTo>
                    <a:pt x="264" y="753"/>
                  </a:lnTo>
                  <a:lnTo>
                    <a:pt x="247" y="746"/>
                  </a:lnTo>
                  <a:lnTo>
                    <a:pt x="230" y="740"/>
                  </a:lnTo>
                  <a:lnTo>
                    <a:pt x="212" y="733"/>
                  </a:lnTo>
                  <a:lnTo>
                    <a:pt x="196" y="724"/>
                  </a:lnTo>
                  <a:lnTo>
                    <a:pt x="181" y="715"/>
                  </a:lnTo>
                  <a:lnTo>
                    <a:pt x="166" y="705"/>
                  </a:lnTo>
                  <a:lnTo>
                    <a:pt x="151" y="695"/>
                  </a:lnTo>
                  <a:lnTo>
                    <a:pt x="137" y="684"/>
                  </a:lnTo>
                  <a:lnTo>
                    <a:pt x="124" y="672"/>
                  </a:lnTo>
                  <a:lnTo>
                    <a:pt x="110" y="659"/>
                  </a:lnTo>
                  <a:lnTo>
                    <a:pt x="97" y="647"/>
                  </a:lnTo>
                  <a:lnTo>
                    <a:pt x="85" y="632"/>
                  </a:lnTo>
                  <a:lnTo>
                    <a:pt x="75" y="619"/>
                  </a:lnTo>
                  <a:lnTo>
                    <a:pt x="64" y="605"/>
                  </a:lnTo>
                  <a:lnTo>
                    <a:pt x="55" y="589"/>
                  </a:lnTo>
                  <a:lnTo>
                    <a:pt x="45" y="573"/>
                  </a:lnTo>
                  <a:lnTo>
                    <a:pt x="37" y="557"/>
                  </a:lnTo>
                  <a:lnTo>
                    <a:pt x="30" y="540"/>
                  </a:lnTo>
                  <a:lnTo>
                    <a:pt x="23" y="524"/>
                  </a:lnTo>
                  <a:lnTo>
                    <a:pt x="16" y="505"/>
                  </a:lnTo>
                  <a:lnTo>
                    <a:pt x="12" y="488"/>
                  </a:lnTo>
                  <a:lnTo>
                    <a:pt x="7" y="469"/>
                  </a:lnTo>
                  <a:lnTo>
                    <a:pt x="4" y="451"/>
                  </a:lnTo>
                  <a:lnTo>
                    <a:pt x="2" y="432"/>
                  </a:lnTo>
                  <a:lnTo>
                    <a:pt x="0" y="414"/>
                  </a:lnTo>
                  <a:lnTo>
                    <a:pt x="0" y="394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25" name="Freeform 14">
              <a:extLst>
                <a:ext uri="{FF2B5EF4-FFF2-40B4-BE49-F238E27FC236}">
                  <a16:creationId xmlns:a16="http://schemas.microsoft.com/office/drawing/2014/main" id="{CC4FA9A0-F3A4-7644-9920-45C4929FB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700" y="3457575"/>
              <a:ext cx="104775" cy="104775"/>
            </a:xfrm>
            <a:custGeom>
              <a:avLst/>
              <a:gdLst>
                <a:gd name="T0" fmla="*/ 2147483646 w 133"/>
                <a:gd name="T1" fmla="*/ 2147483646 h 133"/>
                <a:gd name="T2" fmla="*/ 0 w 133"/>
                <a:gd name="T3" fmla="*/ 0 h 133"/>
                <a:gd name="T4" fmla="*/ 2147483646 w 133"/>
                <a:gd name="T5" fmla="*/ 2147483646 h 133"/>
                <a:gd name="T6" fmla="*/ 2147483646 w 133"/>
                <a:gd name="T7" fmla="*/ 2147483646 h 133"/>
                <a:gd name="T8" fmla="*/ 2147483646 w 133"/>
                <a:gd name="T9" fmla="*/ 21474836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33"/>
                <a:gd name="T17" fmla="*/ 133 w 133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33">
                  <a:moveTo>
                    <a:pt x="133" y="80"/>
                  </a:moveTo>
                  <a:lnTo>
                    <a:pt x="0" y="0"/>
                  </a:lnTo>
                  <a:lnTo>
                    <a:pt x="80" y="133"/>
                  </a:lnTo>
                  <a:lnTo>
                    <a:pt x="106" y="106"/>
                  </a:lnTo>
                  <a:lnTo>
                    <a:pt x="133" y="8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26" name="Freeform 17">
              <a:extLst>
                <a:ext uri="{FF2B5EF4-FFF2-40B4-BE49-F238E27FC236}">
                  <a16:creationId xmlns:a16="http://schemas.microsoft.com/office/drawing/2014/main" id="{FAE3A2FB-F566-8241-8689-AE64FFDBA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738" y="3394075"/>
              <a:ext cx="609600" cy="611187"/>
            </a:xfrm>
            <a:custGeom>
              <a:avLst/>
              <a:gdLst>
                <a:gd name="T0" fmla="*/ 0 w 769"/>
                <a:gd name="T1" fmla="*/ 2147483646 h 769"/>
                <a:gd name="T2" fmla="*/ 2147483646 w 769"/>
                <a:gd name="T3" fmla="*/ 2147483646 h 769"/>
                <a:gd name="T4" fmla="*/ 2147483646 w 769"/>
                <a:gd name="T5" fmla="*/ 2147483646 h 769"/>
                <a:gd name="T6" fmla="*/ 2147483646 w 769"/>
                <a:gd name="T7" fmla="*/ 2147483646 h 769"/>
                <a:gd name="T8" fmla="*/ 2147483646 w 769"/>
                <a:gd name="T9" fmla="*/ 2147483646 h 769"/>
                <a:gd name="T10" fmla="*/ 2147483646 w 769"/>
                <a:gd name="T11" fmla="*/ 2147483646 h 769"/>
                <a:gd name="T12" fmla="*/ 2147483646 w 769"/>
                <a:gd name="T13" fmla="*/ 2147483646 h 769"/>
                <a:gd name="T14" fmla="*/ 2147483646 w 769"/>
                <a:gd name="T15" fmla="*/ 2147483646 h 769"/>
                <a:gd name="T16" fmla="*/ 2147483646 w 769"/>
                <a:gd name="T17" fmla="*/ 2147483646 h 769"/>
                <a:gd name="T18" fmla="*/ 2147483646 w 769"/>
                <a:gd name="T19" fmla="*/ 2147483646 h 769"/>
                <a:gd name="T20" fmla="*/ 2147483646 w 769"/>
                <a:gd name="T21" fmla="*/ 2147483646 h 769"/>
                <a:gd name="T22" fmla="*/ 2147483646 w 769"/>
                <a:gd name="T23" fmla="*/ 0 h 769"/>
                <a:gd name="T24" fmla="*/ 2147483646 w 769"/>
                <a:gd name="T25" fmla="*/ 2147483646 h 769"/>
                <a:gd name="T26" fmla="*/ 2147483646 w 769"/>
                <a:gd name="T27" fmla="*/ 2147483646 h 769"/>
                <a:gd name="T28" fmla="*/ 2147483646 w 769"/>
                <a:gd name="T29" fmla="*/ 2147483646 h 769"/>
                <a:gd name="T30" fmla="*/ 2147483646 w 769"/>
                <a:gd name="T31" fmla="*/ 2147483646 h 769"/>
                <a:gd name="T32" fmla="*/ 2147483646 w 769"/>
                <a:gd name="T33" fmla="*/ 2147483646 h 769"/>
                <a:gd name="T34" fmla="*/ 2147483646 w 769"/>
                <a:gd name="T35" fmla="*/ 2147483646 h 769"/>
                <a:gd name="T36" fmla="*/ 2147483646 w 769"/>
                <a:gd name="T37" fmla="*/ 2147483646 h 769"/>
                <a:gd name="T38" fmla="*/ 2147483646 w 769"/>
                <a:gd name="T39" fmla="*/ 2147483646 h 769"/>
                <a:gd name="T40" fmla="*/ 2147483646 w 769"/>
                <a:gd name="T41" fmla="*/ 2147483646 h 769"/>
                <a:gd name="T42" fmla="*/ 2147483646 w 769"/>
                <a:gd name="T43" fmla="*/ 2147483646 h 769"/>
                <a:gd name="T44" fmla="*/ 2147483646 w 769"/>
                <a:gd name="T45" fmla="*/ 2147483646 h 769"/>
                <a:gd name="T46" fmla="*/ 2147483646 w 769"/>
                <a:gd name="T47" fmla="*/ 2147483646 h 769"/>
                <a:gd name="T48" fmla="*/ 2147483646 w 769"/>
                <a:gd name="T49" fmla="*/ 2147483646 h 769"/>
                <a:gd name="T50" fmla="*/ 2147483646 w 769"/>
                <a:gd name="T51" fmla="*/ 2147483646 h 769"/>
                <a:gd name="T52" fmla="*/ 2147483646 w 769"/>
                <a:gd name="T53" fmla="*/ 2147483646 h 769"/>
                <a:gd name="T54" fmla="*/ 2147483646 w 769"/>
                <a:gd name="T55" fmla="*/ 2147483646 h 769"/>
                <a:gd name="T56" fmla="*/ 2147483646 w 769"/>
                <a:gd name="T57" fmla="*/ 2147483646 h 769"/>
                <a:gd name="T58" fmla="*/ 2147483646 w 769"/>
                <a:gd name="T59" fmla="*/ 2147483646 h 769"/>
                <a:gd name="T60" fmla="*/ 2147483646 w 769"/>
                <a:gd name="T61" fmla="*/ 2147483646 h 769"/>
                <a:gd name="T62" fmla="*/ 2147483646 w 769"/>
                <a:gd name="T63" fmla="*/ 2147483646 h 769"/>
                <a:gd name="T64" fmla="*/ 2147483646 w 769"/>
                <a:gd name="T65" fmla="*/ 2147483646 h 769"/>
                <a:gd name="T66" fmla="*/ 2147483646 w 769"/>
                <a:gd name="T67" fmla="*/ 2147483646 h 769"/>
                <a:gd name="T68" fmla="*/ 2147483646 w 769"/>
                <a:gd name="T69" fmla="*/ 2147483646 h 769"/>
                <a:gd name="T70" fmla="*/ 2147483646 w 769"/>
                <a:gd name="T71" fmla="*/ 2147483646 h 769"/>
                <a:gd name="T72" fmla="*/ 2147483646 w 769"/>
                <a:gd name="T73" fmla="*/ 2147483646 h 769"/>
                <a:gd name="T74" fmla="*/ 2147483646 w 769"/>
                <a:gd name="T75" fmla="*/ 2147483646 h 769"/>
                <a:gd name="T76" fmla="*/ 2147483646 w 769"/>
                <a:gd name="T77" fmla="*/ 2147483646 h 769"/>
                <a:gd name="T78" fmla="*/ 2147483646 w 769"/>
                <a:gd name="T79" fmla="*/ 2147483646 h 769"/>
                <a:gd name="T80" fmla="*/ 2147483646 w 769"/>
                <a:gd name="T81" fmla="*/ 2147483646 h 769"/>
                <a:gd name="T82" fmla="*/ 2147483646 w 769"/>
                <a:gd name="T83" fmla="*/ 2147483646 h 769"/>
                <a:gd name="T84" fmla="*/ 2147483646 w 769"/>
                <a:gd name="T85" fmla="*/ 2147483646 h 769"/>
                <a:gd name="T86" fmla="*/ 2147483646 w 769"/>
                <a:gd name="T87" fmla="*/ 2147483646 h 769"/>
                <a:gd name="T88" fmla="*/ 2147483646 w 769"/>
                <a:gd name="T89" fmla="*/ 2147483646 h 769"/>
                <a:gd name="T90" fmla="*/ 2147483646 w 769"/>
                <a:gd name="T91" fmla="*/ 2147483646 h 769"/>
                <a:gd name="T92" fmla="*/ 2147483646 w 769"/>
                <a:gd name="T93" fmla="*/ 2147483646 h 769"/>
                <a:gd name="T94" fmla="*/ 2147483646 w 769"/>
                <a:gd name="T95" fmla="*/ 2147483646 h 769"/>
                <a:gd name="T96" fmla="*/ 2147483646 w 769"/>
                <a:gd name="T97" fmla="*/ 2147483646 h 769"/>
                <a:gd name="T98" fmla="*/ 2147483646 w 769"/>
                <a:gd name="T99" fmla="*/ 2147483646 h 769"/>
                <a:gd name="T100" fmla="*/ 2147483646 w 769"/>
                <a:gd name="T101" fmla="*/ 2147483646 h 769"/>
                <a:gd name="T102" fmla="*/ 2147483646 w 769"/>
                <a:gd name="T103" fmla="*/ 2147483646 h 769"/>
                <a:gd name="T104" fmla="*/ 2147483646 w 769"/>
                <a:gd name="T105" fmla="*/ 2147483646 h 769"/>
                <a:gd name="T106" fmla="*/ 2147483646 w 769"/>
                <a:gd name="T107" fmla="*/ 2147483646 h 769"/>
                <a:gd name="T108" fmla="*/ 2147483646 w 769"/>
                <a:gd name="T109" fmla="*/ 2147483646 h 769"/>
                <a:gd name="T110" fmla="*/ 0 w 769"/>
                <a:gd name="T111" fmla="*/ 2147483646 h 7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69"/>
                <a:gd name="T169" fmla="*/ 0 h 769"/>
                <a:gd name="T170" fmla="*/ 769 w 769"/>
                <a:gd name="T171" fmla="*/ 769 h 7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69" h="769">
                  <a:moveTo>
                    <a:pt x="0" y="394"/>
                  </a:moveTo>
                  <a:lnTo>
                    <a:pt x="0" y="376"/>
                  </a:lnTo>
                  <a:lnTo>
                    <a:pt x="0" y="356"/>
                  </a:lnTo>
                  <a:lnTo>
                    <a:pt x="2" y="338"/>
                  </a:lnTo>
                  <a:lnTo>
                    <a:pt x="4" y="319"/>
                  </a:lnTo>
                  <a:lnTo>
                    <a:pt x="7" y="301"/>
                  </a:lnTo>
                  <a:lnTo>
                    <a:pt x="12" y="282"/>
                  </a:lnTo>
                  <a:lnTo>
                    <a:pt x="16" y="265"/>
                  </a:lnTo>
                  <a:lnTo>
                    <a:pt x="23" y="246"/>
                  </a:lnTo>
                  <a:lnTo>
                    <a:pt x="30" y="230"/>
                  </a:lnTo>
                  <a:lnTo>
                    <a:pt x="37" y="213"/>
                  </a:lnTo>
                  <a:lnTo>
                    <a:pt x="45" y="197"/>
                  </a:lnTo>
                  <a:lnTo>
                    <a:pt x="55" y="181"/>
                  </a:lnTo>
                  <a:lnTo>
                    <a:pt x="64" y="166"/>
                  </a:lnTo>
                  <a:lnTo>
                    <a:pt x="75" y="151"/>
                  </a:lnTo>
                  <a:lnTo>
                    <a:pt x="85" y="138"/>
                  </a:lnTo>
                  <a:lnTo>
                    <a:pt x="97" y="123"/>
                  </a:lnTo>
                  <a:lnTo>
                    <a:pt x="110" y="111"/>
                  </a:lnTo>
                  <a:lnTo>
                    <a:pt x="124" y="98"/>
                  </a:lnTo>
                  <a:lnTo>
                    <a:pt x="137" y="86"/>
                  </a:lnTo>
                  <a:lnTo>
                    <a:pt x="151" y="75"/>
                  </a:lnTo>
                  <a:lnTo>
                    <a:pt x="166" y="65"/>
                  </a:lnTo>
                  <a:lnTo>
                    <a:pt x="181" y="55"/>
                  </a:lnTo>
                  <a:lnTo>
                    <a:pt x="196" y="46"/>
                  </a:lnTo>
                  <a:lnTo>
                    <a:pt x="212" y="37"/>
                  </a:lnTo>
                  <a:lnTo>
                    <a:pt x="230" y="30"/>
                  </a:lnTo>
                  <a:lnTo>
                    <a:pt x="247" y="24"/>
                  </a:lnTo>
                  <a:lnTo>
                    <a:pt x="264" y="17"/>
                  </a:lnTo>
                  <a:lnTo>
                    <a:pt x="281" y="12"/>
                  </a:lnTo>
                  <a:lnTo>
                    <a:pt x="300" y="8"/>
                  </a:lnTo>
                  <a:lnTo>
                    <a:pt x="318" y="5"/>
                  </a:lnTo>
                  <a:lnTo>
                    <a:pt x="337" y="2"/>
                  </a:lnTo>
                  <a:lnTo>
                    <a:pt x="357" y="1"/>
                  </a:lnTo>
                  <a:lnTo>
                    <a:pt x="375" y="0"/>
                  </a:lnTo>
                  <a:lnTo>
                    <a:pt x="393" y="0"/>
                  </a:lnTo>
                  <a:lnTo>
                    <a:pt x="412" y="1"/>
                  </a:lnTo>
                  <a:lnTo>
                    <a:pt x="431" y="2"/>
                  </a:lnTo>
                  <a:lnTo>
                    <a:pt x="450" y="5"/>
                  </a:lnTo>
                  <a:lnTo>
                    <a:pt x="468" y="8"/>
                  </a:lnTo>
                  <a:lnTo>
                    <a:pt x="487" y="12"/>
                  </a:lnTo>
                  <a:lnTo>
                    <a:pt x="505" y="17"/>
                  </a:lnTo>
                  <a:lnTo>
                    <a:pt x="522" y="24"/>
                  </a:lnTo>
                  <a:lnTo>
                    <a:pt x="540" y="30"/>
                  </a:lnTo>
                  <a:lnTo>
                    <a:pt x="556" y="37"/>
                  </a:lnTo>
                  <a:lnTo>
                    <a:pt x="571" y="46"/>
                  </a:lnTo>
                  <a:lnTo>
                    <a:pt x="587" y="55"/>
                  </a:lnTo>
                  <a:lnTo>
                    <a:pt x="603" y="65"/>
                  </a:lnTo>
                  <a:lnTo>
                    <a:pt x="618" y="75"/>
                  </a:lnTo>
                  <a:lnTo>
                    <a:pt x="632" y="86"/>
                  </a:lnTo>
                  <a:lnTo>
                    <a:pt x="646" y="98"/>
                  </a:lnTo>
                  <a:lnTo>
                    <a:pt x="659" y="111"/>
                  </a:lnTo>
                  <a:lnTo>
                    <a:pt x="671" y="123"/>
                  </a:lnTo>
                  <a:lnTo>
                    <a:pt x="683" y="138"/>
                  </a:lnTo>
                  <a:lnTo>
                    <a:pt x="693" y="151"/>
                  </a:lnTo>
                  <a:lnTo>
                    <a:pt x="704" y="166"/>
                  </a:lnTo>
                  <a:lnTo>
                    <a:pt x="714" y="181"/>
                  </a:lnTo>
                  <a:lnTo>
                    <a:pt x="722" y="197"/>
                  </a:lnTo>
                  <a:lnTo>
                    <a:pt x="732" y="213"/>
                  </a:lnTo>
                  <a:lnTo>
                    <a:pt x="738" y="230"/>
                  </a:lnTo>
                  <a:lnTo>
                    <a:pt x="745" y="246"/>
                  </a:lnTo>
                  <a:lnTo>
                    <a:pt x="752" y="265"/>
                  </a:lnTo>
                  <a:lnTo>
                    <a:pt x="757" y="282"/>
                  </a:lnTo>
                  <a:lnTo>
                    <a:pt x="761" y="301"/>
                  </a:lnTo>
                  <a:lnTo>
                    <a:pt x="764" y="319"/>
                  </a:lnTo>
                  <a:lnTo>
                    <a:pt x="766" y="338"/>
                  </a:lnTo>
                  <a:lnTo>
                    <a:pt x="767" y="356"/>
                  </a:lnTo>
                  <a:lnTo>
                    <a:pt x="769" y="376"/>
                  </a:lnTo>
                  <a:lnTo>
                    <a:pt x="769" y="394"/>
                  </a:lnTo>
                  <a:lnTo>
                    <a:pt x="767" y="413"/>
                  </a:lnTo>
                  <a:lnTo>
                    <a:pt x="766" y="432"/>
                  </a:lnTo>
                  <a:lnTo>
                    <a:pt x="764" y="451"/>
                  </a:lnTo>
                  <a:lnTo>
                    <a:pt x="761" y="469"/>
                  </a:lnTo>
                  <a:lnTo>
                    <a:pt x="757" y="488"/>
                  </a:lnTo>
                  <a:lnTo>
                    <a:pt x="752" y="505"/>
                  </a:lnTo>
                  <a:lnTo>
                    <a:pt x="745" y="523"/>
                  </a:lnTo>
                  <a:lnTo>
                    <a:pt x="738" y="539"/>
                  </a:lnTo>
                  <a:lnTo>
                    <a:pt x="732" y="557"/>
                  </a:lnTo>
                  <a:lnTo>
                    <a:pt x="722" y="572"/>
                  </a:lnTo>
                  <a:lnTo>
                    <a:pt x="714" y="588"/>
                  </a:lnTo>
                  <a:lnTo>
                    <a:pt x="704" y="604"/>
                  </a:lnTo>
                  <a:lnTo>
                    <a:pt x="693" y="619"/>
                  </a:lnTo>
                  <a:lnTo>
                    <a:pt x="683" y="632"/>
                  </a:lnTo>
                  <a:lnTo>
                    <a:pt x="671" y="647"/>
                  </a:lnTo>
                  <a:lnTo>
                    <a:pt x="659" y="659"/>
                  </a:lnTo>
                  <a:lnTo>
                    <a:pt x="646" y="672"/>
                  </a:lnTo>
                  <a:lnTo>
                    <a:pt x="632" y="684"/>
                  </a:lnTo>
                  <a:lnTo>
                    <a:pt x="618" y="694"/>
                  </a:lnTo>
                  <a:lnTo>
                    <a:pt x="603" y="705"/>
                  </a:lnTo>
                  <a:lnTo>
                    <a:pt x="587" y="714"/>
                  </a:lnTo>
                  <a:lnTo>
                    <a:pt x="571" y="724"/>
                  </a:lnTo>
                  <a:lnTo>
                    <a:pt x="556" y="733"/>
                  </a:lnTo>
                  <a:lnTo>
                    <a:pt x="540" y="740"/>
                  </a:lnTo>
                  <a:lnTo>
                    <a:pt x="522" y="746"/>
                  </a:lnTo>
                  <a:lnTo>
                    <a:pt x="505" y="753"/>
                  </a:lnTo>
                  <a:lnTo>
                    <a:pt x="487" y="758"/>
                  </a:lnTo>
                  <a:lnTo>
                    <a:pt x="468" y="762"/>
                  </a:lnTo>
                  <a:lnTo>
                    <a:pt x="450" y="765"/>
                  </a:lnTo>
                  <a:lnTo>
                    <a:pt x="431" y="767"/>
                  </a:lnTo>
                  <a:lnTo>
                    <a:pt x="412" y="769"/>
                  </a:lnTo>
                  <a:lnTo>
                    <a:pt x="393" y="769"/>
                  </a:lnTo>
                  <a:lnTo>
                    <a:pt x="375" y="769"/>
                  </a:lnTo>
                  <a:lnTo>
                    <a:pt x="357" y="769"/>
                  </a:lnTo>
                  <a:lnTo>
                    <a:pt x="337" y="767"/>
                  </a:lnTo>
                  <a:lnTo>
                    <a:pt x="318" y="765"/>
                  </a:lnTo>
                  <a:lnTo>
                    <a:pt x="300" y="762"/>
                  </a:lnTo>
                  <a:lnTo>
                    <a:pt x="281" y="758"/>
                  </a:lnTo>
                  <a:lnTo>
                    <a:pt x="264" y="753"/>
                  </a:lnTo>
                  <a:lnTo>
                    <a:pt x="247" y="746"/>
                  </a:lnTo>
                  <a:lnTo>
                    <a:pt x="230" y="740"/>
                  </a:lnTo>
                  <a:lnTo>
                    <a:pt x="212" y="733"/>
                  </a:lnTo>
                  <a:lnTo>
                    <a:pt x="196" y="724"/>
                  </a:lnTo>
                  <a:lnTo>
                    <a:pt x="181" y="714"/>
                  </a:lnTo>
                  <a:lnTo>
                    <a:pt x="166" y="705"/>
                  </a:lnTo>
                  <a:lnTo>
                    <a:pt x="151" y="694"/>
                  </a:lnTo>
                  <a:lnTo>
                    <a:pt x="137" y="684"/>
                  </a:lnTo>
                  <a:lnTo>
                    <a:pt x="124" y="672"/>
                  </a:lnTo>
                  <a:lnTo>
                    <a:pt x="110" y="659"/>
                  </a:lnTo>
                  <a:lnTo>
                    <a:pt x="97" y="647"/>
                  </a:lnTo>
                  <a:lnTo>
                    <a:pt x="85" y="632"/>
                  </a:lnTo>
                  <a:lnTo>
                    <a:pt x="75" y="619"/>
                  </a:lnTo>
                  <a:lnTo>
                    <a:pt x="64" y="604"/>
                  </a:lnTo>
                  <a:lnTo>
                    <a:pt x="55" y="588"/>
                  </a:lnTo>
                  <a:lnTo>
                    <a:pt x="45" y="572"/>
                  </a:lnTo>
                  <a:lnTo>
                    <a:pt x="37" y="557"/>
                  </a:lnTo>
                  <a:lnTo>
                    <a:pt x="30" y="539"/>
                  </a:lnTo>
                  <a:lnTo>
                    <a:pt x="23" y="523"/>
                  </a:lnTo>
                  <a:lnTo>
                    <a:pt x="16" y="505"/>
                  </a:lnTo>
                  <a:lnTo>
                    <a:pt x="12" y="488"/>
                  </a:lnTo>
                  <a:lnTo>
                    <a:pt x="7" y="469"/>
                  </a:lnTo>
                  <a:lnTo>
                    <a:pt x="4" y="451"/>
                  </a:lnTo>
                  <a:lnTo>
                    <a:pt x="2" y="432"/>
                  </a:lnTo>
                  <a:lnTo>
                    <a:pt x="0" y="413"/>
                  </a:lnTo>
                  <a:lnTo>
                    <a:pt x="0" y="394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27" name="Freeform 19">
              <a:extLst>
                <a:ext uri="{FF2B5EF4-FFF2-40B4-BE49-F238E27FC236}">
                  <a16:creationId xmlns:a16="http://schemas.microsoft.com/office/drawing/2014/main" id="{3BA625B1-C179-1B46-A546-7DC12262B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700" y="1584325"/>
              <a:ext cx="104775" cy="106362"/>
            </a:xfrm>
            <a:custGeom>
              <a:avLst/>
              <a:gdLst>
                <a:gd name="T0" fmla="*/ 2147483646 w 133"/>
                <a:gd name="T1" fmla="*/ 0 h 132"/>
                <a:gd name="T2" fmla="*/ 0 w 133"/>
                <a:gd name="T3" fmla="*/ 2147483646 h 132"/>
                <a:gd name="T4" fmla="*/ 2147483646 w 133"/>
                <a:gd name="T5" fmla="*/ 2147483646 h 132"/>
                <a:gd name="T6" fmla="*/ 2147483646 w 133"/>
                <a:gd name="T7" fmla="*/ 2147483646 h 132"/>
                <a:gd name="T8" fmla="*/ 2147483646 w 133"/>
                <a:gd name="T9" fmla="*/ 0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32"/>
                <a:gd name="T17" fmla="*/ 133 w 133"/>
                <a:gd name="T18" fmla="*/ 132 h 1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32">
                  <a:moveTo>
                    <a:pt x="80" y="0"/>
                  </a:moveTo>
                  <a:lnTo>
                    <a:pt x="0" y="132"/>
                  </a:lnTo>
                  <a:lnTo>
                    <a:pt x="133" y="53"/>
                  </a:lnTo>
                  <a:lnTo>
                    <a:pt x="106" y="26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28" name="Freeform 22">
              <a:extLst>
                <a:ext uri="{FF2B5EF4-FFF2-40B4-BE49-F238E27FC236}">
                  <a16:creationId xmlns:a16="http://schemas.microsoft.com/office/drawing/2014/main" id="{8ECACEB7-660F-BD42-B812-9E0EA7A2F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738" y="1143000"/>
              <a:ext cx="609600" cy="609600"/>
            </a:xfrm>
            <a:custGeom>
              <a:avLst/>
              <a:gdLst>
                <a:gd name="T0" fmla="*/ 0 w 769"/>
                <a:gd name="T1" fmla="*/ 2147483646 h 769"/>
                <a:gd name="T2" fmla="*/ 2147483646 w 769"/>
                <a:gd name="T3" fmla="*/ 2147483646 h 769"/>
                <a:gd name="T4" fmla="*/ 2147483646 w 769"/>
                <a:gd name="T5" fmla="*/ 2147483646 h 769"/>
                <a:gd name="T6" fmla="*/ 2147483646 w 769"/>
                <a:gd name="T7" fmla="*/ 2147483646 h 769"/>
                <a:gd name="T8" fmla="*/ 2147483646 w 769"/>
                <a:gd name="T9" fmla="*/ 2147483646 h 769"/>
                <a:gd name="T10" fmla="*/ 2147483646 w 769"/>
                <a:gd name="T11" fmla="*/ 2147483646 h 769"/>
                <a:gd name="T12" fmla="*/ 2147483646 w 769"/>
                <a:gd name="T13" fmla="*/ 2147483646 h 769"/>
                <a:gd name="T14" fmla="*/ 2147483646 w 769"/>
                <a:gd name="T15" fmla="*/ 2147483646 h 769"/>
                <a:gd name="T16" fmla="*/ 2147483646 w 769"/>
                <a:gd name="T17" fmla="*/ 2147483646 h 769"/>
                <a:gd name="T18" fmla="*/ 2147483646 w 769"/>
                <a:gd name="T19" fmla="*/ 2147483646 h 769"/>
                <a:gd name="T20" fmla="*/ 2147483646 w 769"/>
                <a:gd name="T21" fmla="*/ 2147483646 h 769"/>
                <a:gd name="T22" fmla="*/ 2147483646 w 769"/>
                <a:gd name="T23" fmla="*/ 0 h 769"/>
                <a:gd name="T24" fmla="*/ 2147483646 w 769"/>
                <a:gd name="T25" fmla="*/ 2147483646 h 769"/>
                <a:gd name="T26" fmla="*/ 2147483646 w 769"/>
                <a:gd name="T27" fmla="*/ 2147483646 h 769"/>
                <a:gd name="T28" fmla="*/ 2147483646 w 769"/>
                <a:gd name="T29" fmla="*/ 2147483646 h 769"/>
                <a:gd name="T30" fmla="*/ 2147483646 w 769"/>
                <a:gd name="T31" fmla="*/ 2147483646 h 769"/>
                <a:gd name="T32" fmla="*/ 2147483646 w 769"/>
                <a:gd name="T33" fmla="*/ 2147483646 h 769"/>
                <a:gd name="T34" fmla="*/ 2147483646 w 769"/>
                <a:gd name="T35" fmla="*/ 2147483646 h 769"/>
                <a:gd name="T36" fmla="*/ 2147483646 w 769"/>
                <a:gd name="T37" fmla="*/ 2147483646 h 769"/>
                <a:gd name="T38" fmla="*/ 2147483646 w 769"/>
                <a:gd name="T39" fmla="*/ 2147483646 h 769"/>
                <a:gd name="T40" fmla="*/ 2147483646 w 769"/>
                <a:gd name="T41" fmla="*/ 2147483646 h 769"/>
                <a:gd name="T42" fmla="*/ 2147483646 w 769"/>
                <a:gd name="T43" fmla="*/ 2147483646 h 769"/>
                <a:gd name="T44" fmla="*/ 2147483646 w 769"/>
                <a:gd name="T45" fmla="*/ 2147483646 h 769"/>
                <a:gd name="T46" fmla="*/ 2147483646 w 769"/>
                <a:gd name="T47" fmla="*/ 2147483646 h 769"/>
                <a:gd name="T48" fmla="*/ 2147483646 w 769"/>
                <a:gd name="T49" fmla="*/ 2147483646 h 769"/>
                <a:gd name="T50" fmla="*/ 2147483646 w 769"/>
                <a:gd name="T51" fmla="*/ 2147483646 h 769"/>
                <a:gd name="T52" fmla="*/ 2147483646 w 769"/>
                <a:gd name="T53" fmla="*/ 2147483646 h 769"/>
                <a:gd name="T54" fmla="*/ 2147483646 w 769"/>
                <a:gd name="T55" fmla="*/ 2147483646 h 769"/>
                <a:gd name="T56" fmla="*/ 2147483646 w 769"/>
                <a:gd name="T57" fmla="*/ 2147483646 h 769"/>
                <a:gd name="T58" fmla="*/ 2147483646 w 769"/>
                <a:gd name="T59" fmla="*/ 2147483646 h 769"/>
                <a:gd name="T60" fmla="*/ 2147483646 w 769"/>
                <a:gd name="T61" fmla="*/ 2147483646 h 769"/>
                <a:gd name="T62" fmla="*/ 2147483646 w 769"/>
                <a:gd name="T63" fmla="*/ 2147483646 h 769"/>
                <a:gd name="T64" fmla="*/ 2147483646 w 769"/>
                <a:gd name="T65" fmla="*/ 2147483646 h 769"/>
                <a:gd name="T66" fmla="*/ 2147483646 w 769"/>
                <a:gd name="T67" fmla="*/ 2147483646 h 769"/>
                <a:gd name="T68" fmla="*/ 2147483646 w 769"/>
                <a:gd name="T69" fmla="*/ 2147483646 h 769"/>
                <a:gd name="T70" fmla="*/ 2147483646 w 769"/>
                <a:gd name="T71" fmla="*/ 2147483646 h 769"/>
                <a:gd name="T72" fmla="*/ 2147483646 w 769"/>
                <a:gd name="T73" fmla="*/ 2147483646 h 769"/>
                <a:gd name="T74" fmla="*/ 2147483646 w 769"/>
                <a:gd name="T75" fmla="*/ 2147483646 h 769"/>
                <a:gd name="T76" fmla="*/ 2147483646 w 769"/>
                <a:gd name="T77" fmla="*/ 2147483646 h 769"/>
                <a:gd name="T78" fmla="*/ 2147483646 w 769"/>
                <a:gd name="T79" fmla="*/ 2147483646 h 769"/>
                <a:gd name="T80" fmla="*/ 2147483646 w 769"/>
                <a:gd name="T81" fmla="*/ 2147483646 h 769"/>
                <a:gd name="T82" fmla="*/ 2147483646 w 769"/>
                <a:gd name="T83" fmla="*/ 2147483646 h 769"/>
                <a:gd name="T84" fmla="*/ 2147483646 w 769"/>
                <a:gd name="T85" fmla="*/ 2147483646 h 769"/>
                <a:gd name="T86" fmla="*/ 2147483646 w 769"/>
                <a:gd name="T87" fmla="*/ 2147483646 h 769"/>
                <a:gd name="T88" fmla="*/ 2147483646 w 769"/>
                <a:gd name="T89" fmla="*/ 2147483646 h 769"/>
                <a:gd name="T90" fmla="*/ 2147483646 w 769"/>
                <a:gd name="T91" fmla="*/ 2147483646 h 769"/>
                <a:gd name="T92" fmla="*/ 2147483646 w 769"/>
                <a:gd name="T93" fmla="*/ 2147483646 h 769"/>
                <a:gd name="T94" fmla="*/ 2147483646 w 769"/>
                <a:gd name="T95" fmla="*/ 2147483646 h 769"/>
                <a:gd name="T96" fmla="*/ 2147483646 w 769"/>
                <a:gd name="T97" fmla="*/ 2147483646 h 769"/>
                <a:gd name="T98" fmla="*/ 2147483646 w 769"/>
                <a:gd name="T99" fmla="*/ 2147483646 h 769"/>
                <a:gd name="T100" fmla="*/ 2147483646 w 769"/>
                <a:gd name="T101" fmla="*/ 2147483646 h 769"/>
                <a:gd name="T102" fmla="*/ 2147483646 w 769"/>
                <a:gd name="T103" fmla="*/ 2147483646 h 769"/>
                <a:gd name="T104" fmla="*/ 2147483646 w 769"/>
                <a:gd name="T105" fmla="*/ 2147483646 h 769"/>
                <a:gd name="T106" fmla="*/ 2147483646 w 769"/>
                <a:gd name="T107" fmla="*/ 2147483646 h 769"/>
                <a:gd name="T108" fmla="*/ 2147483646 w 769"/>
                <a:gd name="T109" fmla="*/ 2147483646 h 769"/>
                <a:gd name="T110" fmla="*/ 0 w 769"/>
                <a:gd name="T111" fmla="*/ 2147483646 h 7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69"/>
                <a:gd name="T169" fmla="*/ 0 h 769"/>
                <a:gd name="T170" fmla="*/ 769 w 769"/>
                <a:gd name="T171" fmla="*/ 769 h 7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69" h="769">
                  <a:moveTo>
                    <a:pt x="0" y="394"/>
                  </a:moveTo>
                  <a:lnTo>
                    <a:pt x="0" y="376"/>
                  </a:lnTo>
                  <a:lnTo>
                    <a:pt x="0" y="357"/>
                  </a:lnTo>
                  <a:lnTo>
                    <a:pt x="2" y="338"/>
                  </a:lnTo>
                  <a:lnTo>
                    <a:pt x="4" y="319"/>
                  </a:lnTo>
                  <a:lnTo>
                    <a:pt x="7" y="301"/>
                  </a:lnTo>
                  <a:lnTo>
                    <a:pt x="12" y="282"/>
                  </a:lnTo>
                  <a:lnTo>
                    <a:pt x="16" y="265"/>
                  </a:lnTo>
                  <a:lnTo>
                    <a:pt x="23" y="246"/>
                  </a:lnTo>
                  <a:lnTo>
                    <a:pt x="30" y="231"/>
                  </a:lnTo>
                  <a:lnTo>
                    <a:pt x="37" y="213"/>
                  </a:lnTo>
                  <a:lnTo>
                    <a:pt x="45" y="197"/>
                  </a:lnTo>
                  <a:lnTo>
                    <a:pt x="55" y="182"/>
                  </a:lnTo>
                  <a:lnTo>
                    <a:pt x="64" y="166"/>
                  </a:lnTo>
                  <a:lnTo>
                    <a:pt x="75" y="151"/>
                  </a:lnTo>
                  <a:lnTo>
                    <a:pt x="85" y="138"/>
                  </a:lnTo>
                  <a:lnTo>
                    <a:pt x="97" y="123"/>
                  </a:lnTo>
                  <a:lnTo>
                    <a:pt x="110" y="111"/>
                  </a:lnTo>
                  <a:lnTo>
                    <a:pt x="124" y="98"/>
                  </a:lnTo>
                  <a:lnTo>
                    <a:pt x="137" y="86"/>
                  </a:lnTo>
                  <a:lnTo>
                    <a:pt x="151" y="75"/>
                  </a:lnTo>
                  <a:lnTo>
                    <a:pt x="166" y="65"/>
                  </a:lnTo>
                  <a:lnTo>
                    <a:pt x="181" y="56"/>
                  </a:lnTo>
                  <a:lnTo>
                    <a:pt x="196" y="46"/>
                  </a:lnTo>
                  <a:lnTo>
                    <a:pt x="212" y="37"/>
                  </a:lnTo>
                  <a:lnTo>
                    <a:pt x="230" y="30"/>
                  </a:lnTo>
                  <a:lnTo>
                    <a:pt x="247" y="24"/>
                  </a:lnTo>
                  <a:lnTo>
                    <a:pt x="264" y="17"/>
                  </a:lnTo>
                  <a:lnTo>
                    <a:pt x="281" y="12"/>
                  </a:lnTo>
                  <a:lnTo>
                    <a:pt x="300" y="8"/>
                  </a:lnTo>
                  <a:lnTo>
                    <a:pt x="318" y="5"/>
                  </a:lnTo>
                  <a:lnTo>
                    <a:pt x="337" y="3"/>
                  </a:lnTo>
                  <a:lnTo>
                    <a:pt x="357" y="1"/>
                  </a:lnTo>
                  <a:lnTo>
                    <a:pt x="375" y="0"/>
                  </a:lnTo>
                  <a:lnTo>
                    <a:pt x="393" y="0"/>
                  </a:lnTo>
                  <a:lnTo>
                    <a:pt x="412" y="1"/>
                  </a:lnTo>
                  <a:lnTo>
                    <a:pt x="431" y="3"/>
                  </a:lnTo>
                  <a:lnTo>
                    <a:pt x="450" y="5"/>
                  </a:lnTo>
                  <a:lnTo>
                    <a:pt x="468" y="8"/>
                  </a:lnTo>
                  <a:lnTo>
                    <a:pt x="487" y="12"/>
                  </a:lnTo>
                  <a:lnTo>
                    <a:pt x="505" y="17"/>
                  </a:lnTo>
                  <a:lnTo>
                    <a:pt x="522" y="24"/>
                  </a:lnTo>
                  <a:lnTo>
                    <a:pt x="540" y="30"/>
                  </a:lnTo>
                  <a:lnTo>
                    <a:pt x="556" y="37"/>
                  </a:lnTo>
                  <a:lnTo>
                    <a:pt x="571" y="46"/>
                  </a:lnTo>
                  <a:lnTo>
                    <a:pt x="587" y="56"/>
                  </a:lnTo>
                  <a:lnTo>
                    <a:pt x="603" y="65"/>
                  </a:lnTo>
                  <a:lnTo>
                    <a:pt x="618" y="75"/>
                  </a:lnTo>
                  <a:lnTo>
                    <a:pt x="632" y="86"/>
                  </a:lnTo>
                  <a:lnTo>
                    <a:pt x="646" y="98"/>
                  </a:lnTo>
                  <a:lnTo>
                    <a:pt x="659" y="111"/>
                  </a:lnTo>
                  <a:lnTo>
                    <a:pt x="671" y="123"/>
                  </a:lnTo>
                  <a:lnTo>
                    <a:pt x="683" y="138"/>
                  </a:lnTo>
                  <a:lnTo>
                    <a:pt x="693" y="151"/>
                  </a:lnTo>
                  <a:lnTo>
                    <a:pt x="704" y="166"/>
                  </a:lnTo>
                  <a:lnTo>
                    <a:pt x="714" y="182"/>
                  </a:lnTo>
                  <a:lnTo>
                    <a:pt x="722" y="197"/>
                  </a:lnTo>
                  <a:lnTo>
                    <a:pt x="732" y="213"/>
                  </a:lnTo>
                  <a:lnTo>
                    <a:pt x="738" y="231"/>
                  </a:lnTo>
                  <a:lnTo>
                    <a:pt x="745" y="246"/>
                  </a:lnTo>
                  <a:lnTo>
                    <a:pt x="752" y="265"/>
                  </a:lnTo>
                  <a:lnTo>
                    <a:pt x="757" y="282"/>
                  </a:lnTo>
                  <a:lnTo>
                    <a:pt x="761" y="301"/>
                  </a:lnTo>
                  <a:lnTo>
                    <a:pt x="764" y="319"/>
                  </a:lnTo>
                  <a:lnTo>
                    <a:pt x="766" y="338"/>
                  </a:lnTo>
                  <a:lnTo>
                    <a:pt x="767" y="357"/>
                  </a:lnTo>
                  <a:lnTo>
                    <a:pt x="769" y="376"/>
                  </a:lnTo>
                  <a:lnTo>
                    <a:pt x="769" y="394"/>
                  </a:lnTo>
                  <a:lnTo>
                    <a:pt x="767" y="414"/>
                  </a:lnTo>
                  <a:lnTo>
                    <a:pt x="766" y="432"/>
                  </a:lnTo>
                  <a:lnTo>
                    <a:pt x="764" y="451"/>
                  </a:lnTo>
                  <a:lnTo>
                    <a:pt x="761" y="469"/>
                  </a:lnTo>
                  <a:lnTo>
                    <a:pt x="757" y="488"/>
                  </a:lnTo>
                  <a:lnTo>
                    <a:pt x="752" y="505"/>
                  </a:lnTo>
                  <a:lnTo>
                    <a:pt x="745" y="524"/>
                  </a:lnTo>
                  <a:lnTo>
                    <a:pt x="738" y="539"/>
                  </a:lnTo>
                  <a:lnTo>
                    <a:pt x="732" y="557"/>
                  </a:lnTo>
                  <a:lnTo>
                    <a:pt x="722" y="573"/>
                  </a:lnTo>
                  <a:lnTo>
                    <a:pt x="714" y="589"/>
                  </a:lnTo>
                  <a:lnTo>
                    <a:pt x="704" y="604"/>
                  </a:lnTo>
                  <a:lnTo>
                    <a:pt x="693" y="619"/>
                  </a:lnTo>
                  <a:lnTo>
                    <a:pt x="683" y="632"/>
                  </a:lnTo>
                  <a:lnTo>
                    <a:pt x="671" y="647"/>
                  </a:lnTo>
                  <a:lnTo>
                    <a:pt x="659" y="659"/>
                  </a:lnTo>
                  <a:lnTo>
                    <a:pt x="646" y="672"/>
                  </a:lnTo>
                  <a:lnTo>
                    <a:pt x="632" y="684"/>
                  </a:lnTo>
                  <a:lnTo>
                    <a:pt x="618" y="695"/>
                  </a:lnTo>
                  <a:lnTo>
                    <a:pt x="603" y="705"/>
                  </a:lnTo>
                  <a:lnTo>
                    <a:pt x="587" y="714"/>
                  </a:lnTo>
                  <a:lnTo>
                    <a:pt x="571" y="724"/>
                  </a:lnTo>
                  <a:lnTo>
                    <a:pt x="556" y="733"/>
                  </a:lnTo>
                  <a:lnTo>
                    <a:pt x="540" y="740"/>
                  </a:lnTo>
                  <a:lnTo>
                    <a:pt x="522" y="746"/>
                  </a:lnTo>
                  <a:lnTo>
                    <a:pt x="505" y="753"/>
                  </a:lnTo>
                  <a:lnTo>
                    <a:pt x="487" y="758"/>
                  </a:lnTo>
                  <a:lnTo>
                    <a:pt x="468" y="762"/>
                  </a:lnTo>
                  <a:lnTo>
                    <a:pt x="450" y="765"/>
                  </a:lnTo>
                  <a:lnTo>
                    <a:pt x="431" y="767"/>
                  </a:lnTo>
                  <a:lnTo>
                    <a:pt x="412" y="769"/>
                  </a:lnTo>
                  <a:lnTo>
                    <a:pt x="393" y="769"/>
                  </a:lnTo>
                  <a:lnTo>
                    <a:pt x="375" y="769"/>
                  </a:lnTo>
                  <a:lnTo>
                    <a:pt x="357" y="769"/>
                  </a:lnTo>
                  <a:lnTo>
                    <a:pt x="337" y="767"/>
                  </a:lnTo>
                  <a:lnTo>
                    <a:pt x="318" y="765"/>
                  </a:lnTo>
                  <a:lnTo>
                    <a:pt x="300" y="762"/>
                  </a:lnTo>
                  <a:lnTo>
                    <a:pt x="281" y="758"/>
                  </a:lnTo>
                  <a:lnTo>
                    <a:pt x="264" y="753"/>
                  </a:lnTo>
                  <a:lnTo>
                    <a:pt x="247" y="746"/>
                  </a:lnTo>
                  <a:lnTo>
                    <a:pt x="230" y="740"/>
                  </a:lnTo>
                  <a:lnTo>
                    <a:pt x="212" y="733"/>
                  </a:lnTo>
                  <a:lnTo>
                    <a:pt x="196" y="724"/>
                  </a:lnTo>
                  <a:lnTo>
                    <a:pt x="181" y="714"/>
                  </a:lnTo>
                  <a:lnTo>
                    <a:pt x="166" y="705"/>
                  </a:lnTo>
                  <a:lnTo>
                    <a:pt x="151" y="695"/>
                  </a:lnTo>
                  <a:lnTo>
                    <a:pt x="137" y="684"/>
                  </a:lnTo>
                  <a:lnTo>
                    <a:pt x="124" y="672"/>
                  </a:lnTo>
                  <a:lnTo>
                    <a:pt x="110" y="659"/>
                  </a:lnTo>
                  <a:lnTo>
                    <a:pt x="97" y="647"/>
                  </a:lnTo>
                  <a:lnTo>
                    <a:pt x="85" y="632"/>
                  </a:lnTo>
                  <a:lnTo>
                    <a:pt x="75" y="619"/>
                  </a:lnTo>
                  <a:lnTo>
                    <a:pt x="64" y="604"/>
                  </a:lnTo>
                  <a:lnTo>
                    <a:pt x="55" y="589"/>
                  </a:lnTo>
                  <a:lnTo>
                    <a:pt x="45" y="573"/>
                  </a:lnTo>
                  <a:lnTo>
                    <a:pt x="37" y="557"/>
                  </a:lnTo>
                  <a:lnTo>
                    <a:pt x="30" y="539"/>
                  </a:lnTo>
                  <a:lnTo>
                    <a:pt x="23" y="524"/>
                  </a:lnTo>
                  <a:lnTo>
                    <a:pt x="16" y="505"/>
                  </a:lnTo>
                  <a:lnTo>
                    <a:pt x="12" y="488"/>
                  </a:lnTo>
                  <a:lnTo>
                    <a:pt x="7" y="469"/>
                  </a:lnTo>
                  <a:lnTo>
                    <a:pt x="4" y="451"/>
                  </a:lnTo>
                  <a:lnTo>
                    <a:pt x="2" y="432"/>
                  </a:lnTo>
                  <a:lnTo>
                    <a:pt x="0" y="414"/>
                  </a:lnTo>
                  <a:lnTo>
                    <a:pt x="0" y="394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29" name="Freeform 24">
              <a:extLst>
                <a:ext uri="{FF2B5EF4-FFF2-40B4-BE49-F238E27FC236}">
                  <a16:creationId xmlns:a16="http://schemas.microsoft.com/office/drawing/2014/main" id="{9431E37E-3129-8243-B8F0-0EB58142A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113" y="1687512"/>
              <a:ext cx="693737" cy="598488"/>
            </a:xfrm>
            <a:custGeom>
              <a:avLst/>
              <a:gdLst>
                <a:gd name="T0" fmla="*/ 2147483646 w 874"/>
                <a:gd name="T1" fmla="*/ 2147483646 h 753"/>
                <a:gd name="T2" fmla="*/ 2147483646 w 874"/>
                <a:gd name="T3" fmla="*/ 2147483646 h 753"/>
                <a:gd name="T4" fmla="*/ 2147483646 w 874"/>
                <a:gd name="T5" fmla="*/ 2147483646 h 753"/>
                <a:gd name="T6" fmla="*/ 2147483646 w 874"/>
                <a:gd name="T7" fmla="*/ 2147483646 h 753"/>
                <a:gd name="T8" fmla="*/ 2147483646 w 874"/>
                <a:gd name="T9" fmla="*/ 2147483646 h 753"/>
                <a:gd name="T10" fmla="*/ 2147483646 w 874"/>
                <a:gd name="T11" fmla="*/ 2147483646 h 753"/>
                <a:gd name="T12" fmla="*/ 2147483646 w 874"/>
                <a:gd name="T13" fmla="*/ 2147483646 h 753"/>
                <a:gd name="T14" fmla="*/ 2147483646 w 874"/>
                <a:gd name="T15" fmla="*/ 2147483646 h 753"/>
                <a:gd name="T16" fmla="*/ 2147483646 w 874"/>
                <a:gd name="T17" fmla="*/ 2147483646 h 753"/>
                <a:gd name="T18" fmla="*/ 2147483646 w 874"/>
                <a:gd name="T19" fmla="*/ 2147483646 h 753"/>
                <a:gd name="T20" fmla="*/ 0 w 874"/>
                <a:gd name="T21" fmla="*/ 2147483646 h 753"/>
                <a:gd name="T22" fmla="*/ 2147483646 w 874"/>
                <a:gd name="T23" fmla="*/ 2147483646 h 753"/>
                <a:gd name="T24" fmla="*/ 2147483646 w 874"/>
                <a:gd name="T25" fmla="*/ 2147483646 h 753"/>
                <a:gd name="T26" fmla="*/ 2147483646 w 874"/>
                <a:gd name="T27" fmla="*/ 2147483646 h 753"/>
                <a:gd name="T28" fmla="*/ 2147483646 w 874"/>
                <a:gd name="T29" fmla="*/ 2147483646 h 753"/>
                <a:gd name="T30" fmla="*/ 2147483646 w 874"/>
                <a:gd name="T31" fmla="*/ 2147483646 h 753"/>
                <a:gd name="T32" fmla="*/ 2147483646 w 874"/>
                <a:gd name="T33" fmla="*/ 2147483646 h 753"/>
                <a:gd name="T34" fmla="*/ 2147483646 w 874"/>
                <a:gd name="T35" fmla="*/ 2147483646 h 753"/>
                <a:gd name="T36" fmla="*/ 2147483646 w 874"/>
                <a:gd name="T37" fmla="*/ 2147483646 h 753"/>
                <a:gd name="T38" fmla="*/ 2147483646 w 874"/>
                <a:gd name="T39" fmla="*/ 2147483646 h 753"/>
                <a:gd name="T40" fmla="*/ 2147483646 w 874"/>
                <a:gd name="T41" fmla="*/ 2147483646 h 753"/>
                <a:gd name="T42" fmla="*/ 2147483646 w 874"/>
                <a:gd name="T43" fmla="*/ 2147483646 h 753"/>
                <a:gd name="T44" fmla="*/ 2147483646 w 874"/>
                <a:gd name="T45" fmla="*/ 2147483646 h 753"/>
                <a:gd name="T46" fmla="*/ 2147483646 w 874"/>
                <a:gd name="T47" fmla="*/ 2147483646 h 753"/>
                <a:gd name="T48" fmla="*/ 2147483646 w 874"/>
                <a:gd name="T49" fmla="*/ 2147483646 h 753"/>
                <a:gd name="T50" fmla="*/ 2147483646 w 874"/>
                <a:gd name="T51" fmla="*/ 2147483646 h 753"/>
                <a:gd name="T52" fmla="*/ 2147483646 w 874"/>
                <a:gd name="T53" fmla="*/ 2147483646 h 753"/>
                <a:gd name="T54" fmla="*/ 2147483646 w 874"/>
                <a:gd name="T55" fmla="*/ 2147483646 h 753"/>
                <a:gd name="T56" fmla="*/ 2147483646 w 874"/>
                <a:gd name="T57" fmla="*/ 2147483646 h 753"/>
                <a:gd name="T58" fmla="*/ 2147483646 w 874"/>
                <a:gd name="T59" fmla="*/ 2147483646 h 753"/>
                <a:gd name="T60" fmla="*/ 2147483646 w 874"/>
                <a:gd name="T61" fmla="*/ 2147483646 h 753"/>
                <a:gd name="T62" fmla="*/ 2147483646 w 874"/>
                <a:gd name="T63" fmla="*/ 2147483646 h 753"/>
                <a:gd name="T64" fmla="*/ 2147483646 w 874"/>
                <a:gd name="T65" fmla="*/ 2147483646 h 753"/>
                <a:gd name="T66" fmla="*/ 2147483646 w 874"/>
                <a:gd name="T67" fmla="*/ 2147483646 h 753"/>
                <a:gd name="T68" fmla="*/ 2147483646 w 874"/>
                <a:gd name="T69" fmla="*/ 2147483646 h 753"/>
                <a:gd name="T70" fmla="*/ 2147483646 w 874"/>
                <a:gd name="T71" fmla="*/ 2147483646 h 753"/>
                <a:gd name="T72" fmla="*/ 2147483646 w 874"/>
                <a:gd name="T73" fmla="*/ 2147483646 h 753"/>
                <a:gd name="T74" fmla="*/ 2147483646 w 874"/>
                <a:gd name="T75" fmla="*/ 2147483646 h 753"/>
                <a:gd name="T76" fmla="*/ 2147483646 w 874"/>
                <a:gd name="T77" fmla="*/ 2147483646 h 753"/>
                <a:gd name="T78" fmla="*/ 2147483646 w 874"/>
                <a:gd name="T79" fmla="*/ 2147483646 h 753"/>
                <a:gd name="T80" fmla="*/ 2147483646 w 874"/>
                <a:gd name="T81" fmla="*/ 2147483646 h 753"/>
                <a:gd name="T82" fmla="*/ 2147483646 w 874"/>
                <a:gd name="T83" fmla="*/ 2147483646 h 753"/>
                <a:gd name="T84" fmla="*/ 2147483646 w 874"/>
                <a:gd name="T85" fmla="*/ 2147483646 h 753"/>
                <a:gd name="T86" fmla="*/ 2147483646 w 874"/>
                <a:gd name="T87" fmla="*/ 0 h 7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4"/>
                <a:gd name="T133" fmla="*/ 0 h 753"/>
                <a:gd name="T134" fmla="*/ 874 w 874"/>
                <a:gd name="T135" fmla="*/ 753 h 7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4" h="753">
                  <a:moveTo>
                    <a:pt x="437" y="0"/>
                  </a:moveTo>
                  <a:lnTo>
                    <a:pt x="414" y="1"/>
                  </a:lnTo>
                  <a:lnTo>
                    <a:pt x="392" y="2"/>
                  </a:lnTo>
                  <a:lnTo>
                    <a:pt x="371" y="5"/>
                  </a:lnTo>
                  <a:lnTo>
                    <a:pt x="348" y="8"/>
                  </a:lnTo>
                  <a:lnTo>
                    <a:pt x="327" y="12"/>
                  </a:lnTo>
                  <a:lnTo>
                    <a:pt x="307" y="17"/>
                  </a:lnTo>
                  <a:lnTo>
                    <a:pt x="286" y="23"/>
                  </a:lnTo>
                  <a:lnTo>
                    <a:pt x="266" y="30"/>
                  </a:lnTo>
                  <a:lnTo>
                    <a:pt x="248" y="38"/>
                  </a:lnTo>
                  <a:lnTo>
                    <a:pt x="228" y="46"/>
                  </a:lnTo>
                  <a:lnTo>
                    <a:pt x="210" y="55"/>
                  </a:lnTo>
                  <a:lnTo>
                    <a:pt x="192" y="65"/>
                  </a:lnTo>
                  <a:lnTo>
                    <a:pt x="175" y="75"/>
                  </a:lnTo>
                  <a:lnTo>
                    <a:pt x="159" y="86"/>
                  </a:lnTo>
                  <a:lnTo>
                    <a:pt x="143" y="98"/>
                  </a:lnTo>
                  <a:lnTo>
                    <a:pt x="127" y="111"/>
                  </a:lnTo>
                  <a:lnTo>
                    <a:pt x="112" y="124"/>
                  </a:lnTo>
                  <a:lnTo>
                    <a:pt x="99" y="137"/>
                  </a:lnTo>
                  <a:lnTo>
                    <a:pt x="86" y="152"/>
                  </a:lnTo>
                  <a:lnTo>
                    <a:pt x="74" y="167"/>
                  </a:lnTo>
                  <a:lnTo>
                    <a:pt x="62" y="181"/>
                  </a:lnTo>
                  <a:lnTo>
                    <a:pt x="51" y="197"/>
                  </a:lnTo>
                  <a:lnTo>
                    <a:pt x="42" y="213"/>
                  </a:lnTo>
                  <a:lnTo>
                    <a:pt x="34" y="230"/>
                  </a:lnTo>
                  <a:lnTo>
                    <a:pt x="26" y="248"/>
                  </a:lnTo>
                  <a:lnTo>
                    <a:pt x="18" y="265"/>
                  </a:lnTo>
                  <a:lnTo>
                    <a:pt x="13" y="283"/>
                  </a:lnTo>
                  <a:lnTo>
                    <a:pt x="8" y="301"/>
                  </a:lnTo>
                  <a:lnTo>
                    <a:pt x="4" y="319"/>
                  </a:lnTo>
                  <a:lnTo>
                    <a:pt x="1" y="338"/>
                  </a:lnTo>
                  <a:lnTo>
                    <a:pt x="0" y="358"/>
                  </a:lnTo>
                  <a:lnTo>
                    <a:pt x="0" y="376"/>
                  </a:lnTo>
                  <a:lnTo>
                    <a:pt x="0" y="396"/>
                  </a:lnTo>
                  <a:lnTo>
                    <a:pt x="1" y="416"/>
                  </a:lnTo>
                  <a:lnTo>
                    <a:pt x="4" y="434"/>
                  </a:lnTo>
                  <a:lnTo>
                    <a:pt x="8" y="453"/>
                  </a:lnTo>
                  <a:lnTo>
                    <a:pt x="13" y="470"/>
                  </a:lnTo>
                  <a:lnTo>
                    <a:pt x="18" y="489"/>
                  </a:lnTo>
                  <a:lnTo>
                    <a:pt x="26" y="506"/>
                  </a:lnTo>
                  <a:lnTo>
                    <a:pt x="34" y="523"/>
                  </a:lnTo>
                  <a:lnTo>
                    <a:pt x="42" y="540"/>
                  </a:lnTo>
                  <a:lnTo>
                    <a:pt x="51" y="556"/>
                  </a:lnTo>
                  <a:lnTo>
                    <a:pt x="62" y="572"/>
                  </a:lnTo>
                  <a:lnTo>
                    <a:pt x="74" y="587"/>
                  </a:lnTo>
                  <a:lnTo>
                    <a:pt x="86" y="601"/>
                  </a:lnTo>
                  <a:lnTo>
                    <a:pt x="99" y="616"/>
                  </a:lnTo>
                  <a:lnTo>
                    <a:pt x="112" y="629"/>
                  </a:lnTo>
                  <a:lnTo>
                    <a:pt x="127" y="643"/>
                  </a:lnTo>
                  <a:lnTo>
                    <a:pt x="143" y="656"/>
                  </a:lnTo>
                  <a:lnTo>
                    <a:pt x="159" y="668"/>
                  </a:lnTo>
                  <a:lnTo>
                    <a:pt x="175" y="678"/>
                  </a:lnTo>
                  <a:lnTo>
                    <a:pt x="192" y="689"/>
                  </a:lnTo>
                  <a:lnTo>
                    <a:pt x="210" y="698"/>
                  </a:lnTo>
                  <a:lnTo>
                    <a:pt x="228" y="708"/>
                  </a:lnTo>
                  <a:lnTo>
                    <a:pt x="248" y="715"/>
                  </a:lnTo>
                  <a:lnTo>
                    <a:pt x="266" y="723"/>
                  </a:lnTo>
                  <a:lnTo>
                    <a:pt x="286" y="730"/>
                  </a:lnTo>
                  <a:lnTo>
                    <a:pt x="307" y="737"/>
                  </a:lnTo>
                  <a:lnTo>
                    <a:pt x="327" y="742"/>
                  </a:lnTo>
                  <a:lnTo>
                    <a:pt x="348" y="746"/>
                  </a:lnTo>
                  <a:lnTo>
                    <a:pt x="371" y="749"/>
                  </a:lnTo>
                  <a:lnTo>
                    <a:pt x="392" y="751"/>
                  </a:lnTo>
                  <a:lnTo>
                    <a:pt x="414" y="753"/>
                  </a:lnTo>
                  <a:lnTo>
                    <a:pt x="437" y="753"/>
                  </a:lnTo>
                  <a:lnTo>
                    <a:pt x="460" y="753"/>
                  </a:lnTo>
                  <a:lnTo>
                    <a:pt x="482" y="751"/>
                  </a:lnTo>
                  <a:lnTo>
                    <a:pt x="503" y="749"/>
                  </a:lnTo>
                  <a:lnTo>
                    <a:pt x="524" y="746"/>
                  </a:lnTo>
                  <a:lnTo>
                    <a:pt x="546" y="742"/>
                  </a:lnTo>
                  <a:lnTo>
                    <a:pt x="567" y="737"/>
                  </a:lnTo>
                  <a:lnTo>
                    <a:pt x="587" y="730"/>
                  </a:lnTo>
                  <a:lnTo>
                    <a:pt x="607" y="723"/>
                  </a:lnTo>
                  <a:lnTo>
                    <a:pt x="626" y="715"/>
                  </a:lnTo>
                  <a:lnTo>
                    <a:pt x="645" y="708"/>
                  </a:lnTo>
                  <a:lnTo>
                    <a:pt x="664" y="698"/>
                  </a:lnTo>
                  <a:lnTo>
                    <a:pt x="681" y="689"/>
                  </a:lnTo>
                  <a:lnTo>
                    <a:pt x="698" y="678"/>
                  </a:lnTo>
                  <a:lnTo>
                    <a:pt x="715" y="668"/>
                  </a:lnTo>
                  <a:lnTo>
                    <a:pt x="731" y="656"/>
                  </a:lnTo>
                  <a:lnTo>
                    <a:pt x="746" y="643"/>
                  </a:lnTo>
                  <a:lnTo>
                    <a:pt x="760" y="629"/>
                  </a:lnTo>
                  <a:lnTo>
                    <a:pt x="775" y="616"/>
                  </a:lnTo>
                  <a:lnTo>
                    <a:pt x="787" y="601"/>
                  </a:lnTo>
                  <a:lnTo>
                    <a:pt x="800" y="587"/>
                  </a:lnTo>
                  <a:lnTo>
                    <a:pt x="811" y="572"/>
                  </a:lnTo>
                  <a:lnTo>
                    <a:pt x="821" y="556"/>
                  </a:lnTo>
                  <a:lnTo>
                    <a:pt x="830" y="540"/>
                  </a:lnTo>
                  <a:lnTo>
                    <a:pt x="840" y="523"/>
                  </a:lnTo>
                  <a:lnTo>
                    <a:pt x="848" y="506"/>
                  </a:lnTo>
                  <a:lnTo>
                    <a:pt x="854" y="489"/>
                  </a:lnTo>
                  <a:lnTo>
                    <a:pt x="861" y="470"/>
                  </a:lnTo>
                  <a:lnTo>
                    <a:pt x="865" y="453"/>
                  </a:lnTo>
                  <a:lnTo>
                    <a:pt x="869" y="434"/>
                  </a:lnTo>
                  <a:lnTo>
                    <a:pt x="872" y="416"/>
                  </a:lnTo>
                  <a:lnTo>
                    <a:pt x="874" y="396"/>
                  </a:lnTo>
                  <a:lnTo>
                    <a:pt x="874" y="376"/>
                  </a:lnTo>
                  <a:lnTo>
                    <a:pt x="874" y="358"/>
                  </a:lnTo>
                  <a:lnTo>
                    <a:pt x="872" y="338"/>
                  </a:lnTo>
                  <a:lnTo>
                    <a:pt x="869" y="319"/>
                  </a:lnTo>
                  <a:lnTo>
                    <a:pt x="865" y="301"/>
                  </a:lnTo>
                  <a:lnTo>
                    <a:pt x="861" y="283"/>
                  </a:lnTo>
                  <a:lnTo>
                    <a:pt x="854" y="265"/>
                  </a:lnTo>
                  <a:lnTo>
                    <a:pt x="848" y="248"/>
                  </a:lnTo>
                  <a:lnTo>
                    <a:pt x="840" y="230"/>
                  </a:lnTo>
                  <a:lnTo>
                    <a:pt x="830" y="213"/>
                  </a:lnTo>
                  <a:lnTo>
                    <a:pt x="821" y="197"/>
                  </a:lnTo>
                  <a:lnTo>
                    <a:pt x="811" y="181"/>
                  </a:lnTo>
                  <a:lnTo>
                    <a:pt x="800" y="167"/>
                  </a:lnTo>
                  <a:lnTo>
                    <a:pt x="787" y="152"/>
                  </a:lnTo>
                  <a:lnTo>
                    <a:pt x="775" y="137"/>
                  </a:lnTo>
                  <a:lnTo>
                    <a:pt x="760" y="124"/>
                  </a:lnTo>
                  <a:lnTo>
                    <a:pt x="746" y="111"/>
                  </a:lnTo>
                  <a:lnTo>
                    <a:pt x="731" y="98"/>
                  </a:lnTo>
                  <a:lnTo>
                    <a:pt x="715" y="86"/>
                  </a:lnTo>
                  <a:lnTo>
                    <a:pt x="698" y="75"/>
                  </a:lnTo>
                  <a:lnTo>
                    <a:pt x="681" y="65"/>
                  </a:lnTo>
                  <a:lnTo>
                    <a:pt x="664" y="55"/>
                  </a:lnTo>
                  <a:lnTo>
                    <a:pt x="645" y="46"/>
                  </a:lnTo>
                  <a:lnTo>
                    <a:pt x="626" y="38"/>
                  </a:lnTo>
                  <a:lnTo>
                    <a:pt x="607" y="30"/>
                  </a:lnTo>
                  <a:lnTo>
                    <a:pt x="587" y="23"/>
                  </a:lnTo>
                  <a:lnTo>
                    <a:pt x="567" y="17"/>
                  </a:lnTo>
                  <a:lnTo>
                    <a:pt x="546" y="12"/>
                  </a:lnTo>
                  <a:lnTo>
                    <a:pt x="524" y="8"/>
                  </a:lnTo>
                  <a:lnTo>
                    <a:pt x="503" y="5"/>
                  </a:lnTo>
                  <a:lnTo>
                    <a:pt x="482" y="2"/>
                  </a:lnTo>
                  <a:lnTo>
                    <a:pt x="460" y="1"/>
                  </a:lnTo>
                  <a:lnTo>
                    <a:pt x="437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30" name="Rectangle 25">
              <a:extLst>
                <a:ext uri="{FF2B5EF4-FFF2-40B4-BE49-F238E27FC236}">
                  <a16:creationId xmlns:a16="http://schemas.microsoft.com/office/drawing/2014/main" id="{7208D723-77EC-7F49-A104-F8768C6C3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7663" y="1884362"/>
              <a:ext cx="29800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Idle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7531" name="Freeform 26">
              <a:extLst>
                <a:ext uri="{FF2B5EF4-FFF2-40B4-BE49-F238E27FC236}">
                  <a16:creationId xmlns:a16="http://schemas.microsoft.com/office/drawing/2014/main" id="{5E962623-ECE6-CD4D-AE92-860A516E6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925" y="2867025"/>
              <a:ext cx="1192213" cy="596900"/>
            </a:xfrm>
            <a:custGeom>
              <a:avLst/>
              <a:gdLst>
                <a:gd name="T0" fmla="*/ 2147483646 w 1502"/>
                <a:gd name="T1" fmla="*/ 2147483646 h 753"/>
                <a:gd name="T2" fmla="*/ 2147483646 w 1502"/>
                <a:gd name="T3" fmla="*/ 2147483646 h 753"/>
                <a:gd name="T4" fmla="*/ 2147483646 w 1502"/>
                <a:gd name="T5" fmla="*/ 2147483646 h 753"/>
                <a:gd name="T6" fmla="*/ 2147483646 w 1502"/>
                <a:gd name="T7" fmla="*/ 2147483646 h 753"/>
                <a:gd name="T8" fmla="*/ 2147483646 w 1502"/>
                <a:gd name="T9" fmla="*/ 2147483646 h 753"/>
                <a:gd name="T10" fmla="*/ 2147483646 w 1502"/>
                <a:gd name="T11" fmla="*/ 2147483646 h 753"/>
                <a:gd name="T12" fmla="*/ 2147483646 w 1502"/>
                <a:gd name="T13" fmla="*/ 2147483646 h 753"/>
                <a:gd name="T14" fmla="*/ 2147483646 w 1502"/>
                <a:gd name="T15" fmla="*/ 2147483646 h 753"/>
                <a:gd name="T16" fmla="*/ 2147483646 w 1502"/>
                <a:gd name="T17" fmla="*/ 2147483646 h 753"/>
                <a:gd name="T18" fmla="*/ 2147483646 w 1502"/>
                <a:gd name="T19" fmla="*/ 2147483646 h 753"/>
                <a:gd name="T20" fmla="*/ 0 w 1502"/>
                <a:gd name="T21" fmla="*/ 2147483646 h 753"/>
                <a:gd name="T22" fmla="*/ 2147483646 w 1502"/>
                <a:gd name="T23" fmla="*/ 2147483646 h 753"/>
                <a:gd name="T24" fmla="*/ 2147483646 w 1502"/>
                <a:gd name="T25" fmla="*/ 2147483646 h 753"/>
                <a:gd name="T26" fmla="*/ 2147483646 w 1502"/>
                <a:gd name="T27" fmla="*/ 2147483646 h 753"/>
                <a:gd name="T28" fmla="*/ 2147483646 w 1502"/>
                <a:gd name="T29" fmla="*/ 2147483646 h 753"/>
                <a:gd name="T30" fmla="*/ 2147483646 w 1502"/>
                <a:gd name="T31" fmla="*/ 2147483646 h 753"/>
                <a:gd name="T32" fmla="*/ 2147483646 w 1502"/>
                <a:gd name="T33" fmla="*/ 2147483646 h 753"/>
                <a:gd name="T34" fmla="*/ 2147483646 w 1502"/>
                <a:gd name="T35" fmla="*/ 2147483646 h 753"/>
                <a:gd name="T36" fmla="*/ 2147483646 w 1502"/>
                <a:gd name="T37" fmla="*/ 2147483646 h 753"/>
                <a:gd name="T38" fmla="*/ 2147483646 w 1502"/>
                <a:gd name="T39" fmla="*/ 2147483646 h 753"/>
                <a:gd name="T40" fmla="*/ 2147483646 w 1502"/>
                <a:gd name="T41" fmla="*/ 2147483646 h 753"/>
                <a:gd name="T42" fmla="*/ 2147483646 w 1502"/>
                <a:gd name="T43" fmla="*/ 2147483646 h 753"/>
                <a:gd name="T44" fmla="*/ 2147483646 w 1502"/>
                <a:gd name="T45" fmla="*/ 2147483646 h 753"/>
                <a:gd name="T46" fmla="*/ 2147483646 w 1502"/>
                <a:gd name="T47" fmla="*/ 2147483646 h 753"/>
                <a:gd name="T48" fmla="*/ 2147483646 w 1502"/>
                <a:gd name="T49" fmla="*/ 2147483646 h 753"/>
                <a:gd name="T50" fmla="*/ 2147483646 w 1502"/>
                <a:gd name="T51" fmla="*/ 2147483646 h 753"/>
                <a:gd name="T52" fmla="*/ 2147483646 w 1502"/>
                <a:gd name="T53" fmla="*/ 2147483646 h 753"/>
                <a:gd name="T54" fmla="*/ 2147483646 w 1502"/>
                <a:gd name="T55" fmla="*/ 2147483646 h 753"/>
                <a:gd name="T56" fmla="*/ 2147483646 w 1502"/>
                <a:gd name="T57" fmla="*/ 2147483646 h 753"/>
                <a:gd name="T58" fmla="*/ 2147483646 w 1502"/>
                <a:gd name="T59" fmla="*/ 2147483646 h 753"/>
                <a:gd name="T60" fmla="*/ 2147483646 w 1502"/>
                <a:gd name="T61" fmla="*/ 2147483646 h 753"/>
                <a:gd name="T62" fmla="*/ 2147483646 w 1502"/>
                <a:gd name="T63" fmla="*/ 2147483646 h 753"/>
                <a:gd name="T64" fmla="*/ 2147483646 w 1502"/>
                <a:gd name="T65" fmla="*/ 2147483646 h 753"/>
                <a:gd name="T66" fmla="*/ 2147483646 w 1502"/>
                <a:gd name="T67" fmla="*/ 2147483646 h 753"/>
                <a:gd name="T68" fmla="*/ 2147483646 w 1502"/>
                <a:gd name="T69" fmla="*/ 2147483646 h 753"/>
                <a:gd name="T70" fmla="*/ 2147483646 w 1502"/>
                <a:gd name="T71" fmla="*/ 2147483646 h 753"/>
                <a:gd name="T72" fmla="*/ 2147483646 w 1502"/>
                <a:gd name="T73" fmla="*/ 2147483646 h 753"/>
                <a:gd name="T74" fmla="*/ 2147483646 w 1502"/>
                <a:gd name="T75" fmla="*/ 2147483646 h 753"/>
                <a:gd name="T76" fmla="*/ 2147483646 w 1502"/>
                <a:gd name="T77" fmla="*/ 2147483646 h 753"/>
                <a:gd name="T78" fmla="*/ 2147483646 w 1502"/>
                <a:gd name="T79" fmla="*/ 2147483646 h 753"/>
                <a:gd name="T80" fmla="*/ 2147483646 w 1502"/>
                <a:gd name="T81" fmla="*/ 2147483646 h 753"/>
                <a:gd name="T82" fmla="*/ 2147483646 w 1502"/>
                <a:gd name="T83" fmla="*/ 2147483646 h 753"/>
                <a:gd name="T84" fmla="*/ 2147483646 w 1502"/>
                <a:gd name="T85" fmla="*/ 2147483646 h 753"/>
                <a:gd name="T86" fmla="*/ 2147483646 w 1502"/>
                <a:gd name="T87" fmla="*/ 0 h 7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02"/>
                <a:gd name="T133" fmla="*/ 0 h 753"/>
                <a:gd name="T134" fmla="*/ 1502 w 1502"/>
                <a:gd name="T135" fmla="*/ 753 h 7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02" h="753">
                  <a:moveTo>
                    <a:pt x="751" y="0"/>
                  </a:moveTo>
                  <a:lnTo>
                    <a:pt x="712" y="2"/>
                  </a:lnTo>
                  <a:lnTo>
                    <a:pt x="674" y="3"/>
                  </a:lnTo>
                  <a:lnTo>
                    <a:pt x="637" y="6"/>
                  </a:lnTo>
                  <a:lnTo>
                    <a:pt x="600" y="8"/>
                  </a:lnTo>
                  <a:lnTo>
                    <a:pt x="563" y="12"/>
                  </a:lnTo>
                  <a:lnTo>
                    <a:pt x="528" y="18"/>
                  </a:lnTo>
                  <a:lnTo>
                    <a:pt x="492" y="24"/>
                  </a:lnTo>
                  <a:lnTo>
                    <a:pt x="458" y="31"/>
                  </a:lnTo>
                  <a:lnTo>
                    <a:pt x="425" y="39"/>
                  </a:lnTo>
                  <a:lnTo>
                    <a:pt x="393" y="47"/>
                  </a:lnTo>
                  <a:lnTo>
                    <a:pt x="361" y="56"/>
                  </a:lnTo>
                  <a:lnTo>
                    <a:pt x="331" y="65"/>
                  </a:lnTo>
                  <a:lnTo>
                    <a:pt x="302" y="76"/>
                  </a:lnTo>
                  <a:lnTo>
                    <a:pt x="274" y="86"/>
                  </a:lnTo>
                  <a:lnTo>
                    <a:pt x="246" y="98"/>
                  </a:lnTo>
                  <a:lnTo>
                    <a:pt x="220" y="112"/>
                  </a:lnTo>
                  <a:lnTo>
                    <a:pt x="194" y="125"/>
                  </a:lnTo>
                  <a:lnTo>
                    <a:pt x="172" y="138"/>
                  </a:lnTo>
                  <a:lnTo>
                    <a:pt x="149" y="153"/>
                  </a:lnTo>
                  <a:lnTo>
                    <a:pt x="128" y="167"/>
                  </a:lnTo>
                  <a:lnTo>
                    <a:pt x="108" y="182"/>
                  </a:lnTo>
                  <a:lnTo>
                    <a:pt x="91" y="198"/>
                  </a:lnTo>
                  <a:lnTo>
                    <a:pt x="74" y="214"/>
                  </a:lnTo>
                  <a:lnTo>
                    <a:pt x="59" y="231"/>
                  </a:lnTo>
                  <a:lnTo>
                    <a:pt x="46" y="248"/>
                  </a:lnTo>
                  <a:lnTo>
                    <a:pt x="34" y="265"/>
                  </a:lnTo>
                  <a:lnTo>
                    <a:pt x="23" y="284"/>
                  </a:lnTo>
                  <a:lnTo>
                    <a:pt x="16" y="301"/>
                  </a:lnTo>
                  <a:lnTo>
                    <a:pt x="9" y="320"/>
                  </a:lnTo>
                  <a:lnTo>
                    <a:pt x="4" y="338"/>
                  </a:lnTo>
                  <a:lnTo>
                    <a:pt x="1" y="358"/>
                  </a:lnTo>
                  <a:lnTo>
                    <a:pt x="0" y="377"/>
                  </a:lnTo>
                  <a:lnTo>
                    <a:pt x="1" y="397"/>
                  </a:lnTo>
                  <a:lnTo>
                    <a:pt x="4" y="417"/>
                  </a:lnTo>
                  <a:lnTo>
                    <a:pt x="9" y="435"/>
                  </a:lnTo>
                  <a:lnTo>
                    <a:pt x="16" y="454"/>
                  </a:lnTo>
                  <a:lnTo>
                    <a:pt x="23" y="471"/>
                  </a:lnTo>
                  <a:lnTo>
                    <a:pt x="34" y="489"/>
                  </a:lnTo>
                  <a:lnTo>
                    <a:pt x="46" y="507"/>
                  </a:lnTo>
                  <a:lnTo>
                    <a:pt x="59" y="524"/>
                  </a:lnTo>
                  <a:lnTo>
                    <a:pt x="74" y="541"/>
                  </a:lnTo>
                  <a:lnTo>
                    <a:pt x="91" y="557"/>
                  </a:lnTo>
                  <a:lnTo>
                    <a:pt x="108" y="573"/>
                  </a:lnTo>
                  <a:lnTo>
                    <a:pt x="128" y="588"/>
                  </a:lnTo>
                  <a:lnTo>
                    <a:pt x="149" y="602"/>
                  </a:lnTo>
                  <a:lnTo>
                    <a:pt x="172" y="617"/>
                  </a:lnTo>
                  <a:lnTo>
                    <a:pt x="194" y="630"/>
                  </a:lnTo>
                  <a:lnTo>
                    <a:pt x="220" y="643"/>
                  </a:lnTo>
                  <a:lnTo>
                    <a:pt x="246" y="657"/>
                  </a:lnTo>
                  <a:lnTo>
                    <a:pt x="274" y="668"/>
                  </a:lnTo>
                  <a:lnTo>
                    <a:pt x="302" y="679"/>
                  </a:lnTo>
                  <a:lnTo>
                    <a:pt x="331" y="690"/>
                  </a:lnTo>
                  <a:lnTo>
                    <a:pt x="361" y="699"/>
                  </a:lnTo>
                  <a:lnTo>
                    <a:pt x="393" y="708"/>
                  </a:lnTo>
                  <a:lnTo>
                    <a:pt x="425" y="716"/>
                  </a:lnTo>
                  <a:lnTo>
                    <a:pt x="458" y="724"/>
                  </a:lnTo>
                  <a:lnTo>
                    <a:pt x="492" y="731"/>
                  </a:lnTo>
                  <a:lnTo>
                    <a:pt x="528" y="737"/>
                  </a:lnTo>
                  <a:lnTo>
                    <a:pt x="563" y="743"/>
                  </a:lnTo>
                  <a:lnTo>
                    <a:pt x="600" y="747"/>
                  </a:lnTo>
                  <a:lnTo>
                    <a:pt x="637" y="749"/>
                  </a:lnTo>
                  <a:lnTo>
                    <a:pt x="674" y="752"/>
                  </a:lnTo>
                  <a:lnTo>
                    <a:pt x="712" y="753"/>
                  </a:lnTo>
                  <a:lnTo>
                    <a:pt x="751" y="753"/>
                  </a:lnTo>
                  <a:lnTo>
                    <a:pt x="789" y="753"/>
                  </a:lnTo>
                  <a:lnTo>
                    <a:pt x="828" y="752"/>
                  </a:lnTo>
                  <a:lnTo>
                    <a:pt x="866" y="749"/>
                  </a:lnTo>
                  <a:lnTo>
                    <a:pt x="902" y="747"/>
                  </a:lnTo>
                  <a:lnTo>
                    <a:pt x="939" y="743"/>
                  </a:lnTo>
                  <a:lnTo>
                    <a:pt x="975" y="737"/>
                  </a:lnTo>
                  <a:lnTo>
                    <a:pt x="1009" y="731"/>
                  </a:lnTo>
                  <a:lnTo>
                    <a:pt x="1044" y="724"/>
                  </a:lnTo>
                  <a:lnTo>
                    <a:pt x="1077" y="716"/>
                  </a:lnTo>
                  <a:lnTo>
                    <a:pt x="1109" y="708"/>
                  </a:lnTo>
                  <a:lnTo>
                    <a:pt x="1140" y="699"/>
                  </a:lnTo>
                  <a:lnTo>
                    <a:pt x="1171" y="690"/>
                  </a:lnTo>
                  <a:lnTo>
                    <a:pt x="1200" y="679"/>
                  </a:lnTo>
                  <a:lnTo>
                    <a:pt x="1229" y="668"/>
                  </a:lnTo>
                  <a:lnTo>
                    <a:pt x="1256" y="657"/>
                  </a:lnTo>
                  <a:lnTo>
                    <a:pt x="1282" y="643"/>
                  </a:lnTo>
                  <a:lnTo>
                    <a:pt x="1307" y="630"/>
                  </a:lnTo>
                  <a:lnTo>
                    <a:pt x="1331" y="617"/>
                  </a:lnTo>
                  <a:lnTo>
                    <a:pt x="1354" y="602"/>
                  </a:lnTo>
                  <a:lnTo>
                    <a:pt x="1374" y="588"/>
                  </a:lnTo>
                  <a:lnTo>
                    <a:pt x="1393" y="573"/>
                  </a:lnTo>
                  <a:lnTo>
                    <a:pt x="1412" y="557"/>
                  </a:lnTo>
                  <a:lnTo>
                    <a:pt x="1428" y="541"/>
                  </a:lnTo>
                  <a:lnTo>
                    <a:pt x="1444" y="524"/>
                  </a:lnTo>
                  <a:lnTo>
                    <a:pt x="1457" y="507"/>
                  </a:lnTo>
                  <a:lnTo>
                    <a:pt x="1469" y="489"/>
                  </a:lnTo>
                  <a:lnTo>
                    <a:pt x="1478" y="471"/>
                  </a:lnTo>
                  <a:lnTo>
                    <a:pt x="1487" y="454"/>
                  </a:lnTo>
                  <a:lnTo>
                    <a:pt x="1494" y="435"/>
                  </a:lnTo>
                  <a:lnTo>
                    <a:pt x="1498" y="417"/>
                  </a:lnTo>
                  <a:lnTo>
                    <a:pt x="1501" y="397"/>
                  </a:lnTo>
                  <a:lnTo>
                    <a:pt x="1502" y="377"/>
                  </a:lnTo>
                  <a:lnTo>
                    <a:pt x="1501" y="358"/>
                  </a:lnTo>
                  <a:lnTo>
                    <a:pt x="1498" y="338"/>
                  </a:lnTo>
                  <a:lnTo>
                    <a:pt x="1494" y="320"/>
                  </a:lnTo>
                  <a:lnTo>
                    <a:pt x="1487" y="301"/>
                  </a:lnTo>
                  <a:lnTo>
                    <a:pt x="1478" y="284"/>
                  </a:lnTo>
                  <a:lnTo>
                    <a:pt x="1469" y="265"/>
                  </a:lnTo>
                  <a:lnTo>
                    <a:pt x="1457" y="248"/>
                  </a:lnTo>
                  <a:lnTo>
                    <a:pt x="1444" y="231"/>
                  </a:lnTo>
                  <a:lnTo>
                    <a:pt x="1428" y="214"/>
                  </a:lnTo>
                  <a:lnTo>
                    <a:pt x="1412" y="198"/>
                  </a:lnTo>
                  <a:lnTo>
                    <a:pt x="1393" y="182"/>
                  </a:lnTo>
                  <a:lnTo>
                    <a:pt x="1374" y="167"/>
                  </a:lnTo>
                  <a:lnTo>
                    <a:pt x="1354" y="153"/>
                  </a:lnTo>
                  <a:lnTo>
                    <a:pt x="1331" y="138"/>
                  </a:lnTo>
                  <a:lnTo>
                    <a:pt x="1307" y="125"/>
                  </a:lnTo>
                  <a:lnTo>
                    <a:pt x="1282" y="112"/>
                  </a:lnTo>
                  <a:lnTo>
                    <a:pt x="1256" y="98"/>
                  </a:lnTo>
                  <a:lnTo>
                    <a:pt x="1229" y="86"/>
                  </a:lnTo>
                  <a:lnTo>
                    <a:pt x="1200" y="76"/>
                  </a:lnTo>
                  <a:lnTo>
                    <a:pt x="1171" y="65"/>
                  </a:lnTo>
                  <a:lnTo>
                    <a:pt x="1140" y="56"/>
                  </a:lnTo>
                  <a:lnTo>
                    <a:pt x="1109" y="47"/>
                  </a:lnTo>
                  <a:lnTo>
                    <a:pt x="1077" y="39"/>
                  </a:lnTo>
                  <a:lnTo>
                    <a:pt x="1044" y="31"/>
                  </a:lnTo>
                  <a:lnTo>
                    <a:pt x="1009" y="24"/>
                  </a:lnTo>
                  <a:lnTo>
                    <a:pt x="975" y="18"/>
                  </a:lnTo>
                  <a:lnTo>
                    <a:pt x="939" y="12"/>
                  </a:lnTo>
                  <a:lnTo>
                    <a:pt x="902" y="8"/>
                  </a:lnTo>
                  <a:lnTo>
                    <a:pt x="866" y="6"/>
                  </a:lnTo>
                  <a:lnTo>
                    <a:pt x="828" y="3"/>
                  </a:lnTo>
                  <a:lnTo>
                    <a:pt x="789" y="2"/>
                  </a:lnTo>
                  <a:lnTo>
                    <a:pt x="751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32" name="Freeform 27">
              <a:extLst>
                <a:ext uri="{FF2B5EF4-FFF2-40B4-BE49-F238E27FC236}">
                  <a16:creationId xmlns:a16="http://schemas.microsoft.com/office/drawing/2014/main" id="{7BC40A64-D607-3949-B029-0E2E94137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250" y="4321176"/>
              <a:ext cx="125413" cy="104775"/>
            </a:xfrm>
            <a:custGeom>
              <a:avLst/>
              <a:gdLst>
                <a:gd name="T0" fmla="*/ 2147483646 w 159"/>
                <a:gd name="T1" fmla="*/ 0 h 133"/>
                <a:gd name="T2" fmla="*/ 0 w 159"/>
                <a:gd name="T3" fmla="*/ 2147483646 h 133"/>
                <a:gd name="T4" fmla="*/ 2147483646 w 159"/>
                <a:gd name="T5" fmla="*/ 2147483646 h 133"/>
                <a:gd name="T6" fmla="*/ 2147483646 w 159"/>
                <a:gd name="T7" fmla="*/ 2147483646 h 133"/>
                <a:gd name="T8" fmla="*/ 2147483646 w 159"/>
                <a:gd name="T9" fmla="*/ 0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133"/>
                <a:gd name="T17" fmla="*/ 159 w 159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133">
                  <a:moveTo>
                    <a:pt x="106" y="0"/>
                  </a:moveTo>
                  <a:lnTo>
                    <a:pt x="0" y="133"/>
                  </a:lnTo>
                  <a:lnTo>
                    <a:pt x="159" y="53"/>
                  </a:lnTo>
                  <a:lnTo>
                    <a:pt x="133" y="27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33" name="Freeform 28">
              <a:extLst>
                <a:ext uri="{FF2B5EF4-FFF2-40B4-BE49-F238E27FC236}">
                  <a16:creationId xmlns:a16="http://schemas.microsoft.com/office/drawing/2014/main" id="{22444F31-705E-1647-9945-20419C588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0738" y="2079625"/>
              <a:ext cx="676275" cy="2257425"/>
            </a:xfrm>
            <a:custGeom>
              <a:avLst/>
              <a:gdLst>
                <a:gd name="T0" fmla="*/ 0 w 850"/>
                <a:gd name="T1" fmla="*/ 0 h 2845"/>
                <a:gd name="T2" fmla="*/ 2147483646 w 850"/>
                <a:gd name="T3" fmla="*/ 2147483646 h 2845"/>
                <a:gd name="T4" fmla="*/ 2147483646 w 850"/>
                <a:gd name="T5" fmla="*/ 2147483646 h 2845"/>
                <a:gd name="T6" fmla="*/ 2147483646 w 850"/>
                <a:gd name="T7" fmla="*/ 2147483646 h 2845"/>
                <a:gd name="T8" fmla="*/ 2147483646 w 850"/>
                <a:gd name="T9" fmla="*/ 2147483646 h 2845"/>
                <a:gd name="T10" fmla="*/ 2147483646 w 850"/>
                <a:gd name="T11" fmla="*/ 2147483646 h 2845"/>
                <a:gd name="T12" fmla="*/ 2147483646 w 850"/>
                <a:gd name="T13" fmla="*/ 2147483646 h 2845"/>
                <a:gd name="T14" fmla="*/ 2147483646 w 850"/>
                <a:gd name="T15" fmla="*/ 2147483646 h 2845"/>
                <a:gd name="T16" fmla="*/ 2147483646 w 850"/>
                <a:gd name="T17" fmla="*/ 2147483646 h 2845"/>
                <a:gd name="T18" fmla="*/ 2147483646 w 850"/>
                <a:gd name="T19" fmla="*/ 2147483646 h 2845"/>
                <a:gd name="T20" fmla="*/ 2147483646 w 850"/>
                <a:gd name="T21" fmla="*/ 2147483646 h 2845"/>
                <a:gd name="T22" fmla="*/ 2147483646 w 850"/>
                <a:gd name="T23" fmla="*/ 2147483646 h 2845"/>
                <a:gd name="T24" fmla="*/ 2147483646 w 850"/>
                <a:gd name="T25" fmla="*/ 2147483646 h 2845"/>
                <a:gd name="T26" fmla="*/ 2147483646 w 850"/>
                <a:gd name="T27" fmla="*/ 2147483646 h 2845"/>
                <a:gd name="T28" fmla="*/ 2147483646 w 850"/>
                <a:gd name="T29" fmla="*/ 2147483646 h 2845"/>
                <a:gd name="T30" fmla="*/ 2147483646 w 850"/>
                <a:gd name="T31" fmla="*/ 2147483646 h 2845"/>
                <a:gd name="T32" fmla="*/ 2147483646 w 850"/>
                <a:gd name="T33" fmla="*/ 2147483646 h 2845"/>
                <a:gd name="T34" fmla="*/ 2147483646 w 850"/>
                <a:gd name="T35" fmla="*/ 2147483646 h 2845"/>
                <a:gd name="T36" fmla="*/ 2147483646 w 850"/>
                <a:gd name="T37" fmla="*/ 2147483646 h 2845"/>
                <a:gd name="T38" fmla="*/ 2147483646 w 850"/>
                <a:gd name="T39" fmla="*/ 2147483646 h 2845"/>
                <a:gd name="T40" fmla="*/ 2147483646 w 850"/>
                <a:gd name="T41" fmla="*/ 2147483646 h 2845"/>
                <a:gd name="T42" fmla="*/ 2147483646 w 850"/>
                <a:gd name="T43" fmla="*/ 2147483646 h 2845"/>
                <a:gd name="T44" fmla="*/ 2147483646 w 850"/>
                <a:gd name="T45" fmla="*/ 2147483646 h 2845"/>
                <a:gd name="T46" fmla="*/ 2147483646 w 850"/>
                <a:gd name="T47" fmla="*/ 2147483646 h 2845"/>
                <a:gd name="T48" fmla="*/ 2147483646 w 850"/>
                <a:gd name="T49" fmla="*/ 2147483646 h 2845"/>
                <a:gd name="T50" fmla="*/ 2147483646 w 850"/>
                <a:gd name="T51" fmla="*/ 2147483646 h 2845"/>
                <a:gd name="T52" fmla="*/ 2147483646 w 850"/>
                <a:gd name="T53" fmla="*/ 2147483646 h 2845"/>
                <a:gd name="T54" fmla="*/ 2147483646 w 850"/>
                <a:gd name="T55" fmla="*/ 2147483646 h 2845"/>
                <a:gd name="T56" fmla="*/ 2147483646 w 850"/>
                <a:gd name="T57" fmla="*/ 2147483646 h 2845"/>
                <a:gd name="T58" fmla="*/ 2147483646 w 850"/>
                <a:gd name="T59" fmla="*/ 2147483646 h 2845"/>
                <a:gd name="T60" fmla="*/ 2147483646 w 850"/>
                <a:gd name="T61" fmla="*/ 2147483646 h 2845"/>
                <a:gd name="T62" fmla="*/ 2147483646 w 850"/>
                <a:gd name="T63" fmla="*/ 2147483646 h 2845"/>
                <a:gd name="T64" fmla="*/ 2147483646 w 850"/>
                <a:gd name="T65" fmla="*/ 2147483646 h 284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50"/>
                <a:gd name="T100" fmla="*/ 0 h 2845"/>
                <a:gd name="T101" fmla="*/ 850 w 850"/>
                <a:gd name="T102" fmla="*/ 2845 h 284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50" h="2845">
                  <a:moveTo>
                    <a:pt x="0" y="0"/>
                  </a:moveTo>
                  <a:lnTo>
                    <a:pt x="91" y="61"/>
                  </a:lnTo>
                  <a:lnTo>
                    <a:pt x="177" y="128"/>
                  </a:lnTo>
                  <a:lnTo>
                    <a:pt x="257" y="201"/>
                  </a:lnTo>
                  <a:lnTo>
                    <a:pt x="331" y="279"/>
                  </a:lnTo>
                  <a:lnTo>
                    <a:pt x="401" y="363"/>
                  </a:lnTo>
                  <a:lnTo>
                    <a:pt x="465" y="452"/>
                  </a:lnTo>
                  <a:lnTo>
                    <a:pt x="525" y="545"/>
                  </a:lnTo>
                  <a:lnTo>
                    <a:pt x="579" y="640"/>
                  </a:lnTo>
                  <a:lnTo>
                    <a:pt x="627" y="739"/>
                  </a:lnTo>
                  <a:lnTo>
                    <a:pt x="670" y="842"/>
                  </a:lnTo>
                  <a:lnTo>
                    <a:pt x="710" y="946"/>
                  </a:lnTo>
                  <a:lnTo>
                    <a:pt x="743" y="1052"/>
                  </a:lnTo>
                  <a:lnTo>
                    <a:pt x="772" y="1160"/>
                  </a:lnTo>
                  <a:lnTo>
                    <a:pt x="797" y="1268"/>
                  </a:lnTo>
                  <a:lnTo>
                    <a:pt x="817" y="1377"/>
                  </a:lnTo>
                  <a:lnTo>
                    <a:pt x="832" y="1486"/>
                  </a:lnTo>
                  <a:lnTo>
                    <a:pt x="843" y="1594"/>
                  </a:lnTo>
                  <a:lnTo>
                    <a:pt x="849" y="1702"/>
                  </a:lnTo>
                  <a:lnTo>
                    <a:pt x="850" y="1808"/>
                  </a:lnTo>
                  <a:lnTo>
                    <a:pt x="848" y="1913"/>
                  </a:lnTo>
                  <a:lnTo>
                    <a:pt x="841" y="2013"/>
                  </a:lnTo>
                  <a:lnTo>
                    <a:pt x="831" y="2113"/>
                  </a:lnTo>
                  <a:lnTo>
                    <a:pt x="815" y="2208"/>
                  </a:lnTo>
                  <a:lnTo>
                    <a:pt x="795" y="2300"/>
                  </a:lnTo>
                  <a:lnTo>
                    <a:pt x="772" y="2389"/>
                  </a:lnTo>
                  <a:lnTo>
                    <a:pt x="745" y="2471"/>
                  </a:lnTo>
                  <a:lnTo>
                    <a:pt x="714" y="2549"/>
                  </a:lnTo>
                  <a:lnTo>
                    <a:pt x="678" y="2621"/>
                  </a:lnTo>
                  <a:lnTo>
                    <a:pt x="640" y="2687"/>
                  </a:lnTo>
                  <a:lnTo>
                    <a:pt x="597" y="2746"/>
                  </a:lnTo>
                  <a:lnTo>
                    <a:pt x="551" y="2800"/>
                  </a:lnTo>
                  <a:lnTo>
                    <a:pt x="502" y="2845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34" name="Rectangle 29">
              <a:extLst>
                <a:ext uri="{FF2B5EF4-FFF2-40B4-BE49-F238E27FC236}">
                  <a16:creationId xmlns:a16="http://schemas.microsoft.com/office/drawing/2014/main" id="{E144E435-DDB5-AE4A-97CB-A178C0A93D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2650" y="1241425"/>
              <a:ext cx="24032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7535" name="Freeform 30">
              <a:extLst>
                <a:ext uri="{FF2B5EF4-FFF2-40B4-BE49-F238E27FC236}">
                  <a16:creationId xmlns:a16="http://schemas.microsoft.com/office/drawing/2014/main" id="{E7C1F054-5666-7B4D-A86B-3BBDF8780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1600" y="1647825"/>
              <a:ext cx="125413" cy="104775"/>
            </a:xfrm>
            <a:custGeom>
              <a:avLst/>
              <a:gdLst>
                <a:gd name="T0" fmla="*/ 0 w 159"/>
                <a:gd name="T1" fmla="*/ 2147483646 h 133"/>
                <a:gd name="T2" fmla="*/ 2147483646 w 159"/>
                <a:gd name="T3" fmla="*/ 2147483646 h 133"/>
                <a:gd name="T4" fmla="*/ 2147483646 w 159"/>
                <a:gd name="T5" fmla="*/ 0 h 133"/>
                <a:gd name="T6" fmla="*/ 2147483646 w 159"/>
                <a:gd name="T7" fmla="*/ 2147483646 h 133"/>
                <a:gd name="T8" fmla="*/ 0 w 159"/>
                <a:gd name="T9" fmla="*/ 21474836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133"/>
                <a:gd name="T17" fmla="*/ 159 w 159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133">
                  <a:moveTo>
                    <a:pt x="0" y="53"/>
                  </a:moveTo>
                  <a:lnTo>
                    <a:pt x="159" y="133"/>
                  </a:lnTo>
                  <a:lnTo>
                    <a:pt x="53" y="0"/>
                  </a:lnTo>
                  <a:lnTo>
                    <a:pt x="27" y="27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36" name="Line 31">
              <a:extLst>
                <a:ext uri="{FF2B5EF4-FFF2-40B4-BE49-F238E27FC236}">
                  <a16:creationId xmlns:a16="http://schemas.microsoft.com/office/drawing/2014/main" id="{92952F3C-BB87-7D4A-BBA5-4ACDFFAD5A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0463" y="1479550"/>
              <a:ext cx="231775" cy="188912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37" name="Rectangle 32">
              <a:extLst>
                <a:ext uri="{FF2B5EF4-FFF2-40B4-BE49-F238E27FC236}">
                  <a16:creationId xmlns:a16="http://schemas.microsoft.com/office/drawing/2014/main" id="{8199D03F-0D76-D049-A8E8-DC9B58A04B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2650" y="3687762"/>
              <a:ext cx="24032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7538" name="Rectangle 33">
              <a:extLst>
                <a:ext uri="{FF2B5EF4-FFF2-40B4-BE49-F238E27FC236}">
                  <a16:creationId xmlns:a16="http://schemas.microsoft.com/office/drawing/2014/main" id="{BE57A145-E1FB-4144-A4D4-C1455426B3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9450" y="1258887"/>
              <a:ext cx="474245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7539" name="Rectangle 34">
              <a:extLst>
                <a:ext uri="{FF2B5EF4-FFF2-40B4-BE49-F238E27FC236}">
                  <a16:creationId xmlns:a16="http://schemas.microsoft.com/office/drawing/2014/main" id="{27E74B90-A26D-5146-A554-9EC3B1AD94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4450" y="3043237"/>
              <a:ext cx="341264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gnt1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7540" name="Rectangle 35">
              <a:extLst>
                <a:ext uri="{FF2B5EF4-FFF2-40B4-BE49-F238E27FC236}">
                  <a16:creationId xmlns:a16="http://schemas.microsoft.com/office/drawing/2014/main" id="{49AADCD4-2861-BF4F-8BB9-30434D90D6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6413" y="3043237"/>
              <a:ext cx="14419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7541" name="Rectangle 36">
              <a:extLst>
                <a:ext uri="{FF2B5EF4-FFF2-40B4-BE49-F238E27FC236}">
                  <a16:creationId xmlns:a16="http://schemas.microsoft.com/office/drawing/2014/main" id="{37822D53-BFB4-3748-A869-FA19B536A4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8013" y="3138487"/>
              <a:ext cx="11535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7542" name="Rectangle 37">
              <a:extLst>
                <a:ext uri="{FF2B5EF4-FFF2-40B4-BE49-F238E27FC236}">
                  <a16:creationId xmlns:a16="http://schemas.microsoft.com/office/drawing/2014/main" id="{49346BF9-5F75-4D4F-BB8E-918E3CFAA1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8625" y="3036887"/>
              <a:ext cx="8491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7543" name="Rectangle 38">
              <a:extLst>
                <a:ext uri="{FF2B5EF4-FFF2-40B4-BE49-F238E27FC236}">
                  <a16:creationId xmlns:a16="http://schemas.microsoft.com/office/drawing/2014/main" id="{4516FF7E-3CE1-5440-8F61-8A07A946A2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8838" y="3043237"/>
              <a:ext cx="14419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7544" name="Freeform 39">
              <a:extLst>
                <a:ext uri="{FF2B5EF4-FFF2-40B4-BE49-F238E27FC236}">
                  <a16:creationId xmlns:a16="http://schemas.microsoft.com/office/drawing/2014/main" id="{5E2629B1-1435-2743-BD88-14F9A0EA6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925" y="4149726"/>
              <a:ext cx="1192213" cy="598487"/>
            </a:xfrm>
            <a:custGeom>
              <a:avLst/>
              <a:gdLst>
                <a:gd name="T0" fmla="*/ 2147483646 w 1502"/>
                <a:gd name="T1" fmla="*/ 2147483646 h 753"/>
                <a:gd name="T2" fmla="*/ 2147483646 w 1502"/>
                <a:gd name="T3" fmla="*/ 2147483646 h 753"/>
                <a:gd name="T4" fmla="*/ 2147483646 w 1502"/>
                <a:gd name="T5" fmla="*/ 2147483646 h 753"/>
                <a:gd name="T6" fmla="*/ 2147483646 w 1502"/>
                <a:gd name="T7" fmla="*/ 2147483646 h 753"/>
                <a:gd name="T8" fmla="*/ 2147483646 w 1502"/>
                <a:gd name="T9" fmla="*/ 2147483646 h 753"/>
                <a:gd name="T10" fmla="*/ 2147483646 w 1502"/>
                <a:gd name="T11" fmla="*/ 2147483646 h 753"/>
                <a:gd name="T12" fmla="*/ 2147483646 w 1502"/>
                <a:gd name="T13" fmla="*/ 2147483646 h 753"/>
                <a:gd name="T14" fmla="*/ 2147483646 w 1502"/>
                <a:gd name="T15" fmla="*/ 2147483646 h 753"/>
                <a:gd name="T16" fmla="*/ 2147483646 w 1502"/>
                <a:gd name="T17" fmla="*/ 2147483646 h 753"/>
                <a:gd name="T18" fmla="*/ 2147483646 w 1502"/>
                <a:gd name="T19" fmla="*/ 2147483646 h 753"/>
                <a:gd name="T20" fmla="*/ 0 w 1502"/>
                <a:gd name="T21" fmla="*/ 2147483646 h 753"/>
                <a:gd name="T22" fmla="*/ 2147483646 w 1502"/>
                <a:gd name="T23" fmla="*/ 2147483646 h 753"/>
                <a:gd name="T24" fmla="*/ 2147483646 w 1502"/>
                <a:gd name="T25" fmla="*/ 2147483646 h 753"/>
                <a:gd name="T26" fmla="*/ 2147483646 w 1502"/>
                <a:gd name="T27" fmla="*/ 2147483646 h 753"/>
                <a:gd name="T28" fmla="*/ 2147483646 w 1502"/>
                <a:gd name="T29" fmla="*/ 2147483646 h 753"/>
                <a:gd name="T30" fmla="*/ 2147483646 w 1502"/>
                <a:gd name="T31" fmla="*/ 2147483646 h 753"/>
                <a:gd name="T32" fmla="*/ 2147483646 w 1502"/>
                <a:gd name="T33" fmla="*/ 2147483646 h 753"/>
                <a:gd name="T34" fmla="*/ 2147483646 w 1502"/>
                <a:gd name="T35" fmla="*/ 2147483646 h 753"/>
                <a:gd name="T36" fmla="*/ 2147483646 w 1502"/>
                <a:gd name="T37" fmla="*/ 2147483646 h 753"/>
                <a:gd name="T38" fmla="*/ 2147483646 w 1502"/>
                <a:gd name="T39" fmla="*/ 2147483646 h 753"/>
                <a:gd name="T40" fmla="*/ 2147483646 w 1502"/>
                <a:gd name="T41" fmla="*/ 2147483646 h 753"/>
                <a:gd name="T42" fmla="*/ 2147483646 w 1502"/>
                <a:gd name="T43" fmla="*/ 2147483646 h 753"/>
                <a:gd name="T44" fmla="*/ 2147483646 w 1502"/>
                <a:gd name="T45" fmla="*/ 2147483646 h 753"/>
                <a:gd name="T46" fmla="*/ 2147483646 w 1502"/>
                <a:gd name="T47" fmla="*/ 2147483646 h 753"/>
                <a:gd name="T48" fmla="*/ 2147483646 w 1502"/>
                <a:gd name="T49" fmla="*/ 2147483646 h 753"/>
                <a:gd name="T50" fmla="*/ 2147483646 w 1502"/>
                <a:gd name="T51" fmla="*/ 2147483646 h 753"/>
                <a:gd name="T52" fmla="*/ 2147483646 w 1502"/>
                <a:gd name="T53" fmla="*/ 2147483646 h 753"/>
                <a:gd name="T54" fmla="*/ 2147483646 w 1502"/>
                <a:gd name="T55" fmla="*/ 2147483646 h 753"/>
                <a:gd name="T56" fmla="*/ 2147483646 w 1502"/>
                <a:gd name="T57" fmla="*/ 2147483646 h 753"/>
                <a:gd name="T58" fmla="*/ 2147483646 w 1502"/>
                <a:gd name="T59" fmla="*/ 2147483646 h 753"/>
                <a:gd name="T60" fmla="*/ 2147483646 w 1502"/>
                <a:gd name="T61" fmla="*/ 2147483646 h 753"/>
                <a:gd name="T62" fmla="*/ 2147483646 w 1502"/>
                <a:gd name="T63" fmla="*/ 2147483646 h 753"/>
                <a:gd name="T64" fmla="*/ 2147483646 w 1502"/>
                <a:gd name="T65" fmla="*/ 2147483646 h 753"/>
                <a:gd name="T66" fmla="*/ 2147483646 w 1502"/>
                <a:gd name="T67" fmla="*/ 2147483646 h 753"/>
                <a:gd name="T68" fmla="*/ 2147483646 w 1502"/>
                <a:gd name="T69" fmla="*/ 2147483646 h 753"/>
                <a:gd name="T70" fmla="*/ 2147483646 w 1502"/>
                <a:gd name="T71" fmla="*/ 2147483646 h 753"/>
                <a:gd name="T72" fmla="*/ 2147483646 w 1502"/>
                <a:gd name="T73" fmla="*/ 2147483646 h 753"/>
                <a:gd name="T74" fmla="*/ 2147483646 w 1502"/>
                <a:gd name="T75" fmla="*/ 2147483646 h 753"/>
                <a:gd name="T76" fmla="*/ 2147483646 w 1502"/>
                <a:gd name="T77" fmla="*/ 2147483646 h 753"/>
                <a:gd name="T78" fmla="*/ 2147483646 w 1502"/>
                <a:gd name="T79" fmla="*/ 2147483646 h 753"/>
                <a:gd name="T80" fmla="*/ 2147483646 w 1502"/>
                <a:gd name="T81" fmla="*/ 2147483646 h 753"/>
                <a:gd name="T82" fmla="*/ 2147483646 w 1502"/>
                <a:gd name="T83" fmla="*/ 2147483646 h 753"/>
                <a:gd name="T84" fmla="*/ 2147483646 w 1502"/>
                <a:gd name="T85" fmla="*/ 2147483646 h 753"/>
                <a:gd name="T86" fmla="*/ 2147483646 w 1502"/>
                <a:gd name="T87" fmla="*/ 0 h 7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02"/>
                <a:gd name="T133" fmla="*/ 0 h 753"/>
                <a:gd name="T134" fmla="*/ 1502 w 1502"/>
                <a:gd name="T135" fmla="*/ 753 h 7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02" h="753">
                  <a:moveTo>
                    <a:pt x="751" y="0"/>
                  </a:moveTo>
                  <a:lnTo>
                    <a:pt x="712" y="1"/>
                  </a:lnTo>
                  <a:lnTo>
                    <a:pt x="674" y="2"/>
                  </a:lnTo>
                  <a:lnTo>
                    <a:pt x="637" y="5"/>
                  </a:lnTo>
                  <a:lnTo>
                    <a:pt x="600" y="8"/>
                  </a:lnTo>
                  <a:lnTo>
                    <a:pt x="563" y="12"/>
                  </a:lnTo>
                  <a:lnTo>
                    <a:pt x="528" y="17"/>
                  </a:lnTo>
                  <a:lnTo>
                    <a:pt x="492" y="23"/>
                  </a:lnTo>
                  <a:lnTo>
                    <a:pt x="458" y="30"/>
                  </a:lnTo>
                  <a:lnTo>
                    <a:pt x="425" y="38"/>
                  </a:lnTo>
                  <a:lnTo>
                    <a:pt x="393" y="46"/>
                  </a:lnTo>
                  <a:lnTo>
                    <a:pt x="361" y="55"/>
                  </a:lnTo>
                  <a:lnTo>
                    <a:pt x="331" y="65"/>
                  </a:lnTo>
                  <a:lnTo>
                    <a:pt x="302" y="75"/>
                  </a:lnTo>
                  <a:lnTo>
                    <a:pt x="274" y="86"/>
                  </a:lnTo>
                  <a:lnTo>
                    <a:pt x="246" y="98"/>
                  </a:lnTo>
                  <a:lnTo>
                    <a:pt x="220" y="111"/>
                  </a:lnTo>
                  <a:lnTo>
                    <a:pt x="194" y="124"/>
                  </a:lnTo>
                  <a:lnTo>
                    <a:pt x="172" y="137"/>
                  </a:lnTo>
                  <a:lnTo>
                    <a:pt x="149" y="152"/>
                  </a:lnTo>
                  <a:lnTo>
                    <a:pt x="128" y="167"/>
                  </a:lnTo>
                  <a:lnTo>
                    <a:pt x="108" y="181"/>
                  </a:lnTo>
                  <a:lnTo>
                    <a:pt x="91" y="197"/>
                  </a:lnTo>
                  <a:lnTo>
                    <a:pt x="74" y="213"/>
                  </a:lnTo>
                  <a:lnTo>
                    <a:pt x="59" y="230"/>
                  </a:lnTo>
                  <a:lnTo>
                    <a:pt x="46" y="248"/>
                  </a:lnTo>
                  <a:lnTo>
                    <a:pt x="34" y="265"/>
                  </a:lnTo>
                  <a:lnTo>
                    <a:pt x="23" y="283"/>
                  </a:lnTo>
                  <a:lnTo>
                    <a:pt x="16" y="301"/>
                  </a:lnTo>
                  <a:lnTo>
                    <a:pt x="9" y="319"/>
                  </a:lnTo>
                  <a:lnTo>
                    <a:pt x="4" y="338"/>
                  </a:lnTo>
                  <a:lnTo>
                    <a:pt x="1" y="358"/>
                  </a:lnTo>
                  <a:lnTo>
                    <a:pt x="0" y="376"/>
                  </a:lnTo>
                  <a:lnTo>
                    <a:pt x="1" y="396"/>
                  </a:lnTo>
                  <a:lnTo>
                    <a:pt x="4" y="416"/>
                  </a:lnTo>
                  <a:lnTo>
                    <a:pt x="9" y="434"/>
                  </a:lnTo>
                  <a:lnTo>
                    <a:pt x="16" y="453"/>
                  </a:lnTo>
                  <a:lnTo>
                    <a:pt x="23" y="470"/>
                  </a:lnTo>
                  <a:lnTo>
                    <a:pt x="34" y="489"/>
                  </a:lnTo>
                  <a:lnTo>
                    <a:pt x="46" y="506"/>
                  </a:lnTo>
                  <a:lnTo>
                    <a:pt x="59" y="523"/>
                  </a:lnTo>
                  <a:lnTo>
                    <a:pt x="74" y="540"/>
                  </a:lnTo>
                  <a:lnTo>
                    <a:pt x="91" y="556"/>
                  </a:lnTo>
                  <a:lnTo>
                    <a:pt x="108" y="572"/>
                  </a:lnTo>
                  <a:lnTo>
                    <a:pt x="128" y="587"/>
                  </a:lnTo>
                  <a:lnTo>
                    <a:pt x="149" y="601"/>
                  </a:lnTo>
                  <a:lnTo>
                    <a:pt x="172" y="616"/>
                  </a:lnTo>
                  <a:lnTo>
                    <a:pt x="194" y="629"/>
                  </a:lnTo>
                  <a:lnTo>
                    <a:pt x="220" y="643"/>
                  </a:lnTo>
                  <a:lnTo>
                    <a:pt x="246" y="656"/>
                  </a:lnTo>
                  <a:lnTo>
                    <a:pt x="274" y="668"/>
                  </a:lnTo>
                  <a:lnTo>
                    <a:pt x="302" y="678"/>
                  </a:lnTo>
                  <a:lnTo>
                    <a:pt x="331" y="689"/>
                  </a:lnTo>
                  <a:lnTo>
                    <a:pt x="361" y="698"/>
                  </a:lnTo>
                  <a:lnTo>
                    <a:pt x="393" y="708"/>
                  </a:lnTo>
                  <a:lnTo>
                    <a:pt x="425" y="715"/>
                  </a:lnTo>
                  <a:lnTo>
                    <a:pt x="458" y="723"/>
                  </a:lnTo>
                  <a:lnTo>
                    <a:pt x="492" y="730"/>
                  </a:lnTo>
                  <a:lnTo>
                    <a:pt x="528" y="737"/>
                  </a:lnTo>
                  <a:lnTo>
                    <a:pt x="563" y="742"/>
                  </a:lnTo>
                  <a:lnTo>
                    <a:pt x="600" y="746"/>
                  </a:lnTo>
                  <a:lnTo>
                    <a:pt x="637" y="749"/>
                  </a:lnTo>
                  <a:lnTo>
                    <a:pt x="674" y="751"/>
                  </a:lnTo>
                  <a:lnTo>
                    <a:pt x="712" y="753"/>
                  </a:lnTo>
                  <a:lnTo>
                    <a:pt x="751" y="753"/>
                  </a:lnTo>
                  <a:lnTo>
                    <a:pt x="789" y="753"/>
                  </a:lnTo>
                  <a:lnTo>
                    <a:pt x="828" y="751"/>
                  </a:lnTo>
                  <a:lnTo>
                    <a:pt x="866" y="749"/>
                  </a:lnTo>
                  <a:lnTo>
                    <a:pt x="902" y="746"/>
                  </a:lnTo>
                  <a:lnTo>
                    <a:pt x="939" y="742"/>
                  </a:lnTo>
                  <a:lnTo>
                    <a:pt x="975" y="737"/>
                  </a:lnTo>
                  <a:lnTo>
                    <a:pt x="1009" y="730"/>
                  </a:lnTo>
                  <a:lnTo>
                    <a:pt x="1044" y="723"/>
                  </a:lnTo>
                  <a:lnTo>
                    <a:pt x="1077" y="715"/>
                  </a:lnTo>
                  <a:lnTo>
                    <a:pt x="1109" y="708"/>
                  </a:lnTo>
                  <a:lnTo>
                    <a:pt x="1140" y="698"/>
                  </a:lnTo>
                  <a:lnTo>
                    <a:pt x="1171" y="689"/>
                  </a:lnTo>
                  <a:lnTo>
                    <a:pt x="1200" y="678"/>
                  </a:lnTo>
                  <a:lnTo>
                    <a:pt x="1229" y="668"/>
                  </a:lnTo>
                  <a:lnTo>
                    <a:pt x="1256" y="656"/>
                  </a:lnTo>
                  <a:lnTo>
                    <a:pt x="1282" y="643"/>
                  </a:lnTo>
                  <a:lnTo>
                    <a:pt x="1307" y="629"/>
                  </a:lnTo>
                  <a:lnTo>
                    <a:pt x="1331" y="616"/>
                  </a:lnTo>
                  <a:lnTo>
                    <a:pt x="1354" y="601"/>
                  </a:lnTo>
                  <a:lnTo>
                    <a:pt x="1374" y="587"/>
                  </a:lnTo>
                  <a:lnTo>
                    <a:pt x="1393" y="572"/>
                  </a:lnTo>
                  <a:lnTo>
                    <a:pt x="1412" y="556"/>
                  </a:lnTo>
                  <a:lnTo>
                    <a:pt x="1428" y="540"/>
                  </a:lnTo>
                  <a:lnTo>
                    <a:pt x="1444" y="523"/>
                  </a:lnTo>
                  <a:lnTo>
                    <a:pt x="1457" y="506"/>
                  </a:lnTo>
                  <a:lnTo>
                    <a:pt x="1469" y="489"/>
                  </a:lnTo>
                  <a:lnTo>
                    <a:pt x="1478" y="470"/>
                  </a:lnTo>
                  <a:lnTo>
                    <a:pt x="1487" y="453"/>
                  </a:lnTo>
                  <a:lnTo>
                    <a:pt x="1494" y="434"/>
                  </a:lnTo>
                  <a:lnTo>
                    <a:pt x="1498" y="416"/>
                  </a:lnTo>
                  <a:lnTo>
                    <a:pt x="1501" y="396"/>
                  </a:lnTo>
                  <a:lnTo>
                    <a:pt x="1502" y="376"/>
                  </a:lnTo>
                  <a:lnTo>
                    <a:pt x="1501" y="358"/>
                  </a:lnTo>
                  <a:lnTo>
                    <a:pt x="1498" y="338"/>
                  </a:lnTo>
                  <a:lnTo>
                    <a:pt x="1494" y="319"/>
                  </a:lnTo>
                  <a:lnTo>
                    <a:pt x="1487" y="301"/>
                  </a:lnTo>
                  <a:lnTo>
                    <a:pt x="1478" y="283"/>
                  </a:lnTo>
                  <a:lnTo>
                    <a:pt x="1469" y="265"/>
                  </a:lnTo>
                  <a:lnTo>
                    <a:pt x="1457" y="248"/>
                  </a:lnTo>
                  <a:lnTo>
                    <a:pt x="1444" y="230"/>
                  </a:lnTo>
                  <a:lnTo>
                    <a:pt x="1428" y="213"/>
                  </a:lnTo>
                  <a:lnTo>
                    <a:pt x="1412" y="197"/>
                  </a:lnTo>
                  <a:lnTo>
                    <a:pt x="1393" y="181"/>
                  </a:lnTo>
                  <a:lnTo>
                    <a:pt x="1374" y="167"/>
                  </a:lnTo>
                  <a:lnTo>
                    <a:pt x="1354" y="152"/>
                  </a:lnTo>
                  <a:lnTo>
                    <a:pt x="1331" y="137"/>
                  </a:lnTo>
                  <a:lnTo>
                    <a:pt x="1307" y="124"/>
                  </a:lnTo>
                  <a:lnTo>
                    <a:pt x="1282" y="111"/>
                  </a:lnTo>
                  <a:lnTo>
                    <a:pt x="1256" y="98"/>
                  </a:lnTo>
                  <a:lnTo>
                    <a:pt x="1229" y="86"/>
                  </a:lnTo>
                  <a:lnTo>
                    <a:pt x="1200" y="75"/>
                  </a:lnTo>
                  <a:lnTo>
                    <a:pt x="1171" y="65"/>
                  </a:lnTo>
                  <a:lnTo>
                    <a:pt x="1140" y="55"/>
                  </a:lnTo>
                  <a:lnTo>
                    <a:pt x="1109" y="46"/>
                  </a:lnTo>
                  <a:lnTo>
                    <a:pt x="1077" y="38"/>
                  </a:lnTo>
                  <a:lnTo>
                    <a:pt x="1044" y="30"/>
                  </a:lnTo>
                  <a:lnTo>
                    <a:pt x="1009" y="23"/>
                  </a:lnTo>
                  <a:lnTo>
                    <a:pt x="975" y="17"/>
                  </a:lnTo>
                  <a:lnTo>
                    <a:pt x="939" y="12"/>
                  </a:lnTo>
                  <a:lnTo>
                    <a:pt x="902" y="8"/>
                  </a:lnTo>
                  <a:lnTo>
                    <a:pt x="866" y="5"/>
                  </a:lnTo>
                  <a:lnTo>
                    <a:pt x="828" y="2"/>
                  </a:lnTo>
                  <a:lnTo>
                    <a:pt x="789" y="1"/>
                  </a:lnTo>
                  <a:lnTo>
                    <a:pt x="751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45" name="Rectangle 40">
              <a:extLst>
                <a:ext uri="{FF2B5EF4-FFF2-40B4-BE49-F238E27FC236}">
                  <a16:creationId xmlns:a16="http://schemas.microsoft.com/office/drawing/2014/main" id="{C0C91AC7-5F67-8149-B09A-CFF2A56DD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9138" y="3043237"/>
              <a:ext cx="157013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7546" name="Rectangle 41">
              <a:extLst>
                <a:ext uri="{FF2B5EF4-FFF2-40B4-BE49-F238E27FC236}">
                  <a16:creationId xmlns:a16="http://schemas.microsoft.com/office/drawing/2014/main" id="{2AAD291B-4D96-A740-BACD-5A8EAD7E2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2650" y="4987926"/>
              <a:ext cx="24032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x1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7547" name="Rectangle 42">
              <a:extLst>
                <a:ext uri="{FF2B5EF4-FFF2-40B4-BE49-F238E27FC236}">
                  <a16:creationId xmlns:a16="http://schemas.microsoft.com/office/drawing/2014/main" id="{40C36964-B6EB-C54D-BA52-9B2F39E333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4450" y="4325938"/>
              <a:ext cx="341264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gnt2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7548" name="Rectangle 43">
              <a:extLst>
                <a:ext uri="{FF2B5EF4-FFF2-40B4-BE49-F238E27FC236}">
                  <a16:creationId xmlns:a16="http://schemas.microsoft.com/office/drawing/2014/main" id="{221B143F-0F3A-F54E-BC2E-CE053C7986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6413" y="4325938"/>
              <a:ext cx="14419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7549" name="Rectangle 44">
              <a:extLst>
                <a:ext uri="{FF2B5EF4-FFF2-40B4-BE49-F238E27FC236}">
                  <a16:creationId xmlns:a16="http://schemas.microsoft.com/office/drawing/2014/main" id="{3E725D03-E58A-CE4D-860E-6438299832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8013" y="4419601"/>
              <a:ext cx="11535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7550" name="Rectangle 45">
              <a:extLst>
                <a:ext uri="{FF2B5EF4-FFF2-40B4-BE49-F238E27FC236}">
                  <a16:creationId xmlns:a16="http://schemas.microsoft.com/office/drawing/2014/main" id="{ECAFBBCC-0D5B-8E4A-A2BC-C20B26E52C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8625" y="4319588"/>
              <a:ext cx="8491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7551" name="Rectangle 46">
              <a:extLst>
                <a:ext uri="{FF2B5EF4-FFF2-40B4-BE49-F238E27FC236}">
                  <a16:creationId xmlns:a16="http://schemas.microsoft.com/office/drawing/2014/main" id="{1C1A8785-C41C-3741-9BC7-1D7580BFF9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8838" y="4325938"/>
              <a:ext cx="14419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7552" name="Rectangle 48">
              <a:extLst>
                <a:ext uri="{FF2B5EF4-FFF2-40B4-BE49-F238E27FC236}">
                  <a16:creationId xmlns:a16="http://schemas.microsoft.com/office/drawing/2014/main" id="{FEA4EB14-7885-3E42-BCF1-31659A512D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9138" y="4325938"/>
              <a:ext cx="157013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7553" name="Freeform 55">
              <a:extLst>
                <a:ext uri="{FF2B5EF4-FFF2-40B4-BE49-F238E27FC236}">
                  <a16:creationId xmlns:a16="http://schemas.microsoft.com/office/drawing/2014/main" id="{EF66DAD2-DCA2-9641-95D7-3420890C2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563" y="2720975"/>
              <a:ext cx="61912" cy="127000"/>
            </a:xfrm>
            <a:custGeom>
              <a:avLst/>
              <a:gdLst>
                <a:gd name="T0" fmla="*/ 0 w 80"/>
                <a:gd name="T1" fmla="*/ 0 h 159"/>
                <a:gd name="T2" fmla="*/ 2147483646 w 80"/>
                <a:gd name="T3" fmla="*/ 2147483646 h 159"/>
                <a:gd name="T4" fmla="*/ 2147483646 w 80"/>
                <a:gd name="T5" fmla="*/ 0 h 159"/>
                <a:gd name="T6" fmla="*/ 2147483646 w 80"/>
                <a:gd name="T7" fmla="*/ 0 h 159"/>
                <a:gd name="T8" fmla="*/ 0 w 80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59"/>
                <a:gd name="T17" fmla="*/ 80 w 80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59">
                  <a:moveTo>
                    <a:pt x="0" y="0"/>
                  </a:moveTo>
                  <a:lnTo>
                    <a:pt x="27" y="159"/>
                  </a:lnTo>
                  <a:lnTo>
                    <a:pt x="80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54" name="Freeform 56">
              <a:extLst>
                <a:ext uri="{FF2B5EF4-FFF2-40B4-BE49-F238E27FC236}">
                  <a16:creationId xmlns:a16="http://schemas.microsoft.com/office/drawing/2014/main" id="{6A421D54-1B34-0841-A6B9-157BCBBB7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863" y="2230437"/>
              <a:ext cx="50800" cy="484188"/>
            </a:xfrm>
            <a:custGeom>
              <a:avLst/>
              <a:gdLst>
                <a:gd name="T0" fmla="*/ 0 w 62"/>
                <a:gd name="T1" fmla="*/ 0 h 609"/>
                <a:gd name="T2" fmla="*/ 2147483646 w 62"/>
                <a:gd name="T3" fmla="*/ 2147483646 h 609"/>
                <a:gd name="T4" fmla="*/ 2147483646 w 62"/>
                <a:gd name="T5" fmla="*/ 2147483646 h 609"/>
                <a:gd name="T6" fmla="*/ 2147483646 w 62"/>
                <a:gd name="T7" fmla="*/ 2147483646 h 609"/>
                <a:gd name="T8" fmla="*/ 2147483646 w 62"/>
                <a:gd name="T9" fmla="*/ 2147483646 h 609"/>
                <a:gd name="T10" fmla="*/ 2147483646 w 62"/>
                <a:gd name="T11" fmla="*/ 2147483646 h 609"/>
                <a:gd name="T12" fmla="*/ 2147483646 w 62"/>
                <a:gd name="T13" fmla="*/ 2147483646 h 609"/>
                <a:gd name="T14" fmla="*/ 2147483646 w 62"/>
                <a:gd name="T15" fmla="*/ 2147483646 h 609"/>
                <a:gd name="T16" fmla="*/ 2147483646 w 62"/>
                <a:gd name="T17" fmla="*/ 2147483646 h 609"/>
                <a:gd name="T18" fmla="*/ 2147483646 w 62"/>
                <a:gd name="T19" fmla="*/ 2147483646 h 609"/>
                <a:gd name="T20" fmla="*/ 2147483646 w 62"/>
                <a:gd name="T21" fmla="*/ 2147483646 h 609"/>
                <a:gd name="T22" fmla="*/ 2147483646 w 62"/>
                <a:gd name="T23" fmla="*/ 2147483646 h 609"/>
                <a:gd name="T24" fmla="*/ 2147483646 w 62"/>
                <a:gd name="T25" fmla="*/ 2147483646 h 609"/>
                <a:gd name="T26" fmla="*/ 2147483646 w 62"/>
                <a:gd name="T27" fmla="*/ 2147483646 h 609"/>
                <a:gd name="T28" fmla="*/ 2147483646 w 62"/>
                <a:gd name="T29" fmla="*/ 2147483646 h 609"/>
                <a:gd name="T30" fmla="*/ 2147483646 w 62"/>
                <a:gd name="T31" fmla="*/ 2147483646 h 609"/>
                <a:gd name="T32" fmla="*/ 2147483646 w 62"/>
                <a:gd name="T33" fmla="*/ 2147483646 h 609"/>
                <a:gd name="T34" fmla="*/ 2147483646 w 62"/>
                <a:gd name="T35" fmla="*/ 2147483646 h 609"/>
                <a:gd name="T36" fmla="*/ 2147483646 w 62"/>
                <a:gd name="T37" fmla="*/ 2147483646 h 609"/>
                <a:gd name="T38" fmla="*/ 2147483646 w 62"/>
                <a:gd name="T39" fmla="*/ 2147483646 h 609"/>
                <a:gd name="T40" fmla="*/ 2147483646 w 62"/>
                <a:gd name="T41" fmla="*/ 2147483646 h 609"/>
                <a:gd name="T42" fmla="*/ 2147483646 w 62"/>
                <a:gd name="T43" fmla="*/ 2147483646 h 609"/>
                <a:gd name="T44" fmla="*/ 2147483646 w 62"/>
                <a:gd name="T45" fmla="*/ 2147483646 h 609"/>
                <a:gd name="T46" fmla="*/ 2147483646 w 62"/>
                <a:gd name="T47" fmla="*/ 2147483646 h 609"/>
                <a:gd name="T48" fmla="*/ 2147483646 w 62"/>
                <a:gd name="T49" fmla="*/ 2147483646 h 609"/>
                <a:gd name="T50" fmla="*/ 2147483646 w 62"/>
                <a:gd name="T51" fmla="*/ 2147483646 h 609"/>
                <a:gd name="T52" fmla="*/ 2147483646 w 62"/>
                <a:gd name="T53" fmla="*/ 2147483646 h 609"/>
                <a:gd name="T54" fmla="*/ 2147483646 w 62"/>
                <a:gd name="T55" fmla="*/ 2147483646 h 609"/>
                <a:gd name="T56" fmla="*/ 2147483646 w 62"/>
                <a:gd name="T57" fmla="*/ 2147483646 h 609"/>
                <a:gd name="T58" fmla="*/ 2147483646 w 62"/>
                <a:gd name="T59" fmla="*/ 2147483646 h 609"/>
                <a:gd name="T60" fmla="*/ 2147483646 w 62"/>
                <a:gd name="T61" fmla="*/ 2147483646 h 609"/>
                <a:gd name="T62" fmla="*/ 2147483646 w 62"/>
                <a:gd name="T63" fmla="*/ 2147483646 h 609"/>
                <a:gd name="T64" fmla="*/ 2147483646 w 62"/>
                <a:gd name="T65" fmla="*/ 2147483646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2"/>
                <a:gd name="T100" fmla="*/ 0 h 609"/>
                <a:gd name="T101" fmla="*/ 62 w 62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2" h="609">
                  <a:moveTo>
                    <a:pt x="0" y="0"/>
                  </a:moveTo>
                  <a:lnTo>
                    <a:pt x="6" y="17"/>
                  </a:lnTo>
                  <a:lnTo>
                    <a:pt x="13" y="34"/>
                  </a:lnTo>
                  <a:lnTo>
                    <a:pt x="18" y="51"/>
                  </a:lnTo>
                  <a:lnTo>
                    <a:pt x="24" y="69"/>
                  </a:lnTo>
                  <a:lnTo>
                    <a:pt x="29" y="87"/>
                  </a:lnTo>
                  <a:lnTo>
                    <a:pt x="33" y="104"/>
                  </a:lnTo>
                  <a:lnTo>
                    <a:pt x="37" y="123"/>
                  </a:lnTo>
                  <a:lnTo>
                    <a:pt x="41" y="141"/>
                  </a:lnTo>
                  <a:lnTo>
                    <a:pt x="45" y="160"/>
                  </a:lnTo>
                  <a:lnTo>
                    <a:pt x="47" y="179"/>
                  </a:lnTo>
                  <a:lnTo>
                    <a:pt x="50" y="197"/>
                  </a:lnTo>
                  <a:lnTo>
                    <a:pt x="53" y="216"/>
                  </a:lnTo>
                  <a:lnTo>
                    <a:pt x="55" y="236"/>
                  </a:lnTo>
                  <a:lnTo>
                    <a:pt x="57" y="254"/>
                  </a:lnTo>
                  <a:lnTo>
                    <a:pt x="58" y="274"/>
                  </a:lnTo>
                  <a:lnTo>
                    <a:pt x="59" y="294"/>
                  </a:lnTo>
                  <a:lnTo>
                    <a:pt x="61" y="314"/>
                  </a:lnTo>
                  <a:lnTo>
                    <a:pt x="61" y="332"/>
                  </a:lnTo>
                  <a:lnTo>
                    <a:pt x="62" y="352"/>
                  </a:lnTo>
                  <a:lnTo>
                    <a:pt x="62" y="372"/>
                  </a:lnTo>
                  <a:lnTo>
                    <a:pt x="62" y="392"/>
                  </a:lnTo>
                  <a:lnTo>
                    <a:pt x="62" y="412"/>
                  </a:lnTo>
                  <a:lnTo>
                    <a:pt x="61" y="432"/>
                  </a:lnTo>
                  <a:lnTo>
                    <a:pt x="61" y="452"/>
                  </a:lnTo>
                  <a:lnTo>
                    <a:pt x="59" y="472"/>
                  </a:lnTo>
                  <a:lnTo>
                    <a:pt x="58" y="491"/>
                  </a:lnTo>
                  <a:lnTo>
                    <a:pt x="57" y="511"/>
                  </a:lnTo>
                  <a:lnTo>
                    <a:pt x="55" y="531"/>
                  </a:lnTo>
                  <a:lnTo>
                    <a:pt x="54" y="550"/>
                  </a:lnTo>
                  <a:lnTo>
                    <a:pt x="53" y="570"/>
                  </a:lnTo>
                  <a:lnTo>
                    <a:pt x="50" y="590"/>
                  </a:lnTo>
                  <a:lnTo>
                    <a:pt x="49" y="609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55" name="Rectangle 58">
              <a:extLst>
                <a:ext uri="{FF2B5EF4-FFF2-40B4-BE49-F238E27FC236}">
                  <a16:creationId xmlns:a16="http://schemas.microsoft.com/office/drawing/2014/main" id="{F15E4185-8261-6146-86EE-A6B3B0FAC5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275" y="2444750"/>
              <a:ext cx="24032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7556" name="Rectangle 59">
              <a:extLst>
                <a:ext uri="{FF2B5EF4-FFF2-40B4-BE49-F238E27FC236}">
                  <a16:creationId xmlns:a16="http://schemas.microsoft.com/office/drawing/2014/main" id="{F8992789-3FED-954C-B296-08C517AC8B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0263" y="2444750"/>
              <a:ext cx="24032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7557" name="Freeform 60">
              <a:extLst>
                <a:ext uri="{FF2B5EF4-FFF2-40B4-BE49-F238E27FC236}">
                  <a16:creationId xmlns:a16="http://schemas.microsoft.com/office/drawing/2014/main" id="{0286DD17-68F1-4B44-A4B2-6BBE2F4BD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100" y="2090737"/>
              <a:ext cx="104775" cy="104775"/>
            </a:xfrm>
            <a:custGeom>
              <a:avLst/>
              <a:gdLst>
                <a:gd name="T0" fmla="*/ 2147483646 w 132"/>
                <a:gd name="T1" fmla="*/ 2147483646 h 133"/>
                <a:gd name="T2" fmla="*/ 2147483646 w 132"/>
                <a:gd name="T3" fmla="*/ 0 h 133"/>
                <a:gd name="T4" fmla="*/ 0 w 132"/>
                <a:gd name="T5" fmla="*/ 2147483646 h 133"/>
                <a:gd name="T6" fmla="*/ 0 w 132"/>
                <a:gd name="T7" fmla="*/ 2147483646 h 133"/>
                <a:gd name="T8" fmla="*/ 2147483646 w 132"/>
                <a:gd name="T9" fmla="*/ 21474836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2"/>
                <a:gd name="T16" fmla="*/ 0 h 133"/>
                <a:gd name="T17" fmla="*/ 132 w 132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2" h="133">
                  <a:moveTo>
                    <a:pt x="26" y="133"/>
                  </a:moveTo>
                  <a:lnTo>
                    <a:pt x="132" y="0"/>
                  </a:lnTo>
                  <a:lnTo>
                    <a:pt x="0" y="80"/>
                  </a:lnTo>
                  <a:lnTo>
                    <a:pt x="0" y="106"/>
                  </a:lnTo>
                  <a:lnTo>
                    <a:pt x="26" y="133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58" name="Freeform 61">
              <a:extLst>
                <a:ext uri="{FF2B5EF4-FFF2-40B4-BE49-F238E27FC236}">
                  <a16:creationId xmlns:a16="http://schemas.microsoft.com/office/drawing/2014/main" id="{DC91C45A-8BC5-F54B-8CD3-8B05DCFF5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288" y="2174875"/>
              <a:ext cx="531812" cy="2265362"/>
            </a:xfrm>
            <a:custGeom>
              <a:avLst/>
              <a:gdLst>
                <a:gd name="T0" fmla="*/ 2147483646 w 669"/>
                <a:gd name="T1" fmla="*/ 0 h 2854"/>
                <a:gd name="T2" fmla="*/ 2147483646 w 669"/>
                <a:gd name="T3" fmla="*/ 2147483646 h 2854"/>
                <a:gd name="T4" fmla="*/ 2147483646 w 669"/>
                <a:gd name="T5" fmla="*/ 2147483646 h 2854"/>
                <a:gd name="T6" fmla="*/ 2147483646 w 669"/>
                <a:gd name="T7" fmla="*/ 2147483646 h 2854"/>
                <a:gd name="T8" fmla="*/ 2147483646 w 669"/>
                <a:gd name="T9" fmla="*/ 2147483646 h 2854"/>
                <a:gd name="T10" fmla="*/ 2147483646 w 669"/>
                <a:gd name="T11" fmla="*/ 2147483646 h 2854"/>
                <a:gd name="T12" fmla="*/ 2147483646 w 669"/>
                <a:gd name="T13" fmla="*/ 2147483646 h 2854"/>
                <a:gd name="T14" fmla="*/ 2147483646 w 669"/>
                <a:gd name="T15" fmla="*/ 2147483646 h 2854"/>
                <a:gd name="T16" fmla="*/ 2147483646 w 669"/>
                <a:gd name="T17" fmla="*/ 2147483646 h 2854"/>
                <a:gd name="T18" fmla="*/ 2147483646 w 669"/>
                <a:gd name="T19" fmla="*/ 2147483646 h 2854"/>
                <a:gd name="T20" fmla="*/ 2147483646 w 669"/>
                <a:gd name="T21" fmla="*/ 2147483646 h 2854"/>
                <a:gd name="T22" fmla="*/ 2147483646 w 669"/>
                <a:gd name="T23" fmla="*/ 2147483646 h 2854"/>
                <a:gd name="T24" fmla="*/ 2147483646 w 669"/>
                <a:gd name="T25" fmla="*/ 2147483646 h 2854"/>
                <a:gd name="T26" fmla="*/ 2147483646 w 669"/>
                <a:gd name="T27" fmla="*/ 2147483646 h 2854"/>
                <a:gd name="T28" fmla="*/ 2147483646 w 669"/>
                <a:gd name="T29" fmla="*/ 2147483646 h 2854"/>
                <a:gd name="T30" fmla="*/ 2147483646 w 669"/>
                <a:gd name="T31" fmla="*/ 2147483646 h 2854"/>
                <a:gd name="T32" fmla="*/ 0 w 669"/>
                <a:gd name="T33" fmla="*/ 2147483646 h 2854"/>
                <a:gd name="T34" fmla="*/ 2147483646 w 669"/>
                <a:gd name="T35" fmla="*/ 2147483646 h 2854"/>
                <a:gd name="T36" fmla="*/ 2147483646 w 669"/>
                <a:gd name="T37" fmla="*/ 2147483646 h 2854"/>
                <a:gd name="T38" fmla="*/ 2147483646 w 669"/>
                <a:gd name="T39" fmla="*/ 2147483646 h 2854"/>
                <a:gd name="T40" fmla="*/ 2147483646 w 669"/>
                <a:gd name="T41" fmla="*/ 2147483646 h 2854"/>
                <a:gd name="T42" fmla="*/ 2147483646 w 669"/>
                <a:gd name="T43" fmla="*/ 2147483646 h 2854"/>
                <a:gd name="T44" fmla="*/ 2147483646 w 669"/>
                <a:gd name="T45" fmla="*/ 2147483646 h 2854"/>
                <a:gd name="T46" fmla="*/ 2147483646 w 669"/>
                <a:gd name="T47" fmla="*/ 2147483646 h 2854"/>
                <a:gd name="T48" fmla="*/ 2147483646 w 669"/>
                <a:gd name="T49" fmla="*/ 2147483646 h 2854"/>
                <a:gd name="T50" fmla="*/ 2147483646 w 669"/>
                <a:gd name="T51" fmla="*/ 2147483646 h 2854"/>
                <a:gd name="T52" fmla="*/ 2147483646 w 669"/>
                <a:gd name="T53" fmla="*/ 2147483646 h 2854"/>
                <a:gd name="T54" fmla="*/ 2147483646 w 669"/>
                <a:gd name="T55" fmla="*/ 2147483646 h 2854"/>
                <a:gd name="T56" fmla="*/ 2147483646 w 669"/>
                <a:gd name="T57" fmla="*/ 2147483646 h 2854"/>
                <a:gd name="T58" fmla="*/ 2147483646 w 669"/>
                <a:gd name="T59" fmla="*/ 2147483646 h 2854"/>
                <a:gd name="T60" fmla="*/ 2147483646 w 669"/>
                <a:gd name="T61" fmla="*/ 2147483646 h 2854"/>
                <a:gd name="T62" fmla="*/ 2147483646 w 669"/>
                <a:gd name="T63" fmla="*/ 2147483646 h 2854"/>
                <a:gd name="T64" fmla="*/ 2147483646 w 669"/>
                <a:gd name="T65" fmla="*/ 2147483646 h 285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69"/>
                <a:gd name="T100" fmla="*/ 0 h 2854"/>
                <a:gd name="T101" fmla="*/ 669 w 669"/>
                <a:gd name="T102" fmla="*/ 2854 h 285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69" h="2854">
                  <a:moveTo>
                    <a:pt x="669" y="0"/>
                  </a:moveTo>
                  <a:lnTo>
                    <a:pt x="580" y="69"/>
                  </a:lnTo>
                  <a:lnTo>
                    <a:pt x="498" y="145"/>
                  </a:lnTo>
                  <a:lnTo>
                    <a:pt x="424" y="226"/>
                  </a:lnTo>
                  <a:lnTo>
                    <a:pt x="355" y="312"/>
                  </a:lnTo>
                  <a:lnTo>
                    <a:pt x="294" y="403"/>
                  </a:lnTo>
                  <a:lnTo>
                    <a:pt x="238" y="500"/>
                  </a:lnTo>
                  <a:lnTo>
                    <a:pt x="189" y="600"/>
                  </a:lnTo>
                  <a:lnTo>
                    <a:pt x="147" y="703"/>
                  </a:lnTo>
                  <a:lnTo>
                    <a:pt x="110" y="809"/>
                  </a:lnTo>
                  <a:lnTo>
                    <a:pt x="78" y="918"/>
                  </a:lnTo>
                  <a:lnTo>
                    <a:pt x="52" y="1028"/>
                  </a:lnTo>
                  <a:lnTo>
                    <a:pt x="32" y="1139"/>
                  </a:lnTo>
                  <a:lnTo>
                    <a:pt x="16" y="1252"/>
                  </a:lnTo>
                  <a:lnTo>
                    <a:pt x="6" y="1364"/>
                  </a:lnTo>
                  <a:lnTo>
                    <a:pt x="1" y="1476"/>
                  </a:lnTo>
                  <a:lnTo>
                    <a:pt x="0" y="1588"/>
                  </a:lnTo>
                  <a:lnTo>
                    <a:pt x="4" y="1699"/>
                  </a:lnTo>
                  <a:lnTo>
                    <a:pt x="12" y="1807"/>
                  </a:lnTo>
                  <a:lnTo>
                    <a:pt x="25" y="1913"/>
                  </a:lnTo>
                  <a:lnTo>
                    <a:pt x="41" y="2017"/>
                  </a:lnTo>
                  <a:lnTo>
                    <a:pt x="61" y="2117"/>
                  </a:lnTo>
                  <a:lnTo>
                    <a:pt x="86" y="2214"/>
                  </a:lnTo>
                  <a:lnTo>
                    <a:pt x="114" y="2306"/>
                  </a:lnTo>
                  <a:lnTo>
                    <a:pt x="144" y="2393"/>
                  </a:lnTo>
                  <a:lnTo>
                    <a:pt x="179" y="2475"/>
                  </a:lnTo>
                  <a:lnTo>
                    <a:pt x="216" y="2551"/>
                  </a:lnTo>
                  <a:lnTo>
                    <a:pt x="257" y="2621"/>
                  </a:lnTo>
                  <a:lnTo>
                    <a:pt x="299" y="2683"/>
                  </a:lnTo>
                  <a:lnTo>
                    <a:pt x="344" y="2739"/>
                  </a:lnTo>
                  <a:lnTo>
                    <a:pt x="393" y="2786"/>
                  </a:lnTo>
                  <a:lnTo>
                    <a:pt x="444" y="2825"/>
                  </a:lnTo>
                  <a:lnTo>
                    <a:pt x="495" y="2854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59" name="Rectangle 62">
              <a:extLst>
                <a:ext uri="{FF2B5EF4-FFF2-40B4-BE49-F238E27FC236}">
                  <a16:creationId xmlns:a16="http://schemas.microsoft.com/office/drawing/2014/main" id="{319AD6A6-BA6A-9E44-86FD-562EA712D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9400" y="3733800"/>
              <a:ext cx="24032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7560" name="Rectangle 65">
              <a:extLst>
                <a:ext uri="{FF2B5EF4-FFF2-40B4-BE49-F238E27FC236}">
                  <a16:creationId xmlns:a16="http://schemas.microsoft.com/office/drawing/2014/main" id="{D9C80A19-83CE-7747-83A7-97AD46BFFD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7200" y="3733800"/>
              <a:ext cx="24032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x0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7561" name="Freeform 69">
              <a:extLst>
                <a:ext uri="{FF2B5EF4-FFF2-40B4-BE49-F238E27FC236}">
                  <a16:creationId xmlns:a16="http://schemas.microsoft.com/office/drawing/2014/main" id="{537C9EF4-1460-F24B-AED1-52A346FD9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650" y="2259012"/>
              <a:ext cx="63500" cy="125413"/>
            </a:xfrm>
            <a:custGeom>
              <a:avLst/>
              <a:gdLst>
                <a:gd name="T0" fmla="*/ 2147483646 w 79"/>
                <a:gd name="T1" fmla="*/ 2147483646 h 159"/>
                <a:gd name="T2" fmla="*/ 2147483646 w 79"/>
                <a:gd name="T3" fmla="*/ 0 h 159"/>
                <a:gd name="T4" fmla="*/ 0 w 79"/>
                <a:gd name="T5" fmla="*/ 2147483646 h 159"/>
                <a:gd name="T6" fmla="*/ 2147483646 w 79"/>
                <a:gd name="T7" fmla="*/ 2147483646 h 159"/>
                <a:gd name="T8" fmla="*/ 2147483646 w 79"/>
                <a:gd name="T9" fmla="*/ 2147483646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159"/>
                <a:gd name="T17" fmla="*/ 79 w 79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159">
                  <a:moveTo>
                    <a:pt x="79" y="159"/>
                  </a:moveTo>
                  <a:lnTo>
                    <a:pt x="79" y="0"/>
                  </a:lnTo>
                  <a:lnTo>
                    <a:pt x="0" y="159"/>
                  </a:lnTo>
                  <a:lnTo>
                    <a:pt x="26" y="159"/>
                  </a:lnTo>
                  <a:lnTo>
                    <a:pt x="79" y="159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62" name="Freeform 70">
              <a:extLst>
                <a:ext uri="{FF2B5EF4-FFF2-40B4-BE49-F238E27FC236}">
                  <a16:creationId xmlns:a16="http://schemas.microsoft.com/office/drawing/2014/main" id="{1E2A5DB1-9218-2C43-A8D2-31177A5C5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350" y="2392362"/>
              <a:ext cx="34925" cy="485775"/>
            </a:xfrm>
            <a:custGeom>
              <a:avLst/>
              <a:gdLst>
                <a:gd name="T0" fmla="*/ 2147483646 w 46"/>
                <a:gd name="T1" fmla="*/ 0 h 613"/>
                <a:gd name="T2" fmla="*/ 2147483646 w 46"/>
                <a:gd name="T3" fmla="*/ 2147483646 h 613"/>
                <a:gd name="T4" fmla="*/ 2147483646 w 46"/>
                <a:gd name="T5" fmla="*/ 2147483646 h 613"/>
                <a:gd name="T6" fmla="*/ 2147483646 w 46"/>
                <a:gd name="T7" fmla="*/ 2147483646 h 613"/>
                <a:gd name="T8" fmla="*/ 2147483646 w 46"/>
                <a:gd name="T9" fmla="*/ 2147483646 h 613"/>
                <a:gd name="T10" fmla="*/ 2147483646 w 46"/>
                <a:gd name="T11" fmla="*/ 2147483646 h 613"/>
                <a:gd name="T12" fmla="*/ 2147483646 w 46"/>
                <a:gd name="T13" fmla="*/ 2147483646 h 613"/>
                <a:gd name="T14" fmla="*/ 2147483646 w 46"/>
                <a:gd name="T15" fmla="*/ 2147483646 h 613"/>
                <a:gd name="T16" fmla="*/ 0 w 46"/>
                <a:gd name="T17" fmla="*/ 2147483646 h 613"/>
                <a:gd name="T18" fmla="*/ 0 w 46"/>
                <a:gd name="T19" fmla="*/ 2147483646 h 613"/>
                <a:gd name="T20" fmla="*/ 0 w 46"/>
                <a:gd name="T21" fmla="*/ 2147483646 h 613"/>
                <a:gd name="T22" fmla="*/ 0 w 46"/>
                <a:gd name="T23" fmla="*/ 2147483646 h 613"/>
                <a:gd name="T24" fmla="*/ 2147483646 w 46"/>
                <a:gd name="T25" fmla="*/ 2147483646 h 613"/>
                <a:gd name="T26" fmla="*/ 2147483646 w 46"/>
                <a:gd name="T27" fmla="*/ 2147483646 h 613"/>
                <a:gd name="T28" fmla="*/ 2147483646 w 46"/>
                <a:gd name="T29" fmla="*/ 2147483646 h 613"/>
                <a:gd name="T30" fmla="*/ 2147483646 w 46"/>
                <a:gd name="T31" fmla="*/ 2147483646 h 613"/>
                <a:gd name="T32" fmla="*/ 2147483646 w 46"/>
                <a:gd name="T33" fmla="*/ 2147483646 h 613"/>
                <a:gd name="T34" fmla="*/ 2147483646 w 46"/>
                <a:gd name="T35" fmla="*/ 2147483646 h 613"/>
                <a:gd name="T36" fmla="*/ 2147483646 w 46"/>
                <a:gd name="T37" fmla="*/ 2147483646 h 613"/>
                <a:gd name="T38" fmla="*/ 2147483646 w 46"/>
                <a:gd name="T39" fmla="*/ 2147483646 h 613"/>
                <a:gd name="T40" fmla="*/ 2147483646 w 46"/>
                <a:gd name="T41" fmla="*/ 2147483646 h 613"/>
                <a:gd name="T42" fmla="*/ 2147483646 w 46"/>
                <a:gd name="T43" fmla="*/ 2147483646 h 613"/>
                <a:gd name="T44" fmla="*/ 2147483646 w 46"/>
                <a:gd name="T45" fmla="*/ 2147483646 h 613"/>
                <a:gd name="T46" fmla="*/ 2147483646 w 46"/>
                <a:gd name="T47" fmla="*/ 2147483646 h 613"/>
                <a:gd name="T48" fmla="*/ 2147483646 w 46"/>
                <a:gd name="T49" fmla="*/ 2147483646 h 613"/>
                <a:gd name="T50" fmla="*/ 2147483646 w 46"/>
                <a:gd name="T51" fmla="*/ 2147483646 h 613"/>
                <a:gd name="T52" fmla="*/ 2147483646 w 46"/>
                <a:gd name="T53" fmla="*/ 2147483646 h 613"/>
                <a:gd name="T54" fmla="*/ 2147483646 w 46"/>
                <a:gd name="T55" fmla="*/ 2147483646 h 613"/>
                <a:gd name="T56" fmla="*/ 2147483646 w 46"/>
                <a:gd name="T57" fmla="*/ 2147483646 h 613"/>
                <a:gd name="T58" fmla="*/ 2147483646 w 46"/>
                <a:gd name="T59" fmla="*/ 2147483646 h 613"/>
                <a:gd name="T60" fmla="*/ 2147483646 w 46"/>
                <a:gd name="T61" fmla="*/ 2147483646 h 613"/>
                <a:gd name="T62" fmla="*/ 2147483646 w 46"/>
                <a:gd name="T63" fmla="*/ 2147483646 h 613"/>
                <a:gd name="T64" fmla="*/ 2147483646 w 46"/>
                <a:gd name="T65" fmla="*/ 2147483646 h 61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6"/>
                <a:gd name="T100" fmla="*/ 0 h 613"/>
                <a:gd name="T101" fmla="*/ 46 w 46"/>
                <a:gd name="T102" fmla="*/ 613 h 61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6" h="613">
                  <a:moveTo>
                    <a:pt x="20" y="0"/>
                  </a:moveTo>
                  <a:lnTo>
                    <a:pt x="16" y="19"/>
                  </a:lnTo>
                  <a:lnTo>
                    <a:pt x="12" y="38"/>
                  </a:lnTo>
                  <a:lnTo>
                    <a:pt x="10" y="56"/>
                  </a:lnTo>
                  <a:lnTo>
                    <a:pt x="7" y="75"/>
                  </a:lnTo>
                  <a:lnTo>
                    <a:pt x="4" y="95"/>
                  </a:lnTo>
                  <a:lnTo>
                    <a:pt x="3" y="113"/>
                  </a:lnTo>
                  <a:lnTo>
                    <a:pt x="2" y="133"/>
                  </a:lnTo>
                  <a:lnTo>
                    <a:pt x="0" y="153"/>
                  </a:lnTo>
                  <a:lnTo>
                    <a:pt x="0" y="171"/>
                  </a:lnTo>
                  <a:lnTo>
                    <a:pt x="0" y="191"/>
                  </a:lnTo>
                  <a:lnTo>
                    <a:pt x="0" y="211"/>
                  </a:lnTo>
                  <a:lnTo>
                    <a:pt x="2" y="231"/>
                  </a:lnTo>
                  <a:lnTo>
                    <a:pt x="2" y="251"/>
                  </a:lnTo>
                  <a:lnTo>
                    <a:pt x="3" y="271"/>
                  </a:lnTo>
                  <a:lnTo>
                    <a:pt x="4" y="289"/>
                  </a:lnTo>
                  <a:lnTo>
                    <a:pt x="6" y="309"/>
                  </a:lnTo>
                  <a:lnTo>
                    <a:pt x="8" y="329"/>
                  </a:lnTo>
                  <a:lnTo>
                    <a:pt x="10" y="349"/>
                  </a:lnTo>
                  <a:lnTo>
                    <a:pt x="12" y="369"/>
                  </a:lnTo>
                  <a:lnTo>
                    <a:pt x="15" y="389"/>
                  </a:lnTo>
                  <a:lnTo>
                    <a:pt x="18" y="407"/>
                  </a:lnTo>
                  <a:lnTo>
                    <a:pt x="20" y="427"/>
                  </a:lnTo>
                  <a:lnTo>
                    <a:pt x="23" y="446"/>
                  </a:lnTo>
                  <a:lnTo>
                    <a:pt x="26" y="466"/>
                  </a:lnTo>
                  <a:lnTo>
                    <a:pt x="28" y="484"/>
                  </a:lnTo>
                  <a:lnTo>
                    <a:pt x="31" y="503"/>
                  </a:lnTo>
                  <a:lnTo>
                    <a:pt x="34" y="521"/>
                  </a:lnTo>
                  <a:lnTo>
                    <a:pt x="36" y="540"/>
                  </a:lnTo>
                  <a:lnTo>
                    <a:pt x="38" y="559"/>
                  </a:lnTo>
                  <a:lnTo>
                    <a:pt x="40" y="577"/>
                  </a:lnTo>
                  <a:lnTo>
                    <a:pt x="43" y="594"/>
                  </a:lnTo>
                  <a:lnTo>
                    <a:pt x="46" y="613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7522" name="Rectangle 2">
            <a:extLst>
              <a:ext uri="{FF2B5EF4-FFF2-40B4-BE49-F238E27FC236}">
                <a16:creationId xmlns:a16="http://schemas.microsoft.com/office/drawing/2014/main" id="{90BAE307-A1D6-2843-889C-510A1CC804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762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State diagram for the simpler arbiter</a:t>
            </a:r>
          </a:p>
        </p:txBody>
      </p:sp>
    </p:spTree>
  </p:cSld>
  <p:clrMapOvr>
    <a:masterClrMapping/>
  </p:clrMapOvr>
  <p:transition/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545" name="Picture 1" descr="Screen shot 2014-04-25 at 12.56.25 PM.png">
            <a:extLst>
              <a:ext uri="{FF2B5EF4-FFF2-40B4-BE49-F238E27FC236}">
                <a16:creationId xmlns:a16="http://schemas.microsoft.com/office/drawing/2014/main" id="{A0579F82-F32D-BF48-8EDB-A2022DA3342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43325" y="1054101"/>
            <a:ext cx="3359150" cy="5580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8546" name="Rectangle 2">
            <a:extLst>
              <a:ext uri="{FF2B5EF4-FFF2-40B4-BE49-F238E27FC236}">
                <a16:creationId xmlns:a16="http://schemas.microsoft.com/office/drawing/2014/main" id="{E6A29621-C5DE-7D44-B17B-067CF89DFE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762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State diagram for the arbiter circuit</a:t>
            </a:r>
          </a:p>
        </p:txBody>
      </p:sp>
    </p:spTree>
  </p:cSld>
  <p:clrMapOvr>
    <a:masterClrMapping/>
  </p:clrMapOvr>
  <p:transition/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Rectangle 2">
            <a:extLst>
              <a:ext uri="{FF2B5EF4-FFF2-40B4-BE49-F238E27FC236}">
                <a16:creationId xmlns:a16="http://schemas.microsoft.com/office/drawing/2014/main" id="{FA583E7C-398A-C841-B931-F416596B99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762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State Table</a:t>
            </a:r>
          </a:p>
        </p:txBody>
      </p:sp>
      <p:sp>
        <p:nvSpPr>
          <p:cNvPr id="109570" name="Rectangle 4">
            <a:extLst>
              <a:ext uri="{FF2B5EF4-FFF2-40B4-BE49-F238E27FC236}">
                <a16:creationId xmlns:a16="http://schemas.microsoft.com/office/drawing/2014/main" id="{A542C9AE-9804-C74B-B14E-AF890DD1FA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4263" y="1463676"/>
            <a:ext cx="1077912" cy="8159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109571" name="Picture 5" descr="Screen shot 2014-04-25 at 1.02.01 PM.png">
            <a:extLst>
              <a:ext uri="{FF2B5EF4-FFF2-40B4-BE49-F238E27FC236}">
                <a16:creationId xmlns:a16="http://schemas.microsoft.com/office/drawing/2014/main" id="{5A19CA46-3DA1-E047-8EDE-ECE6163470D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1900" y="1379538"/>
            <a:ext cx="8650288" cy="444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3" name="Rectangle 2">
            <a:extLst>
              <a:ext uri="{FF2B5EF4-FFF2-40B4-BE49-F238E27FC236}">
                <a16:creationId xmlns:a16="http://schemas.microsoft.com/office/drawing/2014/main" id="{00D4744C-3331-5B40-A3DB-FD89B8730F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762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State-Assigned Table</a:t>
            </a:r>
          </a:p>
        </p:txBody>
      </p:sp>
      <p:grpSp>
        <p:nvGrpSpPr>
          <p:cNvPr id="110594" name="Group 88">
            <a:extLst>
              <a:ext uri="{FF2B5EF4-FFF2-40B4-BE49-F238E27FC236}">
                <a16:creationId xmlns:a16="http://schemas.microsoft.com/office/drawing/2014/main" id="{0AC66410-98C2-BB42-83B5-DAC8E0B5B5B6}"/>
              </a:ext>
            </a:extLst>
          </p:cNvPr>
          <p:cNvGrpSpPr>
            <a:grpSpLocks/>
          </p:cNvGrpSpPr>
          <p:nvPr/>
        </p:nvGrpSpPr>
        <p:grpSpPr bwMode="auto">
          <a:xfrm>
            <a:off x="2587625" y="2041526"/>
            <a:ext cx="5468938" cy="2773363"/>
            <a:chOff x="1673087" y="2042318"/>
            <a:chExt cx="5469075" cy="2773363"/>
          </a:xfrm>
        </p:grpSpPr>
        <p:grpSp>
          <p:nvGrpSpPr>
            <p:cNvPr id="110595" name="Group 1">
              <a:extLst>
                <a:ext uri="{FF2B5EF4-FFF2-40B4-BE49-F238E27FC236}">
                  <a16:creationId xmlns:a16="http://schemas.microsoft.com/office/drawing/2014/main" id="{B47BC790-9AE4-B345-921B-4ECBC5D8B8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33600" y="2042318"/>
              <a:ext cx="5008562" cy="2773363"/>
              <a:chOff x="2030413" y="1379538"/>
              <a:chExt cx="5008562" cy="2773362"/>
            </a:xfrm>
          </p:grpSpPr>
          <p:sp>
            <p:nvSpPr>
              <p:cNvPr id="110597" name="Rectangle 4">
                <a:extLst>
                  <a:ext uri="{FF2B5EF4-FFF2-40B4-BE49-F238E27FC236}">
                    <a16:creationId xmlns:a16="http://schemas.microsoft.com/office/drawing/2014/main" id="{C8C723B1-B943-A244-847A-1F57283F91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5813" y="1379538"/>
                <a:ext cx="4979987" cy="1111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598" name="Rectangle 5">
                <a:extLst>
                  <a:ext uri="{FF2B5EF4-FFF2-40B4-BE49-F238E27FC236}">
                    <a16:creationId xmlns:a16="http://schemas.microsoft.com/office/drawing/2014/main" id="{C5520A5A-0E56-E049-B650-C0D3E7491D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0413" y="1403350"/>
                <a:ext cx="11112" cy="468313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599" name="Rectangle 6">
                <a:extLst>
                  <a:ext uri="{FF2B5EF4-FFF2-40B4-BE49-F238E27FC236}">
                    <a16:creationId xmlns:a16="http://schemas.microsoft.com/office/drawing/2014/main" id="{732DF990-02AE-434C-BAEF-30B4C53A9F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4038" y="1403350"/>
                <a:ext cx="12700" cy="468313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00" name="Rectangle 7">
                <a:extLst>
                  <a:ext uri="{FF2B5EF4-FFF2-40B4-BE49-F238E27FC236}">
                    <a16:creationId xmlns:a16="http://schemas.microsoft.com/office/drawing/2014/main" id="{45E72023-E40B-8D4B-A2D8-D3B20E82E0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8688" y="1649413"/>
                <a:ext cx="817551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Present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01" name="Rectangle 8">
                <a:extLst>
                  <a:ext uri="{FF2B5EF4-FFF2-40B4-BE49-F238E27FC236}">
                    <a16:creationId xmlns:a16="http://schemas.microsoft.com/office/drawing/2014/main" id="{5C491427-E308-0C43-AFB8-D68A940B5F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1863" y="1403350"/>
                <a:ext cx="12700" cy="468313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02" name="Rectangle 9">
                <a:extLst>
                  <a:ext uri="{FF2B5EF4-FFF2-40B4-BE49-F238E27FC236}">
                    <a16:creationId xmlns:a16="http://schemas.microsoft.com/office/drawing/2014/main" id="{22B82C64-8A02-B64C-A53E-FB8E69B1F7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6275" y="1403350"/>
                <a:ext cx="12700" cy="468313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03" name="Rectangle 10">
                <a:extLst>
                  <a:ext uri="{FF2B5EF4-FFF2-40B4-BE49-F238E27FC236}">
                    <a16:creationId xmlns:a16="http://schemas.microsoft.com/office/drawing/2014/main" id="{2EA812C5-00A4-C045-84F5-1A631DDC12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4038" y="1858963"/>
                <a:ext cx="2925762" cy="12700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04" name="Rectangle 11">
                <a:extLst>
                  <a:ext uri="{FF2B5EF4-FFF2-40B4-BE49-F238E27FC236}">
                    <a16:creationId xmlns:a16="http://schemas.microsoft.com/office/drawing/2014/main" id="{007813F2-7CEC-CD44-AC57-68456BE98C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0413" y="1871663"/>
                <a:ext cx="11112" cy="457200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05" name="Rectangle 12">
                <a:extLst>
                  <a:ext uri="{FF2B5EF4-FFF2-40B4-BE49-F238E27FC236}">
                    <a16:creationId xmlns:a16="http://schemas.microsoft.com/office/drawing/2014/main" id="{6D4CA322-A429-9241-A045-1F2DD1A683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9713" y="1506538"/>
                <a:ext cx="1094852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Next state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06" name="Rectangle 13">
                <a:extLst>
                  <a:ext uri="{FF2B5EF4-FFF2-40B4-BE49-F238E27FC236}">
                    <a16:creationId xmlns:a16="http://schemas.microsoft.com/office/drawing/2014/main" id="{2D0D749B-A6B5-C34F-9961-3986A08AB2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4038" y="1871663"/>
                <a:ext cx="12700" cy="457200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07" name="Rectangle 14">
                <a:extLst>
                  <a:ext uri="{FF2B5EF4-FFF2-40B4-BE49-F238E27FC236}">
                    <a16:creationId xmlns:a16="http://schemas.microsoft.com/office/drawing/2014/main" id="{9CE10BB4-10E8-7546-9F8F-396FC3EF8F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8388" y="1973263"/>
                <a:ext cx="53221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state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08" name="Rectangle 15">
                <a:extLst>
                  <a:ext uri="{FF2B5EF4-FFF2-40B4-BE49-F238E27FC236}">
                    <a16:creationId xmlns:a16="http://schemas.microsoft.com/office/drawing/2014/main" id="{12108DB6-054F-6A43-9429-0A2BFD2CCA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660" y="1940137"/>
                <a:ext cx="368691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 i="1">
                    <a:solidFill>
                      <a:srgbClr val="000000"/>
                    </a:solidFill>
                    <a:latin typeface="Times" pitchFamily="2" charset="0"/>
                  </a:rPr>
                  <a:t>r</a:t>
                </a:r>
                <a:r>
                  <a:rPr lang="en-US" altLang="en-US" sz="2000" b="0" i="1" baseline="-25000">
                    <a:solidFill>
                      <a:srgbClr val="000000"/>
                    </a:solidFill>
                    <a:latin typeface="Times" pitchFamily="2" charset="0"/>
                  </a:rPr>
                  <a:t>1</a:t>
                </a:r>
                <a:r>
                  <a:rPr lang="en-US" altLang="en-US" sz="2000" b="0" i="1">
                    <a:solidFill>
                      <a:srgbClr val="000000"/>
                    </a:solidFill>
                    <a:latin typeface="Times" pitchFamily="2" charset="0"/>
                  </a:rPr>
                  <a:t>r</a:t>
                </a:r>
                <a:r>
                  <a:rPr lang="en-US" altLang="en-US" sz="2000" b="0" i="1" baseline="-25000">
                    <a:solidFill>
                      <a:srgbClr val="000000"/>
                    </a:solidFill>
                    <a:latin typeface="Times" pitchFamily="2" charset="0"/>
                  </a:rPr>
                  <a:t>2</a:t>
                </a:r>
                <a:endParaRPr lang="en-US" altLang="en-US" b="0" i="1" baseline="-25000">
                  <a:latin typeface="Times" pitchFamily="2" charset="0"/>
                </a:endParaRPr>
              </a:p>
            </p:txBody>
          </p:sp>
          <p:sp>
            <p:nvSpPr>
              <p:cNvPr id="110609" name="Rectangle 16">
                <a:extLst>
                  <a:ext uri="{FF2B5EF4-FFF2-40B4-BE49-F238E27FC236}">
                    <a16:creationId xmlns:a16="http://schemas.microsoft.com/office/drawing/2014/main" id="{5257548D-0D02-4C46-82E5-D3BED51184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825" y="1973263"/>
                <a:ext cx="464883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=00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10" name="Rectangle 17">
                <a:extLst>
                  <a:ext uri="{FF2B5EF4-FFF2-40B4-BE49-F238E27FC236}">
                    <a16:creationId xmlns:a16="http://schemas.microsoft.com/office/drawing/2014/main" id="{FF36F700-BFC3-D046-AB5C-849C5B4AF4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1813" y="1973263"/>
                <a:ext cx="25648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01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11" name="Rectangle 18">
                <a:extLst>
                  <a:ext uri="{FF2B5EF4-FFF2-40B4-BE49-F238E27FC236}">
                    <a16:creationId xmlns:a16="http://schemas.microsoft.com/office/drawing/2014/main" id="{16B7E34C-1926-AA47-91BF-15333A6695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9350" y="1973263"/>
                <a:ext cx="25648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10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12" name="Rectangle 19">
                <a:extLst>
                  <a:ext uri="{FF2B5EF4-FFF2-40B4-BE49-F238E27FC236}">
                    <a16:creationId xmlns:a16="http://schemas.microsoft.com/office/drawing/2014/main" id="{85ECF7C2-FC31-8549-AA6C-EF42512D4F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1863" y="1871663"/>
                <a:ext cx="12700" cy="457200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13" name="Rectangle 20">
                <a:extLst>
                  <a:ext uri="{FF2B5EF4-FFF2-40B4-BE49-F238E27FC236}">
                    <a16:creationId xmlns:a16="http://schemas.microsoft.com/office/drawing/2014/main" id="{3C0DBFD4-7760-F643-AAF7-1EB81F23AE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3713" y="1973263"/>
                <a:ext cx="254000" cy="3048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11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14" name="Rectangle 21">
                <a:extLst>
                  <a:ext uri="{FF2B5EF4-FFF2-40B4-BE49-F238E27FC236}">
                    <a16:creationId xmlns:a16="http://schemas.microsoft.com/office/drawing/2014/main" id="{C45163E4-BE5F-B747-A445-55F183DE38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6275" y="1871663"/>
                <a:ext cx="12700" cy="457200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15" name="Rectangle 22">
                <a:extLst>
                  <a:ext uri="{FF2B5EF4-FFF2-40B4-BE49-F238E27FC236}">
                    <a16:creationId xmlns:a16="http://schemas.microsoft.com/office/drawing/2014/main" id="{D4289EB1-79A4-0241-96C7-7C6A4E7414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4038" y="2316163"/>
                <a:ext cx="2925762" cy="12700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16" name="Rectangle 23">
                <a:extLst>
                  <a:ext uri="{FF2B5EF4-FFF2-40B4-BE49-F238E27FC236}">
                    <a16:creationId xmlns:a16="http://schemas.microsoft.com/office/drawing/2014/main" id="{F4633084-6B98-E148-8261-46F98D7852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0413" y="2328863"/>
                <a:ext cx="11112" cy="45561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17" name="Rectangle 24">
                <a:extLst>
                  <a:ext uri="{FF2B5EF4-FFF2-40B4-BE49-F238E27FC236}">
                    <a16:creationId xmlns:a16="http://schemas.microsoft.com/office/drawing/2014/main" id="{C84649BD-6B90-1647-B65D-B0DE830D52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2200" y="1881188"/>
                <a:ext cx="711751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Output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18" name="Rectangle 25">
                <a:extLst>
                  <a:ext uri="{FF2B5EF4-FFF2-40B4-BE49-F238E27FC236}">
                    <a16:creationId xmlns:a16="http://schemas.microsoft.com/office/drawing/2014/main" id="{75B61ED6-A9CF-5E43-A428-A8CD8A2537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6800" y="2281238"/>
                <a:ext cx="17793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 i="1">
                    <a:solidFill>
                      <a:srgbClr val="000000"/>
                    </a:solidFill>
                    <a:latin typeface="Times" pitchFamily="2" charset="0"/>
                  </a:rPr>
                  <a:t>y </a:t>
                </a:r>
                <a:endParaRPr lang="en-US" altLang="en-US" b="0" i="1">
                  <a:latin typeface="Times" pitchFamily="2" charset="0"/>
                </a:endParaRPr>
              </a:p>
            </p:txBody>
          </p:sp>
          <p:sp>
            <p:nvSpPr>
              <p:cNvPr id="110619" name="Rectangle 26">
                <a:extLst>
                  <a:ext uri="{FF2B5EF4-FFF2-40B4-BE49-F238E27FC236}">
                    <a16:creationId xmlns:a16="http://schemas.microsoft.com/office/drawing/2014/main" id="{E4A0B30A-56FF-7D40-98B5-522ED1F334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5458" y="2429997"/>
                <a:ext cx="144274" cy="2308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>
                    <a:solidFill>
                      <a:srgbClr val="000000"/>
                    </a:solidFill>
                    <a:latin typeface="Times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20" name="Rectangle 27">
                <a:extLst>
                  <a:ext uri="{FF2B5EF4-FFF2-40B4-BE49-F238E27FC236}">
                    <a16:creationId xmlns:a16="http://schemas.microsoft.com/office/drawing/2014/main" id="{964C7207-4686-1C43-96A1-BAC9695940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3338" y="2281238"/>
                <a:ext cx="17793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 i="1">
                    <a:solidFill>
                      <a:srgbClr val="000000"/>
                    </a:solidFill>
                    <a:latin typeface="Times" pitchFamily="2" charset="0"/>
                  </a:rPr>
                  <a:t>y </a:t>
                </a:r>
                <a:endParaRPr lang="en-US" altLang="en-US" b="0" i="1">
                  <a:latin typeface="Times" pitchFamily="2" charset="0"/>
                </a:endParaRPr>
              </a:p>
            </p:txBody>
          </p:sp>
          <p:sp>
            <p:nvSpPr>
              <p:cNvPr id="110621" name="Rectangle 28">
                <a:extLst>
                  <a:ext uri="{FF2B5EF4-FFF2-40B4-BE49-F238E27FC236}">
                    <a16:creationId xmlns:a16="http://schemas.microsoft.com/office/drawing/2014/main" id="{ADCB6777-04E9-9D40-B367-7F7BBFADD4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4038" y="2328863"/>
                <a:ext cx="12700" cy="45561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22" name="Rectangle 29">
                <a:extLst>
                  <a:ext uri="{FF2B5EF4-FFF2-40B4-BE49-F238E27FC236}">
                    <a16:creationId xmlns:a16="http://schemas.microsoft.com/office/drawing/2014/main" id="{2FC7A9E4-734B-1B44-B720-98A9647324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3583" y="2438386"/>
                <a:ext cx="144274" cy="2308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>
                    <a:solidFill>
                      <a:srgbClr val="000000"/>
                    </a:solidFill>
                    <a:latin typeface="Times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23" name="Rectangle 30">
                <a:extLst>
                  <a:ext uri="{FF2B5EF4-FFF2-40B4-BE49-F238E27FC236}">
                    <a16:creationId xmlns:a16="http://schemas.microsoft.com/office/drawing/2014/main" id="{5CBA009F-9873-5648-BF4E-C1A6C3B45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7363" y="2427288"/>
                <a:ext cx="206793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 i="1">
                    <a:solidFill>
                      <a:srgbClr val="000000"/>
                    </a:solidFill>
                    <a:latin typeface="Times" pitchFamily="2" charset="0"/>
                  </a:rPr>
                  <a:t>Y </a:t>
                </a:r>
                <a:endParaRPr lang="en-US" altLang="en-US" b="0" i="1">
                  <a:latin typeface="Times" pitchFamily="2" charset="0"/>
                </a:endParaRPr>
              </a:p>
            </p:txBody>
          </p:sp>
          <p:sp>
            <p:nvSpPr>
              <p:cNvPr id="110624" name="Rectangle 31">
                <a:extLst>
                  <a:ext uri="{FF2B5EF4-FFF2-40B4-BE49-F238E27FC236}">
                    <a16:creationId xmlns:a16="http://schemas.microsoft.com/office/drawing/2014/main" id="{14FE6F8E-61B3-4942-A7ED-C47A5161CB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3413" y="2524125"/>
                <a:ext cx="144274" cy="2308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>
                    <a:solidFill>
                      <a:srgbClr val="000000"/>
                    </a:solidFill>
                    <a:latin typeface="Times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25" name="Rectangle 32">
                <a:extLst>
                  <a:ext uri="{FF2B5EF4-FFF2-40B4-BE49-F238E27FC236}">
                    <a16:creationId xmlns:a16="http://schemas.microsoft.com/office/drawing/2014/main" id="{C7881D28-654F-E345-896F-2473059066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7713" y="2427288"/>
                <a:ext cx="206793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 i="1">
                    <a:solidFill>
                      <a:srgbClr val="000000"/>
                    </a:solidFill>
                    <a:latin typeface="Times" pitchFamily="2" charset="0"/>
                  </a:rPr>
                  <a:t>Y </a:t>
                </a:r>
                <a:endParaRPr lang="en-US" altLang="en-US" b="0" i="1">
                  <a:latin typeface="Times" pitchFamily="2" charset="0"/>
                </a:endParaRPr>
              </a:p>
            </p:txBody>
          </p:sp>
          <p:sp>
            <p:nvSpPr>
              <p:cNvPr id="110626" name="Rectangle 33">
                <a:extLst>
                  <a:ext uri="{FF2B5EF4-FFF2-40B4-BE49-F238E27FC236}">
                    <a16:creationId xmlns:a16="http://schemas.microsoft.com/office/drawing/2014/main" id="{872607E2-2FD0-C64A-92DB-93714C1CF7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1863" y="2328863"/>
                <a:ext cx="12700" cy="45561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27" name="Rectangle 34">
                <a:extLst>
                  <a:ext uri="{FF2B5EF4-FFF2-40B4-BE49-F238E27FC236}">
                    <a16:creationId xmlns:a16="http://schemas.microsoft.com/office/drawing/2014/main" id="{F2B585B9-BEFC-964E-95E5-8ECF42F18E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3763" y="2524125"/>
                <a:ext cx="144274" cy="2308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>
                    <a:solidFill>
                      <a:srgbClr val="000000"/>
                    </a:solidFill>
                    <a:latin typeface="Times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28" name="Rectangle 35">
                <a:extLst>
                  <a:ext uri="{FF2B5EF4-FFF2-40B4-BE49-F238E27FC236}">
                    <a16:creationId xmlns:a16="http://schemas.microsoft.com/office/drawing/2014/main" id="{A9EB27C4-806A-9D4C-8C32-B7B61A5398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6275" y="2328863"/>
                <a:ext cx="12700" cy="45561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29" name="Rectangle 36">
                <a:extLst>
                  <a:ext uri="{FF2B5EF4-FFF2-40B4-BE49-F238E27FC236}">
                    <a16:creationId xmlns:a16="http://schemas.microsoft.com/office/drawing/2014/main" id="{07A468DB-8FC0-2C42-9463-77FFC0A74E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5813" y="2771775"/>
                <a:ext cx="4979987" cy="12700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30" name="Rectangle 37">
                <a:extLst>
                  <a:ext uri="{FF2B5EF4-FFF2-40B4-BE49-F238E27FC236}">
                    <a16:creationId xmlns:a16="http://schemas.microsoft.com/office/drawing/2014/main" id="{BD7DB5A3-053F-F04E-AE7F-A2BE9F41F2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0413" y="2787650"/>
                <a:ext cx="11112" cy="401638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31" name="Rectangle 38">
                <a:extLst>
                  <a:ext uri="{FF2B5EF4-FFF2-40B4-BE49-F238E27FC236}">
                    <a16:creationId xmlns:a16="http://schemas.microsoft.com/office/drawing/2014/main" id="{61BBB8FC-D365-9D46-AD64-CDA180DCB6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0494" y="2281238"/>
                <a:ext cx="490519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 i="1">
                    <a:solidFill>
                      <a:srgbClr val="000000"/>
                    </a:solidFill>
                    <a:latin typeface="Times" pitchFamily="2" charset="0"/>
                  </a:rPr>
                  <a:t>g</a:t>
                </a:r>
                <a:r>
                  <a:rPr lang="en-US" altLang="en-US" sz="2000" b="0" i="1" baseline="-25000">
                    <a:solidFill>
                      <a:srgbClr val="000000"/>
                    </a:solidFill>
                    <a:latin typeface="Times" pitchFamily="2" charset="0"/>
                  </a:rPr>
                  <a:t>1</a:t>
                </a:r>
                <a:r>
                  <a:rPr lang="en-US" altLang="en-US" sz="2000" b="0" i="1">
                    <a:solidFill>
                      <a:srgbClr val="000000"/>
                    </a:solidFill>
                    <a:latin typeface="Times" pitchFamily="2" charset="0"/>
                  </a:rPr>
                  <a:t>g</a:t>
                </a:r>
                <a:r>
                  <a:rPr lang="en-US" altLang="en-US" sz="2000" b="0" i="1" baseline="-25000">
                    <a:solidFill>
                      <a:srgbClr val="000000"/>
                    </a:solidFill>
                    <a:latin typeface="Times" pitchFamily="2" charset="0"/>
                  </a:rPr>
                  <a:t>2</a:t>
                </a:r>
                <a:r>
                  <a:rPr lang="en-US" altLang="en-US" sz="2000" b="0" i="1">
                    <a:solidFill>
                      <a:srgbClr val="000000"/>
                    </a:solidFill>
                    <a:latin typeface="Times" pitchFamily="2" charset="0"/>
                  </a:rPr>
                  <a:t> </a:t>
                </a:r>
                <a:endParaRPr lang="en-US" altLang="en-US" b="0" i="1">
                  <a:latin typeface="Times" pitchFamily="2" charset="0"/>
                </a:endParaRPr>
              </a:p>
            </p:txBody>
          </p:sp>
          <p:sp>
            <p:nvSpPr>
              <p:cNvPr id="110632" name="Rectangle 39">
                <a:extLst>
                  <a:ext uri="{FF2B5EF4-FFF2-40B4-BE49-F238E27FC236}">
                    <a16:creationId xmlns:a16="http://schemas.microsoft.com/office/drawing/2014/main" id="{CF8E470A-FB69-D14B-A8EE-ECB64E2BA2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4038" y="2787650"/>
                <a:ext cx="12700" cy="401638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33" name="Rectangle 40">
                <a:extLst>
                  <a:ext uri="{FF2B5EF4-FFF2-40B4-BE49-F238E27FC236}">
                    <a16:creationId xmlns:a16="http://schemas.microsoft.com/office/drawing/2014/main" id="{207EFE5C-BCAA-6248-A55C-994E1EC87D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588" y="2887663"/>
                <a:ext cx="282129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0</a:t>
                </a:r>
                <a:r>
                  <a:rPr lang="en-US" altLang="en-US" sz="800" b="0">
                    <a:solidFill>
                      <a:srgbClr val="000000"/>
                    </a:solidFill>
                    <a:latin typeface="Times" pitchFamily="2" charset="0"/>
                  </a:rPr>
                  <a:t> </a:t>
                </a: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0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34" name="Rectangle 41">
                <a:extLst>
                  <a:ext uri="{FF2B5EF4-FFF2-40B4-BE49-F238E27FC236}">
                    <a16:creationId xmlns:a16="http://schemas.microsoft.com/office/drawing/2014/main" id="{52F93AE4-A050-4440-8D32-19F275A778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938" y="2887663"/>
                <a:ext cx="192365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0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35" name="Rectangle 42">
                <a:extLst>
                  <a:ext uri="{FF2B5EF4-FFF2-40B4-BE49-F238E27FC236}">
                    <a16:creationId xmlns:a16="http://schemas.microsoft.com/office/drawing/2014/main" id="{D47958D8-971D-C44F-BE22-EC9EAED566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1438" y="2887663"/>
                <a:ext cx="192365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0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36" name="Rectangle 43">
                <a:extLst>
                  <a:ext uri="{FF2B5EF4-FFF2-40B4-BE49-F238E27FC236}">
                    <a16:creationId xmlns:a16="http://schemas.microsoft.com/office/drawing/2014/main" id="{C002C230-1457-B34D-BE1F-3626424F01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8475" y="2887663"/>
                <a:ext cx="282129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1</a:t>
                </a:r>
                <a:r>
                  <a:rPr lang="en-US" altLang="en-US" sz="800" b="0">
                    <a:solidFill>
                      <a:srgbClr val="000000"/>
                    </a:solidFill>
                    <a:latin typeface="Times" pitchFamily="2" charset="0"/>
                  </a:rPr>
                  <a:t> </a:t>
                </a: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0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37" name="Rectangle 44">
                <a:extLst>
                  <a:ext uri="{FF2B5EF4-FFF2-40B4-BE49-F238E27FC236}">
                    <a16:creationId xmlns:a16="http://schemas.microsoft.com/office/drawing/2014/main" id="{D2EEFFF6-FCA1-D14F-9CC6-6CC3773A4B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2838" y="2887663"/>
                <a:ext cx="192365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0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38" name="Rectangle 45">
                <a:extLst>
                  <a:ext uri="{FF2B5EF4-FFF2-40B4-BE49-F238E27FC236}">
                    <a16:creationId xmlns:a16="http://schemas.microsoft.com/office/drawing/2014/main" id="{B57AA29F-6A4E-1548-9907-2852CF2794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3338" y="2887663"/>
                <a:ext cx="192365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39" name="Rectangle 46">
                <a:extLst>
                  <a:ext uri="{FF2B5EF4-FFF2-40B4-BE49-F238E27FC236}">
                    <a16:creationId xmlns:a16="http://schemas.microsoft.com/office/drawing/2014/main" id="{E8B8EC0C-886F-1949-BA74-929EEF4FB3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1863" y="2787650"/>
                <a:ext cx="12700" cy="401638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40" name="Rectangle 47">
                <a:extLst>
                  <a:ext uri="{FF2B5EF4-FFF2-40B4-BE49-F238E27FC236}">
                    <a16:creationId xmlns:a16="http://schemas.microsoft.com/office/drawing/2014/main" id="{62062785-8EFC-624A-8F8B-8D99125662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41963" y="2887663"/>
                <a:ext cx="282129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0</a:t>
                </a:r>
                <a:r>
                  <a:rPr lang="en-US" altLang="en-US" sz="800" b="0">
                    <a:solidFill>
                      <a:srgbClr val="000000"/>
                    </a:solidFill>
                    <a:latin typeface="Times" pitchFamily="2" charset="0"/>
                  </a:rPr>
                  <a:t> </a:t>
                </a: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1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41" name="Rectangle 48">
                <a:extLst>
                  <a:ext uri="{FF2B5EF4-FFF2-40B4-BE49-F238E27FC236}">
                    <a16:creationId xmlns:a16="http://schemas.microsoft.com/office/drawing/2014/main" id="{B73E9F34-5B61-444D-93FE-9B572C22E5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6275" y="2787650"/>
                <a:ext cx="12700" cy="401638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42" name="Rectangle 49">
                <a:extLst>
                  <a:ext uri="{FF2B5EF4-FFF2-40B4-BE49-F238E27FC236}">
                    <a16:creationId xmlns:a16="http://schemas.microsoft.com/office/drawing/2014/main" id="{F194CAC0-F59F-A84F-BEFB-24AFC8D10A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0413" y="3189288"/>
                <a:ext cx="11112" cy="304800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43" name="Rectangle 50">
                <a:extLst>
                  <a:ext uri="{FF2B5EF4-FFF2-40B4-BE49-F238E27FC236}">
                    <a16:creationId xmlns:a16="http://schemas.microsoft.com/office/drawing/2014/main" id="{E9213450-57E1-8246-AAC8-E9B1791BB4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45250" y="2887663"/>
                <a:ext cx="346249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0</a:t>
                </a:r>
                <a:r>
                  <a:rPr lang="en-US" altLang="en-US" sz="800" b="0">
                    <a:solidFill>
                      <a:srgbClr val="000000"/>
                    </a:solidFill>
                    <a:latin typeface="Times" pitchFamily="2" charset="0"/>
                  </a:rPr>
                  <a:t> </a:t>
                </a: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0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44" name="Rectangle 51">
                <a:extLst>
                  <a:ext uri="{FF2B5EF4-FFF2-40B4-BE49-F238E27FC236}">
                    <a16:creationId xmlns:a16="http://schemas.microsoft.com/office/drawing/2014/main" id="{2FD4A66F-E144-844D-92E8-E14E3ED1C5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4038" y="3189288"/>
                <a:ext cx="12700" cy="304800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45" name="Rectangle 52">
                <a:extLst>
                  <a:ext uri="{FF2B5EF4-FFF2-40B4-BE49-F238E27FC236}">
                    <a16:creationId xmlns:a16="http://schemas.microsoft.com/office/drawing/2014/main" id="{3B205423-3176-AE45-92A8-F00E72C6EB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588" y="3189288"/>
                <a:ext cx="282129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0</a:t>
                </a:r>
                <a:r>
                  <a:rPr lang="en-US" altLang="en-US" sz="800" b="0">
                    <a:solidFill>
                      <a:srgbClr val="000000"/>
                    </a:solidFill>
                    <a:latin typeface="Times" pitchFamily="2" charset="0"/>
                  </a:rPr>
                  <a:t> </a:t>
                </a: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1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46" name="Rectangle 53">
                <a:extLst>
                  <a:ext uri="{FF2B5EF4-FFF2-40B4-BE49-F238E27FC236}">
                    <a16:creationId xmlns:a16="http://schemas.microsoft.com/office/drawing/2014/main" id="{D299786F-D62C-9744-A141-3873A96995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938" y="3189288"/>
                <a:ext cx="192365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0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47" name="Rectangle 54">
                <a:extLst>
                  <a:ext uri="{FF2B5EF4-FFF2-40B4-BE49-F238E27FC236}">
                    <a16:creationId xmlns:a16="http://schemas.microsoft.com/office/drawing/2014/main" id="{2D6BECFB-099F-824C-B207-EB5F0CF847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1438" y="3189288"/>
                <a:ext cx="192365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0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48" name="Rectangle 55">
                <a:extLst>
                  <a:ext uri="{FF2B5EF4-FFF2-40B4-BE49-F238E27FC236}">
                    <a16:creationId xmlns:a16="http://schemas.microsoft.com/office/drawing/2014/main" id="{4D805268-06F1-AC44-BD7B-E4F66423A2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8475" y="3189288"/>
                <a:ext cx="282129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0</a:t>
                </a:r>
                <a:r>
                  <a:rPr lang="en-US" altLang="en-US" sz="800" b="0">
                    <a:solidFill>
                      <a:srgbClr val="000000"/>
                    </a:solidFill>
                    <a:latin typeface="Times" pitchFamily="2" charset="0"/>
                  </a:rPr>
                  <a:t> </a:t>
                </a: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0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49" name="Rectangle 56">
                <a:extLst>
                  <a:ext uri="{FF2B5EF4-FFF2-40B4-BE49-F238E27FC236}">
                    <a16:creationId xmlns:a16="http://schemas.microsoft.com/office/drawing/2014/main" id="{572E8659-F04F-B249-A1C2-1625A97237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2838" y="3189288"/>
                <a:ext cx="192365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0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50" name="Rectangle 57">
                <a:extLst>
                  <a:ext uri="{FF2B5EF4-FFF2-40B4-BE49-F238E27FC236}">
                    <a16:creationId xmlns:a16="http://schemas.microsoft.com/office/drawing/2014/main" id="{B4DAF7C2-CC23-B54E-B5C6-92852AC972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3338" y="3189288"/>
                <a:ext cx="192365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51" name="Rectangle 58">
                <a:extLst>
                  <a:ext uri="{FF2B5EF4-FFF2-40B4-BE49-F238E27FC236}">
                    <a16:creationId xmlns:a16="http://schemas.microsoft.com/office/drawing/2014/main" id="{3787C46A-8331-684E-B0C1-AB5BBB1921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1863" y="3189288"/>
                <a:ext cx="12700" cy="304800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52" name="Rectangle 59">
                <a:extLst>
                  <a:ext uri="{FF2B5EF4-FFF2-40B4-BE49-F238E27FC236}">
                    <a16:creationId xmlns:a16="http://schemas.microsoft.com/office/drawing/2014/main" id="{4BE82467-3598-4749-A93F-00315467ED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41963" y="3189288"/>
                <a:ext cx="282129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0</a:t>
                </a:r>
                <a:r>
                  <a:rPr lang="en-US" altLang="en-US" sz="800" b="0">
                    <a:solidFill>
                      <a:srgbClr val="000000"/>
                    </a:solidFill>
                    <a:latin typeface="Times" pitchFamily="2" charset="0"/>
                  </a:rPr>
                  <a:t> </a:t>
                </a: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1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53" name="Rectangle 60">
                <a:extLst>
                  <a:ext uri="{FF2B5EF4-FFF2-40B4-BE49-F238E27FC236}">
                    <a16:creationId xmlns:a16="http://schemas.microsoft.com/office/drawing/2014/main" id="{727B154A-5D31-F94A-BC64-E9B33654BA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6275" y="3189288"/>
                <a:ext cx="12700" cy="304800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54" name="Rectangle 61">
                <a:extLst>
                  <a:ext uri="{FF2B5EF4-FFF2-40B4-BE49-F238E27FC236}">
                    <a16:creationId xmlns:a16="http://schemas.microsoft.com/office/drawing/2014/main" id="{C3BFE3F9-0757-9246-A879-CDF9974A5C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0413" y="3494088"/>
                <a:ext cx="11112" cy="304800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55" name="Rectangle 62">
                <a:extLst>
                  <a:ext uri="{FF2B5EF4-FFF2-40B4-BE49-F238E27FC236}">
                    <a16:creationId xmlns:a16="http://schemas.microsoft.com/office/drawing/2014/main" id="{D25634E0-4CFC-C948-BCEF-24EE40C36F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45250" y="3189288"/>
                <a:ext cx="346249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1</a:t>
                </a:r>
                <a:r>
                  <a:rPr lang="en-US" altLang="en-US" sz="800" b="0">
                    <a:solidFill>
                      <a:srgbClr val="000000"/>
                    </a:solidFill>
                    <a:latin typeface="Times" pitchFamily="2" charset="0"/>
                  </a:rPr>
                  <a:t> </a:t>
                </a: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0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56" name="Rectangle 63">
                <a:extLst>
                  <a:ext uri="{FF2B5EF4-FFF2-40B4-BE49-F238E27FC236}">
                    <a16:creationId xmlns:a16="http://schemas.microsoft.com/office/drawing/2014/main" id="{4DCB24B3-B073-8044-AED1-A7E3FD1320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4038" y="3494088"/>
                <a:ext cx="12700" cy="304800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57" name="Rectangle 64">
                <a:extLst>
                  <a:ext uri="{FF2B5EF4-FFF2-40B4-BE49-F238E27FC236}">
                    <a16:creationId xmlns:a16="http://schemas.microsoft.com/office/drawing/2014/main" id="{DB44E43C-4690-7F42-B0E3-24BAA311FD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588" y="3492500"/>
                <a:ext cx="282129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1</a:t>
                </a:r>
                <a:r>
                  <a:rPr lang="en-US" altLang="en-US" sz="800" b="0">
                    <a:solidFill>
                      <a:srgbClr val="000000"/>
                    </a:solidFill>
                    <a:latin typeface="Times" pitchFamily="2" charset="0"/>
                  </a:rPr>
                  <a:t> </a:t>
                </a: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0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58" name="Rectangle 65">
                <a:extLst>
                  <a:ext uri="{FF2B5EF4-FFF2-40B4-BE49-F238E27FC236}">
                    <a16:creationId xmlns:a16="http://schemas.microsoft.com/office/drawing/2014/main" id="{E5C1141C-AA34-C34D-8561-93E14FE8A0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938" y="3492500"/>
                <a:ext cx="192365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0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59" name="Rectangle 66">
                <a:extLst>
                  <a:ext uri="{FF2B5EF4-FFF2-40B4-BE49-F238E27FC236}">
                    <a16:creationId xmlns:a16="http://schemas.microsoft.com/office/drawing/2014/main" id="{D522ACEA-890D-634F-AD00-4E12375EDE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1438" y="3492500"/>
                <a:ext cx="1923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0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60" name="Rectangle 67">
                <a:extLst>
                  <a:ext uri="{FF2B5EF4-FFF2-40B4-BE49-F238E27FC236}">
                    <a16:creationId xmlns:a16="http://schemas.microsoft.com/office/drawing/2014/main" id="{DFD0F2A6-E532-1A4D-B871-F61EF7358A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8475" y="3492500"/>
                <a:ext cx="282129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1</a:t>
                </a:r>
                <a:r>
                  <a:rPr lang="en-US" altLang="en-US" sz="800" b="0">
                    <a:solidFill>
                      <a:srgbClr val="000000"/>
                    </a:solidFill>
                    <a:latin typeface="Times" pitchFamily="2" charset="0"/>
                  </a:rPr>
                  <a:t> </a:t>
                </a: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0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61" name="Rectangle 68">
                <a:extLst>
                  <a:ext uri="{FF2B5EF4-FFF2-40B4-BE49-F238E27FC236}">
                    <a16:creationId xmlns:a16="http://schemas.microsoft.com/office/drawing/2014/main" id="{7C81C745-1019-5D46-8497-49DF816255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2838" y="3492500"/>
                <a:ext cx="1923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0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62" name="Rectangle 69">
                <a:extLst>
                  <a:ext uri="{FF2B5EF4-FFF2-40B4-BE49-F238E27FC236}">
                    <a16:creationId xmlns:a16="http://schemas.microsoft.com/office/drawing/2014/main" id="{D0CE5F19-5448-4146-A035-629AB4DB05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3338" y="3492500"/>
                <a:ext cx="192365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0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63" name="Rectangle 70">
                <a:extLst>
                  <a:ext uri="{FF2B5EF4-FFF2-40B4-BE49-F238E27FC236}">
                    <a16:creationId xmlns:a16="http://schemas.microsoft.com/office/drawing/2014/main" id="{783B32FD-76E7-C44D-8815-3F23397E40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1863" y="3494088"/>
                <a:ext cx="12700" cy="304800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64" name="Rectangle 71">
                <a:extLst>
                  <a:ext uri="{FF2B5EF4-FFF2-40B4-BE49-F238E27FC236}">
                    <a16:creationId xmlns:a16="http://schemas.microsoft.com/office/drawing/2014/main" id="{CBBF43D4-3885-E143-AD28-4D64E065B2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41963" y="3492500"/>
                <a:ext cx="282129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1</a:t>
                </a:r>
                <a:r>
                  <a:rPr lang="en-US" altLang="en-US" sz="800" b="0">
                    <a:solidFill>
                      <a:srgbClr val="000000"/>
                    </a:solidFill>
                    <a:latin typeface="Times" pitchFamily="2" charset="0"/>
                  </a:rPr>
                  <a:t> </a:t>
                </a: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0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65" name="Rectangle 72">
                <a:extLst>
                  <a:ext uri="{FF2B5EF4-FFF2-40B4-BE49-F238E27FC236}">
                    <a16:creationId xmlns:a16="http://schemas.microsoft.com/office/drawing/2014/main" id="{B6EE5677-C663-2044-AA35-E95F758448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6275" y="3494088"/>
                <a:ext cx="12700" cy="304800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66" name="Rectangle 73">
                <a:extLst>
                  <a:ext uri="{FF2B5EF4-FFF2-40B4-BE49-F238E27FC236}">
                    <a16:creationId xmlns:a16="http://schemas.microsoft.com/office/drawing/2014/main" id="{BFDEED4F-9D6E-8049-993F-4798E8521B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0413" y="3803650"/>
                <a:ext cx="11112" cy="349250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67" name="Rectangle 74">
                <a:extLst>
                  <a:ext uri="{FF2B5EF4-FFF2-40B4-BE49-F238E27FC236}">
                    <a16:creationId xmlns:a16="http://schemas.microsoft.com/office/drawing/2014/main" id="{8C007156-3A2B-274E-A5F2-4CB41BC8E1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45250" y="3492500"/>
                <a:ext cx="346249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0</a:t>
                </a:r>
                <a:r>
                  <a:rPr lang="en-US" altLang="en-US" sz="800" b="0">
                    <a:solidFill>
                      <a:srgbClr val="000000"/>
                    </a:solidFill>
                    <a:latin typeface="Times" pitchFamily="2" charset="0"/>
                  </a:rPr>
                  <a:t> </a:t>
                </a: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68" name="Rectangle 75">
                <a:extLst>
                  <a:ext uri="{FF2B5EF4-FFF2-40B4-BE49-F238E27FC236}">
                    <a16:creationId xmlns:a16="http://schemas.microsoft.com/office/drawing/2014/main" id="{57F6FB01-856C-6141-975F-187263AEE4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4038" y="3803650"/>
                <a:ext cx="12700" cy="349250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69" name="Rectangle 76">
                <a:extLst>
                  <a:ext uri="{FF2B5EF4-FFF2-40B4-BE49-F238E27FC236}">
                    <a16:creationId xmlns:a16="http://schemas.microsoft.com/office/drawing/2014/main" id="{5F16F399-F8E0-B24A-A19B-66B6B832EA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588" y="3797300"/>
                <a:ext cx="282129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1</a:t>
                </a:r>
                <a:r>
                  <a:rPr lang="en-US" altLang="en-US" sz="800" b="0">
                    <a:solidFill>
                      <a:srgbClr val="000000"/>
                    </a:solidFill>
                    <a:latin typeface="Times" pitchFamily="2" charset="0"/>
                  </a:rPr>
                  <a:t> </a:t>
                </a: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1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70" name="Rectangle 77">
                <a:extLst>
                  <a:ext uri="{FF2B5EF4-FFF2-40B4-BE49-F238E27FC236}">
                    <a16:creationId xmlns:a16="http://schemas.microsoft.com/office/drawing/2014/main" id="{5FBDB437-CA10-0E4B-B815-8E5CF9553B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938" y="3797300"/>
                <a:ext cx="1923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71" name="Rectangle 78">
                <a:extLst>
                  <a:ext uri="{FF2B5EF4-FFF2-40B4-BE49-F238E27FC236}">
                    <a16:creationId xmlns:a16="http://schemas.microsoft.com/office/drawing/2014/main" id="{65E976F3-EC2F-E748-AD6E-03FBCDC9F0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1438" y="3797300"/>
                <a:ext cx="1923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72" name="Rectangle 79">
                <a:extLst>
                  <a:ext uri="{FF2B5EF4-FFF2-40B4-BE49-F238E27FC236}">
                    <a16:creationId xmlns:a16="http://schemas.microsoft.com/office/drawing/2014/main" id="{0C56CD30-4955-FE46-81BE-83462522E0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8475" y="3797300"/>
                <a:ext cx="282129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d</a:t>
                </a:r>
                <a:r>
                  <a:rPr lang="en-US" altLang="en-US" sz="800" b="0">
                    <a:solidFill>
                      <a:srgbClr val="000000"/>
                    </a:solidFill>
                    <a:latin typeface="Times" pitchFamily="2" charset="0"/>
                  </a:rPr>
                  <a:t> </a:t>
                </a: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d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73" name="Rectangle 80">
                <a:extLst>
                  <a:ext uri="{FF2B5EF4-FFF2-40B4-BE49-F238E27FC236}">
                    <a16:creationId xmlns:a16="http://schemas.microsoft.com/office/drawing/2014/main" id="{EB275BF4-630A-A543-A216-F9B575F3F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2838" y="3797300"/>
                <a:ext cx="1923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74" name="Rectangle 81">
                <a:extLst>
                  <a:ext uri="{FF2B5EF4-FFF2-40B4-BE49-F238E27FC236}">
                    <a16:creationId xmlns:a16="http://schemas.microsoft.com/office/drawing/2014/main" id="{FC47D92B-26F4-D047-9642-A70D078001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3338" y="3797300"/>
                <a:ext cx="1923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75" name="Rectangle 82">
                <a:extLst>
                  <a:ext uri="{FF2B5EF4-FFF2-40B4-BE49-F238E27FC236}">
                    <a16:creationId xmlns:a16="http://schemas.microsoft.com/office/drawing/2014/main" id="{E54271A7-6A61-D945-866E-052A3EC3E9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1863" y="3803650"/>
                <a:ext cx="12700" cy="349250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76" name="Rectangle 83">
                <a:extLst>
                  <a:ext uri="{FF2B5EF4-FFF2-40B4-BE49-F238E27FC236}">
                    <a16:creationId xmlns:a16="http://schemas.microsoft.com/office/drawing/2014/main" id="{F9941E2A-5CC8-FD4A-BD64-5E5FC766DA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41963" y="3797300"/>
                <a:ext cx="282129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d</a:t>
                </a:r>
                <a:r>
                  <a:rPr lang="en-US" altLang="en-US" sz="800" b="0">
                    <a:solidFill>
                      <a:srgbClr val="000000"/>
                    </a:solidFill>
                    <a:latin typeface="Times" pitchFamily="2" charset="0"/>
                  </a:rPr>
                  <a:t> </a:t>
                </a: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d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77" name="Rectangle 84">
                <a:extLst>
                  <a:ext uri="{FF2B5EF4-FFF2-40B4-BE49-F238E27FC236}">
                    <a16:creationId xmlns:a16="http://schemas.microsoft.com/office/drawing/2014/main" id="{9439E3CC-09F1-5941-9C08-95E6FAD018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6275" y="3803650"/>
                <a:ext cx="12700" cy="349250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78" name="Rectangle 85">
                <a:extLst>
                  <a:ext uri="{FF2B5EF4-FFF2-40B4-BE49-F238E27FC236}">
                    <a16:creationId xmlns:a16="http://schemas.microsoft.com/office/drawing/2014/main" id="{A23F8077-CE2F-8644-8D99-851194DB56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5813" y="4140200"/>
                <a:ext cx="4979987" cy="12700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79" name="Rectangle 86">
                <a:extLst>
                  <a:ext uri="{FF2B5EF4-FFF2-40B4-BE49-F238E27FC236}">
                    <a16:creationId xmlns:a16="http://schemas.microsoft.com/office/drawing/2014/main" id="{BC0C7F71-5CEF-0A4A-8F51-C76D0F23EA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45250" y="3797300"/>
                <a:ext cx="346249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d</a:t>
                </a:r>
                <a:r>
                  <a:rPr lang="en-US" altLang="en-US" sz="800" b="0">
                    <a:solidFill>
                      <a:srgbClr val="000000"/>
                    </a:solidFill>
                    <a:latin typeface="Times" pitchFamily="2" charset="0"/>
                  </a:rPr>
                  <a:t> </a:t>
                </a: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10596" name="TextBox 87">
              <a:extLst>
                <a:ext uri="{FF2B5EF4-FFF2-40B4-BE49-F238E27FC236}">
                  <a16:creationId xmlns:a16="http://schemas.microsoft.com/office/drawing/2014/main" id="{C8718FD1-D95F-1F40-91A1-2896BD43E2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73087" y="3495988"/>
              <a:ext cx="370614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latin typeface="Times" pitchFamily="2" charset="0"/>
                </a:rPr>
                <a:t>A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latin typeface="Times" pitchFamily="2" charset="0"/>
                </a:rPr>
                <a:t>B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latin typeface="Times" pitchFamily="2" charset="0"/>
                </a:rPr>
                <a:t>C</a:t>
              </a:r>
              <a:endParaRPr lang="en-US" altLang="en-US" sz="2800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7" name="Rectangle 2">
            <a:extLst>
              <a:ext uri="{FF2B5EF4-FFF2-40B4-BE49-F238E27FC236}">
                <a16:creationId xmlns:a16="http://schemas.microsoft.com/office/drawing/2014/main" id="{232B7C3F-A5D3-3E40-9A0C-D7F7ADC81C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762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Output Expressions</a:t>
            </a:r>
          </a:p>
        </p:txBody>
      </p:sp>
      <p:sp>
        <p:nvSpPr>
          <p:cNvPr id="111618" name="Rectangle 4">
            <a:extLst>
              <a:ext uri="{FF2B5EF4-FFF2-40B4-BE49-F238E27FC236}">
                <a16:creationId xmlns:a16="http://schemas.microsoft.com/office/drawing/2014/main" id="{91DE0156-8DCD-CB4E-A845-1B2801BF4D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4263" y="1463676"/>
            <a:ext cx="1077912" cy="8159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111619" name="Picture 3" descr="Screen shot 2014-04-25 at 12.57.10 PM.png">
            <a:extLst>
              <a:ext uri="{FF2B5EF4-FFF2-40B4-BE49-F238E27FC236}">
                <a16:creationId xmlns:a16="http://schemas.microsoft.com/office/drawing/2014/main" id="{33611D4C-FE14-E840-9E51-E06DD6E8825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48075" y="1968500"/>
            <a:ext cx="4330700" cy="3568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1" name="Rectangle 2">
            <a:extLst>
              <a:ext uri="{FF2B5EF4-FFF2-40B4-BE49-F238E27FC236}">
                <a16:creationId xmlns:a16="http://schemas.microsoft.com/office/drawing/2014/main" id="{78A1412C-F122-D041-9B48-3F9B948705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762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Next State Expressions</a:t>
            </a:r>
          </a:p>
        </p:txBody>
      </p:sp>
      <p:sp>
        <p:nvSpPr>
          <p:cNvPr id="112642" name="Rectangle 4">
            <a:extLst>
              <a:ext uri="{FF2B5EF4-FFF2-40B4-BE49-F238E27FC236}">
                <a16:creationId xmlns:a16="http://schemas.microsoft.com/office/drawing/2014/main" id="{074E2934-4D44-1C49-A961-F2380317C7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4263" y="1463676"/>
            <a:ext cx="1077912" cy="8159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112643" name="Picture 1" descr="Screen shot 2014-04-25 at 12.57.42 PM.png">
            <a:extLst>
              <a:ext uri="{FF2B5EF4-FFF2-40B4-BE49-F238E27FC236}">
                <a16:creationId xmlns:a16="http://schemas.microsoft.com/office/drawing/2014/main" id="{14C4B543-FDE0-D341-A538-CAAA246FE38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100138"/>
            <a:ext cx="9144000" cy="505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5" name="Rectangle 2">
            <a:extLst>
              <a:ext uri="{FF2B5EF4-FFF2-40B4-BE49-F238E27FC236}">
                <a16:creationId xmlns:a16="http://schemas.microsoft.com/office/drawing/2014/main" id="{BEF0F8A4-C267-EA43-88D5-7F97335E81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762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Circuit Diagram</a:t>
            </a:r>
          </a:p>
        </p:txBody>
      </p:sp>
      <p:sp>
        <p:nvSpPr>
          <p:cNvPr id="113666" name="Rectangle 4">
            <a:extLst>
              <a:ext uri="{FF2B5EF4-FFF2-40B4-BE49-F238E27FC236}">
                <a16:creationId xmlns:a16="http://schemas.microsoft.com/office/drawing/2014/main" id="{4AB620D0-6D20-C548-88C5-F8E355AB41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4263" y="1463676"/>
            <a:ext cx="1077912" cy="8159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113667" name="Picture 3" descr="Screen shot 2014-04-25 at 12.58.00 PM.png">
            <a:extLst>
              <a:ext uri="{FF2B5EF4-FFF2-40B4-BE49-F238E27FC236}">
                <a16:creationId xmlns:a16="http://schemas.microsoft.com/office/drawing/2014/main" id="{8742C795-F21D-374A-8770-356649A6C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3350" y="984251"/>
            <a:ext cx="5792788" cy="556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9595CA0B-9075-304C-BC92-D03E38D15E2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Questions?</a:t>
            </a:r>
          </a:p>
        </p:txBody>
      </p:sp>
    </p:spTree>
  </p:cSld>
  <p:clrMapOvr>
    <a:masterClrMapping/>
  </p:clrMapOvr>
  <p:transition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7" name="Title 1">
            <a:extLst>
              <a:ext uri="{FF2B5EF4-FFF2-40B4-BE49-F238E27FC236}">
                <a16:creationId xmlns:a16="http://schemas.microsoft.com/office/drawing/2014/main" id="{6F685456-51F9-2F43-AE39-252C5110FDE8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Let’s fill-in the two K-maps</a:t>
            </a:r>
          </a:p>
        </p:txBody>
      </p:sp>
      <p:sp>
        <p:nvSpPr>
          <p:cNvPr id="14338" name="TextBox 125">
            <a:extLst>
              <a:ext uri="{FF2B5EF4-FFF2-40B4-BE49-F238E27FC236}">
                <a16:creationId xmlns:a16="http://schemas.microsoft.com/office/drawing/2014/main" id="{2A7B41CF-6221-A540-9BCD-F92E0ACE2C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0" y="6477001"/>
            <a:ext cx="26924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3.3a-b from the textbook ]</a:t>
            </a:r>
          </a:p>
        </p:txBody>
      </p:sp>
      <p:grpSp>
        <p:nvGrpSpPr>
          <p:cNvPr id="14339" name="Group 19">
            <a:extLst>
              <a:ext uri="{FF2B5EF4-FFF2-40B4-BE49-F238E27FC236}">
                <a16:creationId xmlns:a16="http://schemas.microsoft.com/office/drawing/2014/main" id="{FE5BB956-2BFC-834C-9181-3861C1D5E015}"/>
              </a:ext>
            </a:extLst>
          </p:cNvPr>
          <p:cNvGrpSpPr>
            <a:grpSpLocks/>
          </p:cNvGrpSpPr>
          <p:nvPr/>
        </p:nvGrpSpPr>
        <p:grpSpPr bwMode="auto">
          <a:xfrm>
            <a:off x="6399214" y="1143001"/>
            <a:ext cx="3201987" cy="5232975"/>
            <a:chOff x="5485010" y="1143000"/>
            <a:chExt cx="3201790" cy="5232975"/>
          </a:xfrm>
        </p:grpSpPr>
        <p:pic>
          <p:nvPicPr>
            <p:cNvPr id="14343" name="Picture 6" descr="Screen shot 2013-10-02 at 3.26.39 PM.png">
              <a:extLst>
                <a:ext uri="{FF2B5EF4-FFF2-40B4-BE49-F238E27FC236}">
                  <a16:creationId xmlns:a16="http://schemas.microsoft.com/office/drawing/2014/main" id="{01331135-5E5F-B94F-94F3-B50B055894E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85010" y="1143000"/>
              <a:ext cx="3201790" cy="5105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4" name="TextBox 3">
              <a:extLst>
                <a:ext uri="{FF2B5EF4-FFF2-40B4-BE49-F238E27FC236}">
                  <a16:creationId xmlns:a16="http://schemas.microsoft.com/office/drawing/2014/main" id="{9FEC6534-C114-404F-8649-C110D36EF8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34200" y="1905000"/>
              <a:ext cx="485949" cy="49724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345" name="TextBox 3">
              <a:extLst>
                <a:ext uri="{FF2B5EF4-FFF2-40B4-BE49-F238E27FC236}">
                  <a16:creationId xmlns:a16="http://schemas.microsoft.com/office/drawing/2014/main" id="{193E8843-35C6-384A-9ACC-D850A7A1E1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90306" y="2480385"/>
              <a:ext cx="467695" cy="36384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346" name="TextBox 3">
              <a:extLst>
                <a:ext uri="{FF2B5EF4-FFF2-40B4-BE49-F238E27FC236}">
                  <a16:creationId xmlns:a16="http://schemas.microsoft.com/office/drawing/2014/main" id="{8BCEA796-398D-0A44-A10C-7BCC77D8C6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43802" y="2480384"/>
              <a:ext cx="449440" cy="41521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347" name="TextBox 3">
              <a:extLst>
                <a:ext uri="{FF2B5EF4-FFF2-40B4-BE49-F238E27FC236}">
                  <a16:creationId xmlns:a16="http://schemas.microsoft.com/office/drawing/2014/main" id="{86E89B0F-0975-394F-AB2F-E477B7430D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11421" y="1925992"/>
              <a:ext cx="268930" cy="36000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348" name="TextBox 3">
              <a:extLst>
                <a:ext uri="{FF2B5EF4-FFF2-40B4-BE49-F238E27FC236}">
                  <a16:creationId xmlns:a16="http://schemas.microsoft.com/office/drawing/2014/main" id="{1D125190-FB0C-9341-B599-D58B919CCC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2951" y="5147385"/>
              <a:ext cx="446707" cy="41521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349" name="TextBox 3">
              <a:extLst>
                <a:ext uri="{FF2B5EF4-FFF2-40B4-BE49-F238E27FC236}">
                  <a16:creationId xmlns:a16="http://schemas.microsoft.com/office/drawing/2014/main" id="{94A79EA8-D5AE-1349-812B-314DF73EFF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41067" y="4583328"/>
              <a:ext cx="422982" cy="41521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350" name="TextBox 3">
              <a:extLst>
                <a:ext uri="{FF2B5EF4-FFF2-40B4-BE49-F238E27FC236}">
                  <a16:creationId xmlns:a16="http://schemas.microsoft.com/office/drawing/2014/main" id="{68878937-2510-A841-A17C-3D65B837AD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98191" y="5171105"/>
              <a:ext cx="422981" cy="41521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351" name="TextBox 3">
              <a:extLst>
                <a:ext uri="{FF2B5EF4-FFF2-40B4-BE49-F238E27FC236}">
                  <a16:creationId xmlns:a16="http://schemas.microsoft.com/office/drawing/2014/main" id="{730388AE-F1BC-4C4F-A861-C4BAA07D36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62800" y="3200400"/>
              <a:ext cx="1219200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352" name="TextBox 3">
              <a:extLst>
                <a:ext uri="{FF2B5EF4-FFF2-40B4-BE49-F238E27FC236}">
                  <a16:creationId xmlns:a16="http://schemas.microsoft.com/office/drawing/2014/main" id="{07FD50C5-992C-404B-B526-B946D37C23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1800" y="5791200"/>
              <a:ext cx="1828800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353" name="TextBox 3">
              <a:extLst>
                <a:ext uri="{FF2B5EF4-FFF2-40B4-BE49-F238E27FC236}">
                  <a16:creationId xmlns:a16="http://schemas.microsoft.com/office/drawing/2014/main" id="{F72ACAD7-68E1-8649-A40B-1E27301954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43800" y="5171105"/>
              <a:ext cx="422981" cy="41521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3200" b="0">
                <a:latin typeface="Times" pitchFamily="2" charset="0"/>
              </a:endParaRPr>
            </a:p>
          </p:txBody>
        </p:sp>
      </p:grpSp>
      <p:grpSp>
        <p:nvGrpSpPr>
          <p:cNvPr id="14340" name="Group 21">
            <a:extLst>
              <a:ext uri="{FF2B5EF4-FFF2-40B4-BE49-F238E27FC236}">
                <a16:creationId xmlns:a16="http://schemas.microsoft.com/office/drawing/2014/main" id="{0569881F-CA98-154F-84F0-A739650576C8}"/>
              </a:ext>
            </a:extLst>
          </p:cNvPr>
          <p:cNvGrpSpPr>
            <a:grpSpLocks/>
          </p:cNvGrpSpPr>
          <p:nvPr/>
        </p:nvGrpSpPr>
        <p:grpSpPr bwMode="auto">
          <a:xfrm>
            <a:off x="1265238" y="1600200"/>
            <a:ext cx="4144962" cy="4191000"/>
            <a:chOff x="350520" y="1600200"/>
            <a:chExt cx="4145280" cy="4191000"/>
          </a:xfrm>
        </p:grpSpPr>
        <p:pic>
          <p:nvPicPr>
            <p:cNvPr id="14341" name="Picture 1" descr="Screen shot 2013-10-02 at 3.26.06 PM.png">
              <a:extLst>
                <a:ext uri="{FF2B5EF4-FFF2-40B4-BE49-F238E27FC236}">
                  <a16:creationId xmlns:a16="http://schemas.microsoft.com/office/drawing/2014/main" id="{B28885A4-D26F-D24E-9A99-3C3AB5C951E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0520" y="1600200"/>
              <a:ext cx="4145280" cy="4191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342" name="Picture 20" descr="Screen shot 2013-10-02 at 3.42.40 PM.png">
              <a:extLst>
                <a:ext uri="{FF2B5EF4-FFF2-40B4-BE49-F238E27FC236}">
                  <a16:creationId xmlns:a16="http://schemas.microsoft.com/office/drawing/2014/main" id="{12BF767A-C79A-6649-AD75-3BCEBDAE40F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90800" y="1607038"/>
              <a:ext cx="677008" cy="5836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/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A4294EDA-750C-1540-B622-0CD0DE6A4F0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END</a:t>
            </a:r>
          </a:p>
        </p:txBody>
      </p:sp>
    </p:spTree>
  </p:cSld>
  <p:clrMapOvr>
    <a:masterClrMapping/>
  </p:clrMapOvr>
  <p:transition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1" name="Title 1">
            <a:extLst>
              <a:ext uri="{FF2B5EF4-FFF2-40B4-BE49-F238E27FC236}">
                <a16:creationId xmlns:a16="http://schemas.microsoft.com/office/drawing/2014/main" id="{729904E1-0C96-1847-AFD3-A1E0FE5DC074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Let’s fill-in the two K-maps</a:t>
            </a:r>
          </a:p>
        </p:txBody>
      </p:sp>
      <p:sp>
        <p:nvSpPr>
          <p:cNvPr id="15362" name="TextBox 125">
            <a:extLst>
              <a:ext uri="{FF2B5EF4-FFF2-40B4-BE49-F238E27FC236}">
                <a16:creationId xmlns:a16="http://schemas.microsoft.com/office/drawing/2014/main" id="{B27C6975-F64F-8244-B8C1-0C8A532D50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0" y="6477001"/>
            <a:ext cx="26924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3.3a-b from the textbook ]</a:t>
            </a:r>
          </a:p>
        </p:txBody>
      </p:sp>
      <p:pic>
        <p:nvPicPr>
          <p:cNvPr id="15363" name="Picture 6" descr="Screen shot 2013-10-02 at 3.26.39 PM.png">
            <a:extLst>
              <a:ext uri="{FF2B5EF4-FFF2-40B4-BE49-F238E27FC236}">
                <a16:creationId xmlns:a16="http://schemas.microsoft.com/office/drawing/2014/main" id="{181ECA05-4CCA-8045-8974-970AEA0FAB9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99214" y="1143000"/>
            <a:ext cx="3201987" cy="510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5364" name="Group 5">
            <a:extLst>
              <a:ext uri="{FF2B5EF4-FFF2-40B4-BE49-F238E27FC236}">
                <a16:creationId xmlns:a16="http://schemas.microsoft.com/office/drawing/2014/main" id="{0E67A69F-104E-334B-8058-33726A99A79A}"/>
              </a:ext>
            </a:extLst>
          </p:cNvPr>
          <p:cNvGrpSpPr>
            <a:grpSpLocks/>
          </p:cNvGrpSpPr>
          <p:nvPr/>
        </p:nvGrpSpPr>
        <p:grpSpPr bwMode="auto">
          <a:xfrm>
            <a:off x="1265238" y="1600200"/>
            <a:ext cx="4144962" cy="4191000"/>
            <a:chOff x="350520" y="1600200"/>
            <a:chExt cx="4145280" cy="4191000"/>
          </a:xfrm>
        </p:grpSpPr>
        <p:pic>
          <p:nvPicPr>
            <p:cNvPr id="15365" name="Picture 1" descr="Screen shot 2013-10-02 at 3.26.06 PM.png">
              <a:extLst>
                <a:ext uri="{FF2B5EF4-FFF2-40B4-BE49-F238E27FC236}">
                  <a16:creationId xmlns:a16="http://schemas.microsoft.com/office/drawing/2014/main" id="{8393AD2A-0711-9A4E-BBA0-790F65EF138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0520" y="1600200"/>
              <a:ext cx="4145280" cy="4191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366" name="Picture 2" descr="Screen shot 2013-10-02 at 3.42.40 PM.png">
              <a:extLst>
                <a:ext uri="{FF2B5EF4-FFF2-40B4-BE49-F238E27FC236}">
                  <a16:creationId xmlns:a16="http://schemas.microsoft.com/office/drawing/2014/main" id="{48363E82-8859-2741-BE4C-1C1C6D3F327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90800" y="1607038"/>
              <a:ext cx="677008" cy="5836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5" name="Title 1">
            <a:extLst>
              <a:ext uri="{FF2B5EF4-FFF2-40B4-BE49-F238E27FC236}">
                <a16:creationId xmlns:a16="http://schemas.microsoft.com/office/drawing/2014/main" id="{AABB9DD8-BDFC-DF41-BAE3-FCB8263E4BF1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The circuit for the two expressions</a:t>
            </a:r>
          </a:p>
        </p:txBody>
      </p:sp>
      <p:sp>
        <p:nvSpPr>
          <p:cNvPr id="16386" name="TextBox 125">
            <a:extLst>
              <a:ext uri="{FF2B5EF4-FFF2-40B4-BE49-F238E27FC236}">
                <a16:creationId xmlns:a16="http://schemas.microsoft.com/office/drawing/2014/main" id="{CF11B708-5500-D84E-991A-DAD9E7E339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3.3c from the textbook ]</a:t>
            </a:r>
          </a:p>
        </p:txBody>
      </p:sp>
      <p:grpSp>
        <p:nvGrpSpPr>
          <p:cNvPr id="16387" name="Group 8">
            <a:extLst>
              <a:ext uri="{FF2B5EF4-FFF2-40B4-BE49-F238E27FC236}">
                <a16:creationId xmlns:a16="http://schemas.microsoft.com/office/drawing/2014/main" id="{5A280813-5586-6B4C-A90A-BE8438455A52}"/>
              </a:ext>
            </a:extLst>
          </p:cNvPr>
          <p:cNvGrpSpPr>
            <a:grpSpLocks/>
          </p:cNvGrpSpPr>
          <p:nvPr/>
        </p:nvGrpSpPr>
        <p:grpSpPr bwMode="auto">
          <a:xfrm>
            <a:off x="1447800" y="1600200"/>
            <a:ext cx="8483600" cy="4578350"/>
            <a:chOff x="533400" y="1600200"/>
            <a:chExt cx="8482860" cy="4577762"/>
          </a:xfrm>
        </p:grpSpPr>
        <p:pic>
          <p:nvPicPr>
            <p:cNvPr id="16388" name="Picture 2" descr="Screen shot 2013-10-02 at 3.27.17 PM.png">
              <a:extLst>
                <a:ext uri="{FF2B5EF4-FFF2-40B4-BE49-F238E27FC236}">
                  <a16:creationId xmlns:a16="http://schemas.microsoft.com/office/drawing/2014/main" id="{46920755-ACD8-7C4B-A314-F4B64754ADB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3400" y="1600200"/>
              <a:ext cx="6172200" cy="45777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389" name="Picture 5" descr="Screen shot 2013-10-02 at 3.41.08 PM.png">
              <a:extLst>
                <a:ext uri="{FF2B5EF4-FFF2-40B4-BE49-F238E27FC236}">
                  <a16:creationId xmlns:a16="http://schemas.microsoft.com/office/drawing/2014/main" id="{5199E1DF-8288-8548-971E-D22D4FB83C4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72200" y="2133601"/>
              <a:ext cx="2438400" cy="4981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390" name="Picture 7" descr="Screen shot 2013-10-02 at 3.41.14 PM.png">
              <a:extLst>
                <a:ext uri="{FF2B5EF4-FFF2-40B4-BE49-F238E27FC236}">
                  <a16:creationId xmlns:a16="http://schemas.microsoft.com/office/drawing/2014/main" id="{A364E5F5-04E5-B34E-A55F-9ECBD52A364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20660" y="4468916"/>
              <a:ext cx="2895600" cy="506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9" name="Title 1">
            <a:extLst>
              <a:ext uri="{FF2B5EF4-FFF2-40B4-BE49-F238E27FC236}">
                <a16:creationId xmlns:a16="http://schemas.microsoft.com/office/drawing/2014/main" id="{29E69638-BF62-B443-8840-28DEF7596D2B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This is called the Full-Adder</a:t>
            </a:r>
          </a:p>
        </p:txBody>
      </p:sp>
      <p:sp>
        <p:nvSpPr>
          <p:cNvPr id="17410" name="TextBox 125">
            <a:extLst>
              <a:ext uri="{FF2B5EF4-FFF2-40B4-BE49-F238E27FC236}">
                <a16:creationId xmlns:a16="http://schemas.microsoft.com/office/drawing/2014/main" id="{27625CC2-F602-1B46-A892-D08DE23C79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3.3c from the textbook ]</a:t>
            </a:r>
          </a:p>
        </p:txBody>
      </p:sp>
      <p:grpSp>
        <p:nvGrpSpPr>
          <p:cNvPr id="17411" name="Group 8">
            <a:extLst>
              <a:ext uri="{FF2B5EF4-FFF2-40B4-BE49-F238E27FC236}">
                <a16:creationId xmlns:a16="http://schemas.microsoft.com/office/drawing/2014/main" id="{6183FFB7-E15A-EF45-835C-DEB479C2BB91}"/>
              </a:ext>
            </a:extLst>
          </p:cNvPr>
          <p:cNvGrpSpPr>
            <a:grpSpLocks/>
          </p:cNvGrpSpPr>
          <p:nvPr/>
        </p:nvGrpSpPr>
        <p:grpSpPr bwMode="auto">
          <a:xfrm>
            <a:off x="1447800" y="1600200"/>
            <a:ext cx="8483600" cy="4578350"/>
            <a:chOff x="533400" y="1600200"/>
            <a:chExt cx="8482860" cy="4577762"/>
          </a:xfrm>
        </p:grpSpPr>
        <p:pic>
          <p:nvPicPr>
            <p:cNvPr id="17412" name="Picture 2" descr="Screen shot 2013-10-02 at 3.27.17 PM.png">
              <a:extLst>
                <a:ext uri="{FF2B5EF4-FFF2-40B4-BE49-F238E27FC236}">
                  <a16:creationId xmlns:a16="http://schemas.microsoft.com/office/drawing/2014/main" id="{D9C7BA75-B8CE-E94D-AF73-A7288BB65AA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3400" y="1600200"/>
              <a:ext cx="6172200" cy="45777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413" name="Picture 5" descr="Screen shot 2013-10-02 at 3.41.08 PM.png">
              <a:extLst>
                <a:ext uri="{FF2B5EF4-FFF2-40B4-BE49-F238E27FC236}">
                  <a16:creationId xmlns:a16="http://schemas.microsoft.com/office/drawing/2014/main" id="{BAFC5DB0-F002-5941-87FF-D4D72054D08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72200" y="2133601"/>
              <a:ext cx="2438400" cy="4981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414" name="Picture 7" descr="Screen shot 2013-10-02 at 3.41.14 PM.png">
              <a:extLst>
                <a:ext uri="{FF2B5EF4-FFF2-40B4-BE49-F238E27FC236}">
                  <a16:creationId xmlns:a16="http://schemas.microsoft.com/office/drawing/2014/main" id="{A754493A-10A8-0A4C-B89A-BD77ACD7152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20660" y="4468916"/>
              <a:ext cx="2895600" cy="506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3" name="Title 1">
            <a:extLst>
              <a:ext uri="{FF2B5EF4-FFF2-40B4-BE49-F238E27FC236}">
                <a16:creationId xmlns:a16="http://schemas.microsoft.com/office/drawing/2014/main" id="{A31D5687-4C23-744A-AEBB-90203DFB5DF4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XOR Magic</a:t>
            </a:r>
          </a:p>
        </p:txBody>
      </p:sp>
      <p:pic>
        <p:nvPicPr>
          <p:cNvPr id="18434" name="Picture 3" descr="Screen shot 2013-10-02 at 3.55.35 PM.png">
            <a:extLst>
              <a:ext uri="{FF2B5EF4-FFF2-40B4-BE49-F238E27FC236}">
                <a16:creationId xmlns:a16="http://schemas.microsoft.com/office/drawing/2014/main" id="{B4016E2A-71CE-7D4A-9E33-49457F405D7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0" y="1371600"/>
            <a:ext cx="8142288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7" name="Title 1">
            <a:extLst>
              <a:ext uri="{FF2B5EF4-FFF2-40B4-BE49-F238E27FC236}">
                <a16:creationId xmlns:a16="http://schemas.microsoft.com/office/drawing/2014/main" id="{2EB0E667-3827-0542-88AF-982911CD5F1B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XOR Magic</a:t>
            </a:r>
          </a:p>
        </p:txBody>
      </p:sp>
      <p:pic>
        <p:nvPicPr>
          <p:cNvPr id="19458" name="Picture 2" descr="Screen shot 2013-10-02 at 3.52.41 PM.png">
            <a:extLst>
              <a:ext uri="{FF2B5EF4-FFF2-40B4-BE49-F238E27FC236}">
                <a16:creationId xmlns:a16="http://schemas.microsoft.com/office/drawing/2014/main" id="{24507E8B-4631-9D43-B081-93B91835842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1" y="3581400"/>
            <a:ext cx="7585075" cy="2838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459" name="Picture 3" descr="Screen shot 2013-10-02 at 3.55.35 PM.png">
            <a:extLst>
              <a:ext uri="{FF2B5EF4-FFF2-40B4-BE49-F238E27FC236}">
                <a16:creationId xmlns:a16="http://schemas.microsoft.com/office/drawing/2014/main" id="{22A15DCF-B165-1647-90CA-40C354BB4C5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0" y="1371600"/>
            <a:ext cx="8142288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Title 1">
            <a:extLst>
              <a:ext uri="{FF2B5EF4-FFF2-40B4-BE49-F238E27FC236}">
                <a16:creationId xmlns:a16="http://schemas.microsoft.com/office/drawing/2014/main" id="{94730719-4258-104C-8DB8-FA6C90D32251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XOR Magic</a:t>
            </a:r>
          </a:p>
        </p:txBody>
      </p:sp>
      <p:pic>
        <p:nvPicPr>
          <p:cNvPr id="20482" name="Picture 2" descr="Screen shot 2013-10-02 at 3.52.41 PM.png">
            <a:extLst>
              <a:ext uri="{FF2B5EF4-FFF2-40B4-BE49-F238E27FC236}">
                <a16:creationId xmlns:a16="http://schemas.microsoft.com/office/drawing/2014/main" id="{2BFD4A28-996C-7A49-BB83-9581DC18EDD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1" y="3581400"/>
            <a:ext cx="7585075" cy="2838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483" name="Picture 3" descr="Screen shot 2013-10-02 at 3.55.35 PM.png">
            <a:extLst>
              <a:ext uri="{FF2B5EF4-FFF2-40B4-BE49-F238E27FC236}">
                <a16:creationId xmlns:a16="http://schemas.microsoft.com/office/drawing/2014/main" id="{4D41AF4A-B31C-E842-96B3-09949E439E2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0" y="1371600"/>
            <a:ext cx="8142288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484" name="Oval 1">
            <a:extLst>
              <a:ext uri="{FF2B5EF4-FFF2-40B4-BE49-F238E27FC236}">
                <a16:creationId xmlns:a16="http://schemas.microsoft.com/office/drawing/2014/main" id="{7AA15D61-4705-8349-B89D-94B6673B3898}"/>
              </a:ext>
            </a:extLst>
          </p:cNvPr>
          <p:cNvSpPr>
            <a:spLocks noChangeArrowheads="1"/>
          </p:cNvSpPr>
          <p:nvPr/>
        </p:nvSpPr>
        <p:spPr bwMode="auto">
          <a:xfrm rot="20234302">
            <a:off x="5613400" y="3522663"/>
            <a:ext cx="3302000" cy="1397000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485" name="TextBox 2">
            <a:extLst>
              <a:ext uri="{FF2B5EF4-FFF2-40B4-BE49-F238E27FC236}">
                <a16:creationId xmlns:a16="http://schemas.microsoft.com/office/drawing/2014/main" id="{B01FDF0A-AD65-9749-A160-B8CBB17D5B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0400" y="2590801"/>
            <a:ext cx="26543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Can you prove this?</a:t>
            </a:r>
          </a:p>
        </p:txBody>
      </p:sp>
    </p:spTree>
  </p:cSld>
  <p:clrMapOvr>
    <a:masterClrMapping/>
  </p:clrMapOvr>
  <p:transition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Title 1">
            <a:extLst>
              <a:ext uri="{FF2B5EF4-FFF2-40B4-BE49-F238E27FC236}">
                <a16:creationId xmlns:a16="http://schemas.microsoft.com/office/drawing/2014/main" id="{77C44B39-FB41-0545-8F71-6EEF26AD6731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XOR Magic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(s</a:t>
            </a:r>
            <a:r>
              <a:rPr lang="en-US" altLang="en-US" sz="3200" baseline="-25000">
                <a:solidFill>
                  <a:schemeClr val="tx2"/>
                </a:solidFill>
              </a:rPr>
              <a:t>i</a:t>
            </a:r>
            <a:r>
              <a:rPr lang="en-US" altLang="en-US" sz="3200">
                <a:solidFill>
                  <a:schemeClr val="tx2"/>
                </a:solidFill>
              </a:rPr>
              <a:t> can be implemented in two different ways)</a:t>
            </a:r>
          </a:p>
        </p:txBody>
      </p:sp>
      <p:pic>
        <p:nvPicPr>
          <p:cNvPr id="21506" name="Picture 2" descr="Screen shot 2013-10-02 at 3.52.50 PM.png">
            <a:extLst>
              <a:ext uri="{FF2B5EF4-FFF2-40B4-BE49-F238E27FC236}">
                <a16:creationId xmlns:a16="http://schemas.microsoft.com/office/drawing/2014/main" id="{AF1F295A-07D0-DE44-947A-957DBE107AC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7000" y="1143000"/>
            <a:ext cx="5118100" cy="1041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507" name="Picture 4" descr="Screen shot 2013-10-02 at 3.57.49 PM.png">
            <a:extLst>
              <a:ext uri="{FF2B5EF4-FFF2-40B4-BE49-F238E27FC236}">
                <a16:creationId xmlns:a16="http://schemas.microsoft.com/office/drawing/2014/main" id="{40224695-66E6-5944-8DB4-9C35BDF7B01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7400" y="2514600"/>
            <a:ext cx="6865938" cy="1754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1508" name="Group 7">
            <a:extLst>
              <a:ext uri="{FF2B5EF4-FFF2-40B4-BE49-F238E27FC236}">
                <a16:creationId xmlns:a16="http://schemas.microsoft.com/office/drawing/2014/main" id="{1FA3887F-2DDC-604E-A5BE-EBDD09D581AF}"/>
              </a:ext>
            </a:extLst>
          </p:cNvPr>
          <p:cNvGrpSpPr>
            <a:grpSpLocks/>
          </p:cNvGrpSpPr>
          <p:nvPr/>
        </p:nvGrpSpPr>
        <p:grpSpPr bwMode="auto">
          <a:xfrm>
            <a:off x="2057401" y="4876801"/>
            <a:ext cx="7153275" cy="1651575"/>
            <a:chOff x="1143000" y="4876800"/>
            <a:chExt cx="7153230" cy="1651575"/>
          </a:xfrm>
        </p:grpSpPr>
        <p:pic>
          <p:nvPicPr>
            <p:cNvPr id="21509" name="Picture 5" descr="Screen shot 2013-10-02 at 3.59.04 PM.png">
              <a:extLst>
                <a:ext uri="{FF2B5EF4-FFF2-40B4-BE49-F238E27FC236}">
                  <a16:creationId xmlns:a16="http://schemas.microsoft.com/office/drawing/2014/main" id="{4271529D-A215-174C-A45E-493336A3E6D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43000" y="4876800"/>
              <a:ext cx="7153230" cy="137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10" name="TextBox 3">
              <a:extLst>
                <a:ext uri="{FF2B5EF4-FFF2-40B4-BE49-F238E27FC236}">
                  <a16:creationId xmlns:a16="http://schemas.microsoft.com/office/drawing/2014/main" id="{9B27B9FC-E207-C745-BBE6-781F32B0F7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81400" y="5943600"/>
              <a:ext cx="1600200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3200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9" name="Line 4">
            <a:extLst>
              <a:ext uri="{FF2B5EF4-FFF2-40B4-BE49-F238E27FC236}">
                <a16:creationId xmlns:a16="http://schemas.microsoft.com/office/drawing/2014/main" id="{416D3424-4D66-194D-AC47-E121E2EF9199}"/>
              </a:ext>
            </a:extLst>
          </p:cNvPr>
          <p:cNvSpPr>
            <a:spLocks noChangeShapeType="1"/>
          </p:cNvSpPr>
          <p:nvPr/>
        </p:nvSpPr>
        <p:spPr bwMode="auto">
          <a:xfrm>
            <a:off x="2646364" y="4000500"/>
            <a:ext cx="231933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0" name="Freeform 5">
            <a:extLst>
              <a:ext uri="{FF2B5EF4-FFF2-40B4-BE49-F238E27FC236}">
                <a16:creationId xmlns:a16="http://schemas.microsoft.com/office/drawing/2014/main" id="{59C19612-2255-1B40-9904-C9864795A2C1}"/>
              </a:ext>
            </a:extLst>
          </p:cNvPr>
          <p:cNvSpPr>
            <a:spLocks/>
          </p:cNvSpPr>
          <p:nvPr/>
        </p:nvSpPr>
        <p:spPr bwMode="auto">
          <a:xfrm>
            <a:off x="5619751" y="5033964"/>
            <a:ext cx="168275" cy="1587"/>
          </a:xfrm>
          <a:custGeom>
            <a:avLst/>
            <a:gdLst>
              <a:gd name="T0" fmla="*/ 2147483646 w 213"/>
              <a:gd name="T1" fmla="*/ 0 h 1588"/>
              <a:gd name="T2" fmla="*/ 0 w 213"/>
              <a:gd name="T3" fmla="*/ 0 h 1588"/>
              <a:gd name="T4" fmla="*/ 2147483646 w 213"/>
              <a:gd name="T5" fmla="*/ 0 h 1588"/>
              <a:gd name="T6" fmla="*/ 0 60000 65536"/>
              <a:gd name="T7" fmla="*/ 0 60000 65536"/>
              <a:gd name="T8" fmla="*/ 0 60000 65536"/>
              <a:gd name="T9" fmla="*/ 0 w 213"/>
              <a:gd name="T10" fmla="*/ 0 h 1588"/>
              <a:gd name="T11" fmla="*/ 213 w 213"/>
              <a:gd name="T12" fmla="*/ 1588 h 158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3" h="1588">
                <a:moveTo>
                  <a:pt x="213" y="0"/>
                </a:moveTo>
                <a:lnTo>
                  <a:pt x="0" y="0"/>
                </a:lnTo>
                <a:lnTo>
                  <a:pt x="21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1" name="Line 6">
            <a:extLst>
              <a:ext uri="{FF2B5EF4-FFF2-40B4-BE49-F238E27FC236}">
                <a16:creationId xmlns:a16="http://schemas.microsoft.com/office/drawing/2014/main" id="{54849F2E-6FE4-EC42-A925-0B4B0F5CA23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19751" y="5033964"/>
            <a:ext cx="16827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2" name="Freeform 8">
            <a:extLst>
              <a:ext uri="{FF2B5EF4-FFF2-40B4-BE49-F238E27FC236}">
                <a16:creationId xmlns:a16="http://schemas.microsoft.com/office/drawing/2014/main" id="{6131F5CE-4211-964D-A216-2E88F49E3B59}"/>
              </a:ext>
            </a:extLst>
          </p:cNvPr>
          <p:cNvSpPr>
            <a:spLocks/>
          </p:cNvSpPr>
          <p:nvPr/>
        </p:nvSpPr>
        <p:spPr bwMode="auto">
          <a:xfrm>
            <a:off x="4733926" y="5202239"/>
            <a:ext cx="295275" cy="1587"/>
          </a:xfrm>
          <a:custGeom>
            <a:avLst/>
            <a:gdLst>
              <a:gd name="T0" fmla="*/ 2147483646 w 372"/>
              <a:gd name="T1" fmla="*/ 0 h 1588"/>
              <a:gd name="T2" fmla="*/ 0 w 372"/>
              <a:gd name="T3" fmla="*/ 0 h 1588"/>
              <a:gd name="T4" fmla="*/ 2147483646 w 372"/>
              <a:gd name="T5" fmla="*/ 0 h 1588"/>
              <a:gd name="T6" fmla="*/ 0 60000 65536"/>
              <a:gd name="T7" fmla="*/ 0 60000 65536"/>
              <a:gd name="T8" fmla="*/ 0 60000 65536"/>
              <a:gd name="T9" fmla="*/ 0 w 372"/>
              <a:gd name="T10" fmla="*/ 0 h 1588"/>
              <a:gd name="T11" fmla="*/ 372 w 372"/>
              <a:gd name="T12" fmla="*/ 1588 h 158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72" h="1588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3" name="Line 9">
            <a:extLst>
              <a:ext uri="{FF2B5EF4-FFF2-40B4-BE49-F238E27FC236}">
                <a16:creationId xmlns:a16="http://schemas.microsoft.com/office/drawing/2014/main" id="{C6128566-FCE9-B644-A33A-DD9F5ACBC99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33926" y="5202239"/>
            <a:ext cx="29527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4" name="Freeform 10">
            <a:extLst>
              <a:ext uri="{FF2B5EF4-FFF2-40B4-BE49-F238E27FC236}">
                <a16:creationId xmlns:a16="http://schemas.microsoft.com/office/drawing/2014/main" id="{64CC58DA-AD67-934C-A7FF-8A45DC210E4D}"/>
              </a:ext>
            </a:extLst>
          </p:cNvPr>
          <p:cNvSpPr>
            <a:spLocks/>
          </p:cNvSpPr>
          <p:nvPr/>
        </p:nvSpPr>
        <p:spPr bwMode="auto">
          <a:xfrm>
            <a:off x="4733926" y="4886325"/>
            <a:ext cx="295275" cy="1588"/>
          </a:xfrm>
          <a:custGeom>
            <a:avLst/>
            <a:gdLst>
              <a:gd name="T0" fmla="*/ 2147483646 w 372"/>
              <a:gd name="T1" fmla="*/ 0 h 1587"/>
              <a:gd name="T2" fmla="*/ 0 w 372"/>
              <a:gd name="T3" fmla="*/ 0 h 1587"/>
              <a:gd name="T4" fmla="*/ 2147483646 w 372"/>
              <a:gd name="T5" fmla="*/ 0 h 1587"/>
              <a:gd name="T6" fmla="*/ 0 60000 65536"/>
              <a:gd name="T7" fmla="*/ 0 60000 65536"/>
              <a:gd name="T8" fmla="*/ 0 60000 65536"/>
              <a:gd name="T9" fmla="*/ 0 w 372"/>
              <a:gd name="T10" fmla="*/ 0 h 1587"/>
              <a:gd name="T11" fmla="*/ 372 w 372"/>
              <a:gd name="T12" fmla="*/ 1587 h 158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72" h="1587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5" name="Line 11">
            <a:extLst>
              <a:ext uri="{FF2B5EF4-FFF2-40B4-BE49-F238E27FC236}">
                <a16:creationId xmlns:a16="http://schemas.microsoft.com/office/drawing/2014/main" id="{DFC3B06C-3A4E-FE4B-8CBD-E84200E2261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33926" y="4886325"/>
            <a:ext cx="2952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6" name="Line 14">
            <a:extLst>
              <a:ext uri="{FF2B5EF4-FFF2-40B4-BE49-F238E27FC236}">
                <a16:creationId xmlns:a16="http://schemas.microsoft.com/office/drawing/2014/main" id="{AE3FEC7C-F131-9A4A-ABE9-8598D4A95E81}"/>
              </a:ext>
            </a:extLst>
          </p:cNvPr>
          <p:cNvSpPr>
            <a:spLocks noChangeShapeType="1"/>
          </p:cNvSpPr>
          <p:nvPr/>
        </p:nvSpPr>
        <p:spPr bwMode="auto">
          <a:xfrm>
            <a:off x="3236914" y="4443414"/>
            <a:ext cx="23177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7" name="Line 15">
            <a:extLst>
              <a:ext uri="{FF2B5EF4-FFF2-40B4-BE49-F238E27FC236}">
                <a16:creationId xmlns:a16="http://schemas.microsoft.com/office/drawing/2014/main" id="{C5B95BD1-318B-364D-8C8A-A89327B59B82}"/>
              </a:ext>
            </a:extLst>
          </p:cNvPr>
          <p:cNvSpPr>
            <a:spLocks noChangeShapeType="1"/>
          </p:cNvSpPr>
          <p:nvPr/>
        </p:nvSpPr>
        <p:spPr bwMode="auto">
          <a:xfrm>
            <a:off x="3236914" y="4738689"/>
            <a:ext cx="23177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8" name="Line 16">
            <a:extLst>
              <a:ext uri="{FF2B5EF4-FFF2-40B4-BE49-F238E27FC236}">
                <a16:creationId xmlns:a16="http://schemas.microsoft.com/office/drawing/2014/main" id="{2C61BA42-2B52-0F40-9E6B-39C650ACEAF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43375" y="4591050"/>
            <a:ext cx="1476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9" name="Freeform 17">
            <a:extLst>
              <a:ext uri="{FF2B5EF4-FFF2-40B4-BE49-F238E27FC236}">
                <a16:creationId xmlns:a16="http://schemas.microsoft.com/office/drawing/2014/main" id="{400AB82A-47E3-AA4C-A9E7-8241E282C90B}"/>
              </a:ext>
            </a:extLst>
          </p:cNvPr>
          <p:cNvSpPr>
            <a:spLocks/>
          </p:cNvSpPr>
          <p:nvPr/>
        </p:nvSpPr>
        <p:spPr bwMode="auto">
          <a:xfrm>
            <a:off x="3516313" y="4343401"/>
            <a:ext cx="628650" cy="250825"/>
          </a:xfrm>
          <a:custGeom>
            <a:avLst/>
            <a:gdLst>
              <a:gd name="T0" fmla="*/ 2147483646 w 794"/>
              <a:gd name="T1" fmla="*/ 0 h 315"/>
              <a:gd name="T2" fmla="*/ 2147483646 w 794"/>
              <a:gd name="T3" fmla="*/ 0 h 315"/>
              <a:gd name="T4" fmla="*/ 2147483646 w 794"/>
              <a:gd name="T5" fmla="*/ 0 h 315"/>
              <a:gd name="T6" fmla="*/ 2147483646 w 794"/>
              <a:gd name="T7" fmla="*/ 2147483646 h 315"/>
              <a:gd name="T8" fmla="*/ 2147483646 w 794"/>
              <a:gd name="T9" fmla="*/ 2147483646 h 315"/>
              <a:gd name="T10" fmla="*/ 2147483646 w 794"/>
              <a:gd name="T11" fmla="*/ 2147483646 h 315"/>
              <a:gd name="T12" fmla="*/ 2147483646 w 794"/>
              <a:gd name="T13" fmla="*/ 2147483646 h 315"/>
              <a:gd name="T14" fmla="*/ 2147483646 w 794"/>
              <a:gd name="T15" fmla="*/ 2147483646 h 315"/>
              <a:gd name="T16" fmla="*/ 2147483646 w 794"/>
              <a:gd name="T17" fmla="*/ 2147483646 h 315"/>
              <a:gd name="T18" fmla="*/ 2147483646 w 794"/>
              <a:gd name="T19" fmla="*/ 2147483646 h 315"/>
              <a:gd name="T20" fmla="*/ 2147483646 w 794"/>
              <a:gd name="T21" fmla="*/ 2147483646 h 315"/>
              <a:gd name="T22" fmla="*/ 2147483646 w 794"/>
              <a:gd name="T23" fmla="*/ 2147483646 h 315"/>
              <a:gd name="T24" fmla="*/ 2147483646 w 794"/>
              <a:gd name="T25" fmla="*/ 2147483646 h 315"/>
              <a:gd name="T26" fmla="*/ 2147483646 w 794"/>
              <a:gd name="T27" fmla="*/ 2147483646 h 315"/>
              <a:gd name="T28" fmla="*/ 2147483646 w 794"/>
              <a:gd name="T29" fmla="*/ 2147483646 h 315"/>
              <a:gd name="T30" fmla="*/ 2147483646 w 794"/>
              <a:gd name="T31" fmla="*/ 2147483646 h 315"/>
              <a:gd name="T32" fmla="*/ 2147483646 w 794"/>
              <a:gd name="T33" fmla="*/ 2147483646 h 315"/>
              <a:gd name="T34" fmla="*/ 2147483646 w 794"/>
              <a:gd name="T35" fmla="*/ 2147483646 h 315"/>
              <a:gd name="T36" fmla="*/ 2147483646 w 794"/>
              <a:gd name="T37" fmla="*/ 2147483646 h 315"/>
              <a:gd name="T38" fmla="*/ 2147483646 w 794"/>
              <a:gd name="T39" fmla="*/ 2147483646 h 315"/>
              <a:gd name="T40" fmla="*/ 2147483646 w 794"/>
              <a:gd name="T41" fmla="*/ 2147483646 h 315"/>
              <a:gd name="T42" fmla="*/ 2147483646 w 794"/>
              <a:gd name="T43" fmla="*/ 2147483646 h 315"/>
              <a:gd name="T44" fmla="*/ 2147483646 w 794"/>
              <a:gd name="T45" fmla="*/ 2147483646 h 315"/>
              <a:gd name="T46" fmla="*/ 2147483646 w 794"/>
              <a:gd name="T47" fmla="*/ 2147483646 h 315"/>
              <a:gd name="T48" fmla="*/ 2147483646 w 794"/>
              <a:gd name="T49" fmla="*/ 2147483646 h 315"/>
              <a:gd name="T50" fmla="*/ 2147483646 w 794"/>
              <a:gd name="T51" fmla="*/ 2147483646 h 315"/>
              <a:gd name="T52" fmla="*/ 2147483646 w 794"/>
              <a:gd name="T53" fmla="*/ 2147483646 h 315"/>
              <a:gd name="T54" fmla="*/ 2147483646 w 794"/>
              <a:gd name="T55" fmla="*/ 2147483646 h 315"/>
              <a:gd name="T56" fmla="*/ 2147483646 w 794"/>
              <a:gd name="T57" fmla="*/ 2147483646 h 315"/>
              <a:gd name="T58" fmla="*/ 2147483646 w 794"/>
              <a:gd name="T59" fmla="*/ 2147483646 h 315"/>
              <a:gd name="T60" fmla="*/ 2147483646 w 794"/>
              <a:gd name="T61" fmla="*/ 2147483646 h 315"/>
              <a:gd name="T62" fmla="*/ 2147483646 w 794"/>
              <a:gd name="T63" fmla="*/ 2147483646 h 315"/>
              <a:gd name="T64" fmla="*/ 2147483646 w 794"/>
              <a:gd name="T65" fmla="*/ 2147483646 h 315"/>
              <a:gd name="T66" fmla="*/ 2147483646 w 794"/>
              <a:gd name="T67" fmla="*/ 2147483646 h 315"/>
              <a:gd name="T68" fmla="*/ 2147483646 w 794"/>
              <a:gd name="T69" fmla="*/ 2147483646 h 315"/>
              <a:gd name="T70" fmla="*/ 2147483646 w 794"/>
              <a:gd name="T71" fmla="*/ 2147483646 h 315"/>
              <a:gd name="T72" fmla="*/ 2147483646 w 794"/>
              <a:gd name="T73" fmla="*/ 2147483646 h 315"/>
              <a:gd name="T74" fmla="*/ 2147483646 w 794"/>
              <a:gd name="T75" fmla="*/ 2147483646 h 315"/>
              <a:gd name="T76" fmla="*/ 2147483646 w 794"/>
              <a:gd name="T77" fmla="*/ 2147483646 h 315"/>
              <a:gd name="T78" fmla="*/ 2147483646 w 794"/>
              <a:gd name="T79" fmla="*/ 2147483646 h 315"/>
              <a:gd name="T80" fmla="*/ 2147483646 w 794"/>
              <a:gd name="T81" fmla="*/ 2147483646 h 315"/>
              <a:gd name="T82" fmla="*/ 2147483646 w 794"/>
              <a:gd name="T83" fmla="*/ 2147483646 h 315"/>
              <a:gd name="T84" fmla="*/ 2147483646 w 794"/>
              <a:gd name="T85" fmla="*/ 2147483646 h 315"/>
              <a:gd name="T86" fmla="*/ 2147483646 w 794"/>
              <a:gd name="T87" fmla="*/ 2147483646 h 315"/>
              <a:gd name="T88" fmla="*/ 2147483646 w 794"/>
              <a:gd name="T89" fmla="*/ 2147483646 h 315"/>
              <a:gd name="T90" fmla="*/ 2147483646 w 794"/>
              <a:gd name="T91" fmla="*/ 2147483646 h 315"/>
              <a:gd name="T92" fmla="*/ 2147483646 w 794"/>
              <a:gd name="T93" fmla="*/ 2147483646 h 315"/>
              <a:gd name="T94" fmla="*/ 2147483646 w 794"/>
              <a:gd name="T95" fmla="*/ 2147483646 h 315"/>
              <a:gd name="T96" fmla="*/ 2147483646 w 794"/>
              <a:gd name="T97" fmla="*/ 2147483646 h 315"/>
              <a:gd name="T98" fmla="*/ 2147483646 w 794"/>
              <a:gd name="T99" fmla="*/ 2147483646 h 315"/>
              <a:gd name="T100" fmla="*/ 2147483646 w 794"/>
              <a:gd name="T101" fmla="*/ 2147483646 h 315"/>
              <a:gd name="T102" fmla="*/ 2147483646 w 794"/>
              <a:gd name="T103" fmla="*/ 2147483646 h 315"/>
              <a:gd name="T104" fmla="*/ 2147483646 w 794"/>
              <a:gd name="T105" fmla="*/ 2147483646 h 315"/>
              <a:gd name="T106" fmla="*/ 2147483646 w 794"/>
              <a:gd name="T107" fmla="*/ 2147483646 h 315"/>
              <a:gd name="T108" fmla="*/ 2147483646 w 794"/>
              <a:gd name="T109" fmla="*/ 2147483646 h 315"/>
              <a:gd name="T110" fmla="*/ 2147483646 w 794"/>
              <a:gd name="T111" fmla="*/ 2147483646 h 315"/>
              <a:gd name="T112" fmla="*/ 2147483646 w 794"/>
              <a:gd name="T113" fmla="*/ 2147483646 h 315"/>
              <a:gd name="T114" fmla="*/ 2147483646 w 794"/>
              <a:gd name="T115" fmla="*/ 2147483646 h 315"/>
              <a:gd name="T116" fmla="*/ 2147483646 w 794"/>
              <a:gd name="T117" fmla="*/ 2147483646 h 315"/>
              <a:gd name="T118" fmla="*/ 2147483646 w 794"/>
              <a:gd name="T119" fmla="*/ 2147483646 h 315"/>
              <a:gd name="T120" fmla="*/ 2147483646 w 794"/>
              <a:gd name="T121" fmla="*/ 2147483646 h 31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794"/>
              <a:gd name="T184" fmla="*/ 0 h 315"/>
              <a:gd name="T185" fmla="*/ 794 w 794"/>
              <a:gd name="T186" fmla="*/ 315 h 315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794" h="315">
                <a:moveTo>
                  <a:pt x="0" y="0"/>
                </a:moveTo>
                <a:lnTo>
                  <a:pt x="31" y="0"/>
                </a:lnTo>
                <a:lnTo>
                  <a:pt x="59" y="0"/>
                </a:lnTo>
                <a:lnTo>
                  <a:pt x="85" y="0"/>
                </a:lnTo>
                <a:lnTo>
                  <a:pt x="111" y="0"/>
                </a:lnTo>
                <a:lnTo>
                  <a:pt x="133" y="0"/>
                </a:lnTo>
                <a:lnTo>
                  <a:pt x="156" y="0"/>
                </a:lnTo>
                <a:lnTo>
                  <a:pt x="176" y="0"/>
                </a:lnTo>
                <a:lnTo>
                  <a:pt x="194" y="0"/>
                </a:lnTo>
                <a:lnTo>
                  <a:pt x="210" y="0"/>
                </a:lnTo>
                <a:lnTo>
                  <a:pt x="226" y="0"/>
                </a:lnTo>
                <a:lnTo>
                  <a:pt x="241" y="0"/>
                </a:lnTo>
                <a:lnTo>
                  <a:pt x="254" y="0"/>
                </a:lnTo>
                <a:lnTo>
                  <a:pt x="266" y="0"/>
                </a:lnTo>
                <a:lnTo>
                  <a:pt x="277" y="0"/>
                </a:lnTo>
                <a:lnTo>
                  <a:pt x="287" y="0"/>
                </a:lnTo>
                <a:lnTo>
                  <a:pt x="295" y="0"/>
                </a:lnTo>
                <a:lnTo>
                  <a:pt x="303" y="0"/>
                </a:lnTo>
                <a:lnTo>
                  <a:pt x="310" y="0"/>
                </a:lnTo>
                <a:lnTo>
                  <a:pt x="317" y="0"/>
                </a:lnTo>
                <a:lnTo>
                  <a:pt x="322" y="0"/>
                </a:lnTo>
                <a:lnTo>
                  <a:pt x="327" y="0"/>
                </a:lnTo>
                <a:lnTo>
                  <a:pt x="333" y="0"/>
                </a:lnTo>
                <a:lnTo>
                  <a:pt x="335" y="0"/>
                </a:lnTo>
                <a:lnTo>
                  <a:pt x="339" y="1"/>
                </a:lnTo>
                <a:lnTo>
                  <a:pt x="342" y="1"/>
                </a:lnTo>
                <a:lnTo>
                  <a:pt x="345" y="1"/>
                </a:lnTo>
                <a:lnTo>
                  <a:pt x="347" y="1"/>
                </a:lnTo>
                <a:lnTo>
                  <a:pt x="350" y="1"/>
                </a:lnTo>
                <a:lnTo>
                  <a:pt x="353" y="1"/>
                </a:lnTo>
                <a:lnTo>
                  <a:pt x="354" y="1"/>
                </a:lnTo>
                <a:lnTo>
                  <a:pt x="357" y="1"/>
                </a:lnTo>
                <a:lnTo>
                  <a:pt x="358" y="1"/>
                </a:lnTo>
                <a:lnTo>
                  <a:pt x="361" y="1"/>
                </a:lnTo>
                <a:lnTo>
                  <a:pt x="363" y="1"/>
                </a:lnTo>
                <a:lnTo>
                  <a:pt x="365" y="2"/>
                </a:lnTo>
                <a:lnTo>
                  <a:pt x="366" y="2"/>
                </a:lnTo>
                <a:lnTo>
                  <a:pt x="368" y="2"/>
                </a:lnTo>
                <a:lnTo>
                  <a:pt x="370" y="2"/>
                </a:lnTo>
                <a:lnTo>
                  <a:pt x="371" y="2"/>
                </a:lnTo>
                <a:lnTo>
                  <a:pt x="372" y="2"/>
                </a:lnTo>
                <a:lnTo>
                  <a:pt x="374" y="2"/>
                </a:lnTo>
                <a:lnTo>
                  <a:pt x="375" y="2"/>
                </a:lnTo>
                <a:lnTo>
                  <a:pt x="376" y="2"/>
                </a:lnTo>
                <a:lnTo>
                  <a:pt x="378" y="2"/>
                </a:lnTo>
                <a:lnTo>
                  <a:pt x="379" y="2"/>
                </a:lnTo>
                <a:lnTo>
                  <a:pt x="380" y="2"/>
                </a:lnTo>
                <a:lnTo>
                  <a:pt x="382" y="4"/>
                </a:lnTo>
                <a:lnTo>
                  <a:pt x="383" y="4"/>
                </a:lnTo>
                <a:lnTo>
                  <a:pt x="384" y="4"/>
                </a:lnTo>
                <a:lnTo>
                  <a:pt x="386" y="4"/>
                </a:lnTo>
                <a:lnTo>
                  <a:pt x="387" y="4"/>
                </a:lnTo>
                <a:lnTo>
                  <a:pt x="388" y="4"/>
                </a:lnTo>
                <a:lnTo>
                  <a:pt x="390" y="4"/>
                </a:lnTo>
                <a:lnTo>
                  <a:pt x="391" y="4"/>
                </a:lnTo>
                <a:lnTo>
                  <a:pt x="392" y="5"/>
                </a:lnTo>
                <a:lnTo>
                  <a:pt x="394" y="5"/>
                </a:lnTo>
                <a:lnTo>
                  <a:pt x="395" y="5"/>
                </a:lnTo>
                <a:lnTo>
                  <a:pt x="396" y="5"/>
                </a:lnTo>
                <a:lnTo>
                  <a:pt x="398" y="5"/>
                </a:lnTo>
                <a:lnTo>
                  <a:pt x="400" y="5"/>
                </a:lnTo>
                <a:lnTo>
                  <a:pt x="402" y="6"/>
                </a:lnTo>
                <a:lnTo>
                  <a:pt x="403" y="6"/>
                </a:lnTo>
                <a:lnTo>
                  <a:pt x="406" y="6"/>
                </a:lnTo>
                <a:lnTo>
                  <a:pt x="408" y="6"/>
                </a:lnTo>
                <a:lnTo>
                  <a:pt x="410" y="6"/>
                </a:lnTo>
                <a:lnTo>
                  <a:pt x="412" y="8"/>
                </a:lnTo>
                <a:lnTo>
                  <a:pt x="414" y="8"/>
                </a:lnTo>
                <a:lnTo>
                  <a:pt x="415" y="8"/>
                </a:lnTo>
                <a:lnTo>
                  <a:pt x="416" y="8"/>
                </a:lnTo>
                <a:lnTo>
                  <a:pt x="418" y="8"/>
                </a:lnTo>
                <a:lnTo>
                  <a:pt x="419" y="9"/>
                </a:lnTo>
                <a:lnTo>
                  <a:pt x="420" y="9"/>
                </a:lnTo>
                <a:lnTo>
                  <a:pt x="422" y="9"/>
                </a:lnTo>
                <a:lnTo>
                  <a:pt x="423" y="9"/>
                </a:lnTo>
                <a:lnTo>
                  <a:pt x="424" y="9"/>
                </a:lnTo>
                <a:lnTo>
                  <a:pt x="426" y="9"/>
                </a:lnTo>
                <a:lnTo>
                  <a:pt x="427" y="10"/>
                </a:lnTo>
                <a:lnTo>
                  <a:pt x="428" y="10"/>
                </a:lnTo>
                <a:lnTo>
                  <a:pt x="430" y="10"/>
                </a:lnTo>
                <a:lnTo>
                  <a:pt x="431" y="10"/>
                </a:lnTo>
                <a:lnTo>
                  <a:pt x="432" y="10"/>
                </a:lnTo>
                <a:lnTo>
                  <a:pt x="434" y="12"/>
                </a:lnTo>
                <a:lnTo>
                  <a:pt x="435" y="12"/>
                </a:lnTo>
                <a:lnTo>
                  <a:pt x="436" y="12"/>
                </a:lnTo>
                <a:lnTo>
                  <a:pt x="439" y="13"/>
                </a:lnTo>
                <a:lnTo>
                  <a:pt x="440" y="13"/>
                </a:lnTo>
                <a:lnTo>
                  <a:pt x="442" y="13"/>
                </a:lnTo>
                <a:lnTo>
                  <a:pt x="443" y="14"/>
                </a:lnTo>
                <a:lnTo>
                  <a:pt x="444" y="14"/>
                </a:lnTo>
                <a:lnTo>
                  <a:pt x="447" y="16"/>
                </a:lnTo>
                <a:lnTo>
                  <a:pt x="448" y="16"/>
                </a:lnTo>
                <a:lnTo>
                  <a:pt x="451" y="17"/>
                </a:lnTo>
                <a:lnTo>
                  <a:pt x="454" y="17"/>
                </a:lnTo>
                <a:lnTo>
                  <a:pt x="455" y="18"/>
                </a:lnTo>
                <a:lnTo>
                  <a:pt x="458" y="18"/>
                </a:lnTo>
                <a:lnTo>
                  <a:pt x="460" y="20"/>
                </a:lnTo>
                <a:lnTo>
                  <a:pt x="463" y="20"/>
                </a:lnTo>
                <a:lnTo>
                  <a:pt x="464" y="21"/>
                </a:lnTo>
                <a:lnTo>
                  <a:pt x="467" y="21"/>
                </a:lnTo>
                <a:lnTo>
                  <a:pt x="468" y="22"/>
                </a:lnTo>
                <a:lnTo>
                  <a:pt x="469" y="22"/>
                </a:lnTo>
                <a:lnTo>
                  <a:pt x="471" y="24"/>
                </a:lnTo>
                <a:lnTo>
                  <a:pt x="472" y="24"/>
                </a:lnTo>
                <a:lnTo>
                  <a:pt x="475" y="24"/>
                </a:lnTo>
                <a:lnTo>
                  <a:pt x="476" y="25"/>
                </a:lnTo>
                <a:lnTo>
                  <a:pt x="477" y="25"/>
                </a:lnTo>
                <a:lnTo>
                  <a:pt x="479" y="26"/>
                </a:lnTo>
                <a:lnTo>
                  <a:pt x="480" y="26"/>
                </a:lnTo>
                <a:lnTo>
                  <a:pt x="481" y="26"/>
                </a:lnTo>
                <a:lnTo>
                  <a:pt x="483" y="28"/>
                </a:lnTo>
                <a:lnTo>
                  <a:pt x="484" y="28"/>
                </a:lnTo>
                <a:lnTo>
                  <a:pt x="485" y="28"/>
                </a:lnTo>
                <a:lnTo>
                  <a:pt x="487" y="29"/>
                </a:lnTo>
                <a:lnTo>
                  <a:pt x="488" y="29"/>
                </a:lnTo>
                <a:lnTo>
                  <a:pt x="489" y="30"/>
                </a:lnTo>
                <a:lnTo>
                  <a:pt x="491" y="30"/>
                </a:lnTo>
                <a:lnTo>
                  <a:pt x="492" y="32"/>
                </a:lnTo>
                <a:lnTo>
                  <a:pt x="493" y="32"/>
                </a:lnTo>
                <a:lnTo>
                  <a:pt x="495" y="33"/>
                </a:lnTo>
                <a:lnTo>
                  <a:pt x="496" y="33"/>
                </a:lnTo>
                <a:lnTo>
                  <a:pt x="497" y="34"/>
                </a:lnTo>
                <a:lnTo>
                  <a:pt x="500" y="36"/>
                </a:lnTo>
                <a:lnTo>
                  <a:pt x="501" y="36"/>
                </a:lnTo>
                <a:lnTo>
                  <a:pt x="503" y="37"/>
                </a:lnTo>
                <a:lnTo>
                  <a:pt x="505" y="38"/>
                </a:lnTo>
                <a:lnTo>
                  <a:pt x="508" y="40"/>
                </a:lnTo>
                <a:lnTo>
                  <a:pt x="509" y="40"/>
                </a:lnTo>
                <a:lnTo>
                  <a:pt x="512" y="41"/>
                </a:lnTo>
                <a:lnTo>
                  <a:pt x="513" y="42"/>
                </a:lnTo>
                <a:lnTo>
                  <a:pt x="515" y="42"/>
                </a:lnTo>
                <a:lnTo>
                  <a:pt x="516" y="43"/>
                </a:lnTo>
                <a:lnTo>
                  <a:pt x="517" y="43"/>
                </a:lnTo>
                <a:lnTo>
                  <a:pt x="519" y="45"/>
                </a:lnTo>
                <a:lnTo>
                  <a:pt x="520" y="45"/>
                </a:lnTo>
                <a:lnTo>
                  <a:pt x="521" y="46"/>
                </a:lnTo>
                <a:lnTo>
                  <a:pt x="523" y="46"/>
                </a:lnTo>
                <a:lnTo>
                  <a:pt x="524" y="47"/>
                </a:lnTo>
                <a:lnTo>
                  <a:pt x="525" y="47"/>
                </a:lnTo>
                <a:lnTo>
                  <a:pt x="527" y="49"/>
                </a:lnTo>
                <a:lnTo>
                  <a:pt x="528" y="49"/>
                </a:lnTo>
                <a:lnTo>
                  <a:pt x="529" y="50"/>
                </a:lnTo>
                <a:lnTo>
                  <a:pt x="531" y="50"/>
                </a:lnTo>
                <a:lnTo>
                  <a:pt x="532" y="51"/>
                </a:lnTo>
                <a:lnTo>
                  <a:pt x="533" y="53"/>
                </a:lnTo>
                <a:lnTo>
                  <a:pt x="535" y="53"/>
                </a:lnTo>
                <a:lnTo>
                  <a:pt x="536" y="54"/>
                </a:lnTo>
                <a:lnTo>
                  <a:pt x="537" y="54"/>
                </a:lnTo>
                <a:lnTo>
                  <a:pt x="539" y="55"/>
                </a:lnTo>
                <a:lnTo>
                  <a:pt x="540" y="55"/>
                </a:lnTo>
                <a:lnTo>
                  <a:pt x="541" y="57"/>
                </a:lnTo>
                <a:lnTo>
                  <a:pt x="543" y="57"/>
                </a:lnTo>
                <a:lnTo>
                  <a:pt x="544" y="58"/>
                </a:lnTo>
                <a:lnTo>
                  <a:pt x="545" y="59"/>
                </a:lnTo>
                <a:lnTo>
                  <a:pt x="548" y="59"/>
                </a:lnTo>
                <a:lnTo>
                  <a:pt x="549" y="61"/>
                </a:lnTo>
                <a:lnTo>
                  <a:pt x="552" y="62"/>
                </a:lnTo>
                <a:lnTo>
                  <a:pt x="553" y="63"/>
                </a:lnTo>
                <a:lnTo>
                  <a:pt x="554" y="63"/>
                </a:lnTo>
                <a:lnTo>
                  <a:pt x="556" y="65"/>
                </a:lnTo>
                <a:lnTo>
                  <a:pt x="557" y="66"/>
                </a:lnTo>
                <a:lnTo>
                  <a:pt x="558" y="66"/>
                </a:lnTo>
                <a:lnTo>
                  <a:pt x="560" y="67"/>
                </a:lnTo>
                <a:lnTo>
                  <a:pt x="561" y="67"/>
                </a:lnTo>
                <a:lnTo>
                  <a:pt x="562" y="69"/>
                </a:lnTo>
                <a:lnTo>
                  <a:pt x="564" y="69"/>
                </a:lnTo>
                <a:lnTo>
                  <a:pt x="565" y="70"/>
                </a:lnTo>
                <a:lnTo>
                  <a:pt x="566" y="70"/>
                </a:lnTo>
                <a:lnTo>
                  <a:pt x="566" y="71"/>
                </a:lnTo>
                <a:lnTo>
                  <a:pt x="568" y="71"/>
                </a:lnTo>
                <a:lnTo>
                  <a:pt x="569" y="73"/>
                </a:lnTo>
                <a:lnTo>
                  <a:pt x="570" y="73"/>
                </a:lnTo>
                <a:lnTo>
                  <a:pt x="572" y="74"/>
                </a:lnTo>
                <a:lnTo>
                  <a:pt x="573" y="75"/>
                </a:lnTo>
                <a:lnTo>
                  <a:pt x="574" y="75"/>
                </a:lnTo>
                <a:lnTo>
                  <a:pt x="576" y="77"/>
                </a:lnTo>
                <a:lnTo>
                  <a:pt x="577" y="77"/>
                </a:lnTo>
                <a:lnTo>
                  <a:pt x="578" y="78"/>
                </a:lnTo>
                <a:lnTo>
                  <a:pt x="580" y="79"/>
                </a:lnTo>
                <a:lnTo>
                  <a:pt x="581" y="79"/>
                </a:lnTo>
                <a:lnTo>
                  <a:pt x="582" y="81"/>
                </a:lnTo>
                <a:lnTo>
                  <a:pt x="584" y="82"/>
                </a:lnTo>
                <a:lnTo>
                  <a:pt x="585" y="82"/>
                </a:lnTo>
                <a:lnTo>
                  <a:pt x="586" y="83"/>
                </a:lnTo>
                <a:lnTo>
                  <a:pt x="588" y="85"/>
                </a:lnTo>
                <a:lnTo>
                  <a:pt x="589" y="85"/>
                </a:lnTo>
                <a:lnTo>
                  <a:pt x="590" y="86"/>
                </a:lnTo>
                <a:lnTo>
                  <a:pt x="592" y="87"/>
                </a:lnTo>
                <a:lnTo>
                  <a:pt x="593" y="87"/>
                </a:lnTo>
                <a:lnTo>
                  <a:pt x="594" y="89"/>
                </a:lnTo>
                <a:lnTo>
                  <a:pt x="596" y="89"/>
                </a:lnTo>
                <a:lnTo>
                  <a:pt x="597" y="90"/>
                </a:lnTo>
                <a:lnTo>
                  <a:pt x="598" y="91"/>
                </a:lnTo>
                <a:lnTo>
                  <a:pt x="600" y="91"/>
                </a:lnTo>
                <a:lnTo>
                  <a:pt x="600" y="93"/>
                </a:lnTo>
                <a:lnTo>
                  <a:pt x="601" y="93"/>
                </a:lnTo>
                <a:lnTo>
                  <a:pt x="602" y="94"/>
                </a:lnTo>
                <a:lnTo>
                  <a:pt x="604" y="94"/>
                </a:lnTo>
                <a:lnTo>
                  <a:pt x="604" y="95"/>
                </a:lnTo>
                <a:lnTo>
                  <a:pt x="605" y="95"/>
                </a:lnTo>
                <a:lnTo>
                  <a:pt x="606" y="97"/>
                </a:lnTo>
                <a:lnTo>
                  <a:pt x="608" y="98"/>
                </a:lnTo>
                <a:lnTo>
                  <a:pt x="609" y="98"/>
                </a:lnTo>
                <a:lnTo>
                  <a:pt x="609" y="99"/>
                </a:lnTo>
                <a:lnTo>
                  <a:pt x="610" y="99"/>
                </a:lnTo>
                <a:lnTo>
                  <a:pt x="612" y="101"/>
                </a:lnTo>
                <a:lnTo>
                  <a:pt x="613" y="102"/>
                </a:lnTo>
                <a:lnTo>
                  <a:pt x="614" y="102"/>
                </a:lnTo>
                <a:lnTo>
                  <a:pt x="614" y="103"/>
                </a:lnTo>
                <a:lnTo>
                  <a:pt x="616" y="105"/>
                </a:lnTo>
                <a:lnTo>
                  <a:pt x="617" y="105"/>
                </a:lnTo>
                <a:lnTo>
                  <a:pt x="618" y="106"/>
                </a:lnTo>
                <a:lnTo>
                  <a:pt x="620" y="107"/>
                </a:lnTo>
                <a:lnTo>
                  <a:pt x="621" y="107"/>
                </a:lnTo>
                <a:lnTo>
                  <a:pt x="621" y="109"/>
                </a:lnTo>
                <a:lnTo>
                  <a:pt x="622" y="109"/>
                </a:lnTo>
                <a:lnTo>
                  <a:pt x="622" y="110"/>
                </a:lnTo>
                <a:lnTo>
                  <a:pt x="624" y="110"/>
                </a:lnTo>
                <a:lnTo>
                  <a:pt x="625" y="111"/>
                </a:lnTo>
                <a:lnTo>
                  <a:pt x="626" y="111"/>
                </a:lnTo>
                <a:lnTo>
                  <a:pt x="626" y="113"/>
                </a:lnTo>
                <a:lnTo>
                  <a:pt x="628" y="113"/>
                </a:lnTo>
                <a:lnTo>
                  <a:pt x="628" y="114"/>
                </a:lnTo>
                <a:lnTo>
                  <a:pt x="629" y="114"/>
                </a:lnTo>
                <a:lnTo>
                  <a:pt x="630" y="115"/>
                </a:lnTo>
                <a:lnTo>
                  <a:pt x="632" y="115"/>
                </a:lnTo>
                <a:lnTo>
                  <a:pt x="632" y="117"/>
                </a:lnTo>
                <a:lnTo>
                  <a:pt x="633" y="117"/>
                </a:lnTo>
                <a:lnTo>
                  <a:pt x="634" y="118"/>
                </a:lnTo>
                <a:lnTo>
                  <a:pt x="636" y="119"/>
                </a:lnTo>
                <a:lnTo>
                  <a:pt x="637" y="119"/>
                </a:lnTo>
                <a:lnTo>
                  <a:pt x="638" y="121"/>
                </a:lnTo>
                <a:lnTo>
                  <a:pt x="640" y="122"/>
                </a:lnTo>
                <a:lnTo>
                  <a:pt x="641" y="122"/>
                </a:lnTo>
                <a:lnTo>
                  <a:pt x="642" y="123"/>
                </a:lnTo>
                <a:lnTo>
                  <a:pt x="644" y="125"/>
                </a:lnTo>
                <a:lnTo>
                  <a:pt x="645" y="125"/>
                </a:lnTo>
                <a:lnTo>
                  <a:pt x="645" y="126"/>
                </a:lnTo>
                <a:lnTo>
                  <a:pt x="646" y="126"/>
                </a:lnTo>
                <a:lnTo>
                  <a:pt x="647" y="127"/>
                </a:lnTo>
                <a:lnTo>
                  <a:pt x="649" y="127"/>
                </a:lnTo>
                <a:lnTo>
                  <a:pt x="649" y="129"/>
                </a:lnTo>
                <a:lnTo>
                  <a:pt x="650" y="129"/>
                </a:lnTo>
                <a:lnTo>
                  <a:pt x="650" y="130"/>
                </a:lnTo>
                <a:lnTo>
                  <a:pt x="651" y="130"/>
                </a:lnTo>
                <a:lnTo>
                  <a:pt x="651" y="131"/>
                </a:lnTo>
                <a:lnTo>
                  <a:pt x="653" y="131"/>
                </a:lnTo>
                <a:lnTo>
                  <a:pt x="654" y="133"/>
                </a:lnTo>
                <a:lnTo>
                  <a:pt x="655" y="134"/>
                </a:lnTo>
                <a:lnTo>
                  <a:pt x="657" y="135"/>
                </a:lnTo>
                <a:lnTo>
                  <a:pt x="658" y="136"/>
                </a:lnTo>
                <a:lnTo>
                  <a:pt x="659" y="136"/>
                </a:lnTo>
                <a:lnTo>
                  <a:pt x="659" y="138"/>
                </a:lnTo>
                <a:lnTo>
                  <a:pt x="661" y="139"/>
                </a:lnTo>
                <a:lnTo>
                  <a:pt x="662" y="140"/>
                </a:lnTo>
                <a:lnTo>
                  <a:pt x="663" y="142"/>
                </a:lnTo>
                <a:lnTo>
                  <a:pt x="665" y="143"/>
                </a:lnTo>
                <a:lnTo>
                  <a:pt x="666" y="144"/>
                </a:lnTo>
                <a:lnTo>
                  <a:pt x="667" y="146"/>
                </a:lnTo>
                <a:lnTo>
                  <a:pt x="669" y="147"/>
                </a:lnTo>
                <a:lnTo>
                  <a:pt x="670" y="148"/>
                </a:lnTo>
                <a:lnTo>
                  <a:pt x="671" y="150"/>
                </a:lnTo>
                <a:lnTo>
                  <a:pt x="671" y="151"/>
                </a:lnTo>
                <a:lnTo>
                  <a:pt x="673" y="152"/>
                </a:lnTo>
                <a:lnTo>
                  <a:pt x="674" y="152"/>
                </a:lnTo>
                <a:lnTo>
                  <a:pt x="675" y="154"/>
                </a:lnTo>
                <a:lnTo>
                  <a:pt x="675" y="155"/>
                </a:lnTo>
                <a:lnTo>
                  <a:pt x="677" y="155"/>
                </a:lnTo>
                <a:lnTo>
                  <a:pt x="677" y="156"/>
                </a:lnTo>
                <a:lnTo>
                  <a:pt x="678" y="158"/>
                </a:lnTo>
                <a:lnTo>
                  <a:pt x="679" y="158"/>
                </a:lnTo>
                <a:lnTo>
                  <a:pt x="679" y="159"/>
                </a:lnTo>
                <a:lnTo>
                  <a:pt x="681" y="159"/>
                </a:lnTo>
                <a:lnTo>
                  <a:pt x="681" y="160"/>
                </a:lnTo>
                <a:lnTo>
                  <a:pt x="682" y="162"/>
                </a:lnTo>
                <a:lnTo>
                  <a:pt x="683" y="163"/>
                </a:lnTo>
                <a:lnTo>
                  <a:pt x="683" y="164"/>
                </a:lnTo>
                <a:lnTo>
                  <a:pt x="685" y="164"/>
                </a:lnTo>
                <a:lnTo>
                  <a:pt x="686" y="166"/>
                </a:lnTo>
                <a:lnTo>
                  <a:pt x="686" y="167"/>
                </a:lnTo>
                <a:lnTo>
                  <a:pt x="687" y="168"/>
                </a:lnTo>
                <a:lnTo>
                  <a:pt x="689" y="168"/>
                </a:lnTo>
                <a:lnTo>
                  <a:pt x="689" y="170"/>
                </a:lnTo>
                <a:lnTo>
                  <a:pt x="690" y="171"/>
                </a:lnTo>
                <a:lnTo>
                  <a:pt x="691" y="172"/>
                </a:lnTo>
                <a:lnTo>
                  <a:pt x="693" y="174"/>
                </a:lnTo>
                <a:lnTo>
                  <a:pt x="694" y="175"/>
                </a:lnTo>
                <a:lnTo>
                  <a:pt x="695" y="178"/>
                </a:lnTo>
                <a:lnTo>
                  <a:pt x="697" y="179"/>
                </a:lnTo>
                <a:lnTo>
                  <a:pt x="698" y="180"/>
                </a:lnTo>
                <a:lnTo>
                  <a:pt x="699" y="183"/>
                </a:lnTo>
                <a:lnTo>
                  <a:pt x="701" y="184"/>
                </a:lnTo>
                <a:lnTo>
                  <a:pt x="702" y="186"/>
                </a:lnTo>
                <a:lnTo>
                  <a:pt x="703" y="187"/>
                </a:lnTo>
                <a:lnTo>
                  <a:pt x="705" y="188"/>
                </a:lnTo>
                <a:lnTo>
                  <a:pt x="706" y="190"/>
                </a:lnTo>
                <a:lnTo>
                  <a:pt x="707" y="191"/>
                </a:lnTo>
                <a:lnTo>
                  <a:pt x="707" y="192"/>
                </a:lnTo>
                <a:lnTo>
                  <a:pt x="709" y="194"/>
                </a:lnTo>
                <a:lnTo>
                  <a:pt x="710" y="195"/>
                </a:lnTo>
                <a:lnTo>
                  <a:pt x="710" y="196"/>
                </a:lnTo>
                <a:lnTo>
                  <a:pt x="711" y="198"/>
                </a:lnTo>
                <a:lnTo>
                  <a:pt x="713" y="198"/>
                </a:lnTo>
                <a:lnTo>
                  <a:pt x="713" y="199"/>
                </a:lnTo>
                <a:lnTo>
                  <a:pt x="714" y="200"/>
                </a:lnTo>
                <a:lnTo>
                  <a:pt x="715" y="202"/>
                </a:lnTo>
                <a:lnTo>
                  <a:pt x="717" y="203"/>
                </a:lnTo>
                <a:lnTo>
                  <a:pt x="717" y="204"/>
                </a:lnTo>
                <a:lnTo>
                  <a:pt x="718" y="206"/>
                </a:lnTo>
                <a:lnTo>
                  <a:pt x="719" y="207"/>
                </a:lnTo>
                <a:lnTo>
                  <a:pt x="721" y="208"/>
                </a:lnTo>
                <a:lnTo>
                  <a:pt x="722" y="210"/>
                </a:lnTo>
                <a:lnTo>
                  <a:pt x="722" y="211"/>
                </a:lnTo>
                <a:lnTo>
                  <a:pt x="723" y="214"/>
                </a:lnTo>
                <a:lnTo>
                  <a:pt x="725" y="215"/>
                </a:lnTo>
                <a:lnTo>
                  <a:pt x="726" y="216"/>
                </a:lnTo>
                <a:lnTo>
                  <a:pt x="727" y="218"/>
                </a:lnTo>
                <a:lnTo>
                  <a:pt x="729" y="220"/>
                </a:lnTo>
                <a:lnTo>
                  <a:pt x="730" y="222"/>
                </a:lnTo>
                <a:lnTo>
                  <a:pt x="731" y="224"/>
                </a:lnTo>
                <a:lnTo>
                  <a:pt x="733" y="226"/>
                </a:lnTo>
                <a:lnTo>
                  <a:pt x="734" y="228"/>
                </a:lnTo>
                <a:lnTo>
                  <a:pt x="735" y="229"/>
                </a:lnTo>
                <a:lnTo>
                  <a:pt x="737" y="232"/>
                </a:lnTo>
                <a:lnTo>
                  <a:pt x="738" y="233"/>
                </a:lnTo>
                <a:lnTo>
                  <a:pt x="739" y="235"/>
                </a:lnTo>
                <a:lnTo>
                  <a:pt x="740" y="236"/>
                </a:lnTo>
                <a:lnTo>
                  <a:pt x="740" y="237"/>
                </a:lnTo>
                <a:lnTo>
                  <a:pt x="742" y="239"/>
                </a:lnTo>
                <a:lnTo>
                  <a:pt x="743" y="240"/>
                </a:lnTo>
                <a:lnTo>
                  <a:pt x="744" y="241"/>
                </a:lnTo>
                <a:lnTo>
                  <a:pt x="744" y="243"/>
                </a:lnTo>
                <a:lnTo>
                  <a:pt x="746" y="244"/>
                </a:lnTo>
                <a:lnTo>
                  <a:pt x="746" y="245"/>
                </a:lnTo>
                <a:lnTo>
                  <a:pt x="747" y="247"/>
                </a:lnTo>
                <a:lnTo>
                  <a:pt x="748" y="247"/>
                </a:lnTo>
                <a:lnTo>
                  <a:pt x="748" y="248"/>
                </a:lnTo>
                <a:lnTo>
                  <a:pt x="750" y="249"/>
                </a:lnTo>
                <a:lnTo>
                  <a:pt x="750" y="251"/>
                </a:lnTo>
                <a:lnTo>
                  <a:pt x="751" y="252"/>
                </a:lnTo>
                <a:lnTo>
                  <a:pt x="752" y="253"/>
                </a:lnTo>
                <a:lnTo>
                  <a:pt x="752" y="255"/>
                </a:lnTo>
                <a:lnTo>
                  <a:pt x="754" y="256"/>
                </a:lnTo>
                <a:lnTo>
                  <a:pt x="755" y="257"/>
                </a:lnTo>
                <a:lnTo>
                  <a:pt x="756" y="259"/>
                </a:lnTo>
                <a:lnTo>
                  <a:pt x="756" y="260"/>
                </a:lnTo>
                <a:lnTo>
                  <a:pt x="758" y="261"/>
                </a:lnTo>
                <a:lnTo>
                  <a:pt x="759" y="263"/>
                </a:lnTo>
                <a:lnTo>
                  <a:pt x="760" y="265"/>
                </a:lnTo>
                <a:lnTo>
                  <a:pt x="762" y="267"/>
                </a:lnTo>
                <a:lnTo>
                  <a:pt x="763" y="269"/>
                </a:lnTo>
                <a:lnTo>
                  <a:pt x="766" y="271"/>
                </a:lnTo>
                <a:lnTo>
                  <a:pt x="767" y="273"/>
                </a:lnTo>
                <a:lnTo>
                  <a:pt x="768" y="276"/>
                </a:lnTo>
                <a:lnTo>
                  <a:pt x="770" y="277"/>
                </a:lnTo>
                <a:lnTo>
                  <a:pt x="771" y="279"/>
                </a:lnTo>
                <a:lnTo>
                  <a:pt x="772" y="281"/>
                </a:lnTo>
                <a:lnTo>
                  <a:pt x="774" y="283"/>
                </a:lnTo>
                <a:lnTo>
                  <a:pt x="775" y="284"/>
                </a:lnTo>
                <a:lnTo>
                  <a:pt x="775" y="285"/>
                </a:lnTo>
                <a:lnTo>
                  <a:pt x="776" y="287"/>
                </a:lnTo>
                <a:lnTo>
                  <a:pt x="778" y="288"/>
                </a:lnTo>
                <a:lnTo>
                  <a:pt x="778" y="289"/>
                </a:lnTo>
                <a:lnTo>
                  <a:pt x="779" y="291"/>
                </a:lnTo>
                <a:lnTo>
                  <a:pt x="780" y="292"/>
                </a:lnTo>
                <a:lnTo>
                  <a:pt x="782" y="293"/>
                </a:lnTo>
                <a:lnTo>
                  <a:pt x="782" y="295"/>
                </a:lnTo>
                <a:lnTo>
                  <a:pt x="783" y="296"/>
                </a:lnTo>
                <a:lnTo>
                  <a:pt x="783" y="297"/>
                </a:lnTo>
                <a:lnTo>
                  <a:pt x="784" y="297"/>
                </a:lnTo>
                <a:lnTo>
                  <a:pt x="784" y="299"/>
                </a:lnTo>
                <a:lnTo>
                  <a:pt x="786" y="300"/>
                </a:lnTo>
                <a:lnTo>
                  <a:pt x="786" y="301"/>
                </a:lnTo>
                <a:lnTo>
                  <a:pt x="787" y="303"/>
                </a:lnTo>
                <a:lnTo>
                  <a:pt x="788" y="304"/>
                </a:lnTo>
                <a:lnTo>
                  <a:pt x="788" y="305"/>
                </a:lnTo>
                <a:lnTo>
                  <a:pt x="790" y="307"/>
                </a:lnTo>
                <a:lnTo>
                  <a:pt x="791" y="308"/>
                </a:lnTo>
                <a:lnTo>
                  <a:pt x="791" y="311"/>
                </a:lnTo>
                <a:lnTo>
                  <a:pt x="792" y="312"/>
                </a:lnTo>
                <a:lnTo>
                  <a:pt x="794" y="313"/>
                </a:lnTo>
                <a:lnTo>
                  <a:pt x="794" y="315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40" name="Freeform 18">
            <a:extLst>
              <a:ext uri="{FF2B5EF4-FFF2-40B4-BE49-F238E27FC236}">
                <a16:creationId xmlns:a16="http://schemas.microsoft.com/office/drawing/2014/main" id="{0635DE97-F61E-E145-B730-A4E81EFDD405}"/>
              </a:ext>
            </a:extLst>
          </p:cNvPr>
          <p:cNvSpPr>
            <a:spLocks/>
          </p:cNvSpPr>
          <p:nvPr/>
        </p:nvSpPr>
        <p:spPr bwMode="auto">
          <a:xfrm>
            <a:off x="3516313" y="4595814"/>
            <a:ext cx="628650" cy="250825"/>
          </a:xfrm>
          <a:custGeom>
            <a:avLst/>
            <a:gdLst>
              <a:gd name="T0" fmla="*/ 2147483646 w 794"/>
              <a:gd name="T1" fmla="*/ 2147483646 h 315"/>
              <a:gd name="T2" fmla="*/ 2147483646 w 794"/>
              <a:gd name="T3" fmla="*/ 2147483646 h 315"/>
              <a:gd name="T4" fmla="*/ 2147483646 w 794"/>
              <a:gd name="T5" fmla="*/ 2147483646 h 315"/>
              <a:gd name="T6" fmla="*/ 2147483646 w 794"/>
              <a:gd name="T7" fmla="*/ 2147483646 h 315"/>
              <a:gd name="T8" fmla="*/ 2147483646 w 794"/>
              <a:gd name="T9" fmla="*/ 2147483646 h 315"/>
              <a:gd name="T10" fmla="*/ 2147483646 w 794"/>
              <a:gd name="T11" fmla="*/ 2147483646 h 315"/>
              <a:gd name="T12" fmla="*/ 2147483646 w 794"/>
              <a:gd name="T13" fmla="*/ 2147483646 h 315"/>
              <a:gd name="T14" fmla="*/ 2147483646 w 794"/>
              <a:gd name="T15" fmla="*/ 2147483646 h 315"/>
              <a:gd name="T16" fmla="*/ 2147483646 w 794"/>
              <a:gd name="T17" fmla="*/ 2147483646 h 315"/>
              <a:gd name="T18" fmla="*/ 2147483646 w 794"/>
              <a:gd name="T19" fmla="*/ 2147483646 h 315"/>
              <a:gd name="T20" fmla="*/ 2147483646 w 794"/>
              <a:gd name="T21" fmla="*/ 2147483646 h 315"/>
              <a:gd name="T22" fmla="*/ 2147483646 w 794"/>
              <a:gd name="T23" fmla="*/ 2147483646 h 315"/>
              <a:gd name="T24" fmla="*/ 2147483646 w 794"/>
              <a:gd name="T25" fmla="*/ 2147483646 h 315"/>
              <a:gd name="T26" fmla="*/ 2147483646 w 794"/>
              <a:gd name="T27" fmla="*/ 2147483646 h 315"/>
              <a:gd name="T28" fmla="*/ 2147483646 w 794"/>
              <a:gd name="T29" fmla="*/ 2147483646 h 315"/>
              <a:gd name="T30" fmla="*/ 2147483646 w 794"/>
              <a:gd name="T31" fmla="*/ 2147483646 h 315"/>
              <a:gd name="T32" fmla="*/ 2147483646 w 794"/>
              <a:gd name="T33" fmla="*/ 2147483646 h 315"/>
              <a:gd name="T34" fmla="*/ 2147483646 w 794"/>
              <a:gd name="T35" fmla="*/ 2147483646 h 315"/>
              <a:gd name="T36" fmla="*/ 2147483646 w 794"/>
              <a:gd name="T37" fmla="*/ 2147483646 h 315"/>
              <a:gd name="T38" fmla="*/ 2147483646 w 794"/>
              <a:gd name="T39" fmla="*/ 2147483646 h 315"/>
              <a:gd name="T40" fmla="*/ 2147483646 w 794"/>
              <a:gd name="T41" fmla="*/ 2147483646 h 315"/>
              <a:gd name="T42" fmla="*/ 2147483646 w 794"/>
              <a:gd name="T43" fmla="*/ 2147483646 h 315"/>
              <a:gd name="T44" fmla="*/ 2147483646 w 794"/>
              <a:gd name="T45" fmla="*/ 2147483646 h 315"/>
              <a:gd name="T46" fmla="*/ 2147483646 w 794"/>
              <a:gd name="T47" fmla="*/ 2147483646 h 315"/>
              <a:gd name="T48" fmla="*/ 2147483646 w 794"/>
              <a:gd name="T49" fmla="*/ 2147483646 h 315"/>
              <a:gd name="T50" fmla="*/ 2147483646 w 794"/>
              <a:gd name="T51" fmla="*/ 2147483646 h 315"/>
              <a:gd name="T52" fmla="*/ 2147483646 w 794"/>
              <a:gd name="T53" fmla="*/ 2147483646 h 315"/>
              <a:gd name="T54" fmla="*/ 2147483646 w 794"/>
              <a:gd name="T55" fmla="*/ 2147483646 h 315"/>
              <a:gd name="T56" fmla="*/ 2147483646 w 794"/>
              <a:gd name="T57" fmla="*/ 2147483646 h 315"/>
              <a:gd name="T58" fmla="*/ 2147483646 w 794"/>
              <a:gd name="T59" fmla="*/ 2147483646 h 315"/>
              <a:gd name="T60" fmla="*/ 2147483646 w 794"/>
              <a:gd name="T61" fmla="*/ 2147483646 h 315"/>
              <a:gd name="T62" fmla="*/ 2147483646 w 794"/>
              <a:gd name="T63" fmla="*/ 2147483646 h 315"/>
              <a:gd name="T64" fmla="*/ 2147483646 w 794"/>
              <a:gd name="T65" fmla="*/ 2147483646 h 315"/>
              <a:gd name="T66" fmla="*/ 2147483646 w 794"/>
              <a:gd name="T67" fmla="*/ 2147483646 h 315"/>
              <a:gd name="T68" fmla="*/ 2147483646 w 794"/>
              <a:gd name="T69" fmla="*/ 2147483646 h 315"/>
              <a:gd name="T70" fmla="*/ 2147483646 w 794"/>
              <a:gd name="T71" fmla="*/ 2147483646 h 315"/>
              <a:gd name="T72" fmla="*/ 2147483646 w 794"/>
              <a:gd name="T73" fmla="*/ 2147483646 h 315"/>
              <a:gd name="T74" fmla="*/ 2147483646 w 794"/>
              <a:gd name="T75" fmla="*/ 2147483646 h 315"/>
              <a:gd name="T76" fmla="*/ 2147483646 w 794"/>
              <a:gd name="T77" fmla="*/ 2147483646 h 315"/>
              <a:gd name="T78" fmla="*/ 2147483646 w 794"/>
              <a:gd name="T79" fmla="*/ 2147483646 h 315"/>
              <a:gd name="T80" fmla="*/ 2147483646 w 794"/>
              <a:gd name="T81" fmla="*/ 2147483646 h 315"/>
              <a:gd name="T82" fmla="*/ 2147483646 w 794"/>
              <a:gd name="T83" fmla="*/ 2147483646 h 315"/>
              <a:gd name="T84" fmla="*/ 2147483646 w 794"/>
              <a:gd name="T85" fmla="*/ 2147483646 h 315"/>
              <a:gd name="T86" fmla="*/ 2147483646 w 794"/>
              <a:gd name="T87" fmla="*/ 2147483646 h 315"/>
              <a:gd name="T88" fmla="*/ 2147483646 w 794"/>
              <a:gd name="T89" fmla="*/ 2147483646 h 315"/>
              <a:gd name="T90" fmla="*/ 2147483646 w 794"/>
              <a:gd name="T91" fmla="*/ 2147483646 h 315"/>
              <a:gd name="T92" fmla="*/ 2147483646 w 794"/>
              <a:gd name="T93" fmla="*/ 2147483646 h 315"/>
              <a:gd name="T94" fmla="*/ 2147483646 w 794"/>
              <a:gd name="T95" fmla="*/ 2147483646 h 315"/>
              <a:gd name="T96" fmla="*/ 2147483646 w 794"/>
              <a:gd name="T97" fmla="*/ 2147483646 h 315"/>
              <a:gd name="T98" fmla="*/ 2147483646 w 794"/>
              <a:gd name="T99" fmla="*/ 2147483646 h 315"/>
              <a:gd name="T100" fmla="*/ 2147483646 w 794"/>
              <a:gd name="T101" fmla="*/ 2147483646 h 315"/>
              <a:gd name="T102" fmla="*/ 2147483646 w 794"/>
              <a:gd name="T103" fmla="*/ 2147483646 h 315"/>
              <a:gd name="T104" fmla="*/ 2147483646 w 794"/>
              <a:gd name="T105" fmla="*/ 2147483646 h 315"/>
              <a:gd name="T106" fmla="*/ 2147483646 w 794"/>
              <a:gd name="T107" fmla="*/ 2147483646 h 315"/>
              <a:gd name="T108" fmla="*/ 2147483646 w 794"/>
              <a:gd name="T109" fmla="*/ 2147483646 h 315"/>
              <a:gd name="T110" fmla="*/ 2147483646 w 794"/>
              <a:gd name="T111" fmla="*/ 2147483646 h 315"/>
              <a:gd name="T112" fmla="*/ 2147483646 w 794"/>
              <a:gd name="T113" fmla="*/ 2147483646 h 315"/>
              <a:gd name="T114" fmla="*/ 2147483646 w 794"/>
              <a:gd name="T115" fmla="*/ 2147483646 h 315"/>
              <a:gd name="T116" fmla="*/ 2147483646 w 794"/>
              <a:gd name="T117" fmla="*/ 2147483646 h 315"/>
              <a:gd name="T118" fmla="*/ 2147483646 w 794"/>
              <a:gd name="T119" fmla="*/ 2147483646 h 315"/>
              <a:gd name="T120" fmla="*/ 2147483646 w 794"/>
              <a:gd name="T121" fmla="*/ 2147483646 h 31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794"/>
              <a:gd name="T184" fmla="*/ 0 h 315"/>
              <a:gd name="T185" fmla="*/ 794 w 794"/>
              <a:gd name="T186" fmla="*/ 315 h 315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794" h="315">
                <a:moveTo>
                  <a:pt x="0" y="315"/>
                </a:moveTo>
                <a:lnTo>
                  <a:pt x="31" y="315"/>
                </a:lnTo>
                <a:lnTo>
                  <a:pt x="59" y="315"/>
                </a:lnTo>
                <a:lnTo>
                  <a:pt x="85" y="315"/>
                </a:lnTo>
                <a:lnTo>
                  <a:pt x="111" y="315"/>
                </a:lnTo>
                <a:lnTo>
                  <a:pt x="133" y="315"/>
                </a:lnTo>
                <a:lnTo>
                  <a:pt x="156" y="315"/>
                </a:lnTo>
                <a:lnTo>
                  <a:pt x="176" y="315"/>
                </a:lnTo>
                <a:lnTo>
                  <a:pt x="194" y="315"/>
                </a:lnTo>
                <a:lnTo>
                  <a:pt x="210" y="315"/>
                </a:lnTo>
                <a:lnTo>
                  <a:pt x="226" y="315"/>
                </a:lnTo>
                <a:lnTo>
                  <a:pt x="241" y="315"/>
                </a:lnTo>
                <a:lnTo>
                  <a:pt x="254" y="315"/>
                </a:lnTo>
                <a:lnTo>
                  <a:pt x="266" y="315"/>
                </a:lnTo>
                <a:lnTo>
                  <a:pt x="277" y="315"/>
                </a:lnTo>
                <a:lnTo>
                  <a:pt x="287" y="315"/>
                </a:lnTo>
                <a:lnTo>
                  <a:pt x="295" y="315"/>
                </a:lnTo>
                <a:lnTo>
                  <a:pt x="303" y="315"/>
                </a:lnTo>
                <a:lnTo>
                  <a:pt x="310" y="315"/>
                </a:lnTo>
                <a:lnTo>
                  <a:pt x="317" y="315"/>
                </a:lnTo>
                <a:lnTo>
                  <a:pt x="322" y="315"/>
                </a:lnTo>
                <a:lnTo>
                  <a:pt x="327" y="315"/>
                </a:lnTo>
                <a:lnTo>
                  <a:pt x="333" y="315"/>
                </a:lnTo>
                <a:lnTo>
                  <a:pt x="335" y="315"/>
                </a:lnTo>
                <a:lnTo>
                  <a:pt x="339" y="315"/>
                </a:lnTo>
                <a:lnTo>
                  <a:pt x="342" y="315"/>
                </a:lnTo>
                <a:lnTo>
                  <a:pt x="345" y="315"/>
                </a:lnTo>
                <a:lnTo>
                  <a:pt x="347" y="315"/>
                </a:lnTo>
                <a:lnTo>
                  <a:pt x="350" y="314"/>
                </a:lnTo>
                <a:lnTo>
                  <a:pt x="353" y="314"/>
                </a:lnTo>
                <a:lnTo>
                  <a:pt x="354" y="314"/>
                </a:lnTo>
                <a:lnTo>
                  <a:pt x="357" y="314"/>
                </a:lnTo>
                <a:lnTo>
                  <a:pt x="358" y="314"/>
                </a:lnTo>
                <a:lnTo>
                  <a:pt x="361" y="314"/>
                </a:lnTo>
                <a:lnTo>
                  <a:pt x="363" y="314"/>
                </a:lnTo>
                <a:lnTo>
                  <a:pt x="365" y="314"/>
                </a:lnTo>
                <a:lnTo>
                  <a:pt x="366" y="314"/>
                </a:lnTo>
                <a:lnTo>
                  <a:pt x="368" y="314"/>
                </a:lnTo>
                <a:lnTo>
                  <a:pt x="370" y="312"/>
                </a:lnTo>
                <a:lnTo>
                  <a:pt x="371" y="312"/>
                </a:lnTo>
                <a:lnTo>
                  <a:pt x="372" y="312"/>
                </a:lnTo>
                <a:lnTo>
                  <a:pt x="374" y="312"/>
                </a:lnTo>
                <a:lnTo>
                  <a:pt x="375" y="312"/>
                </a:lnTo>
                <a:lnTo>
                  <a:pt x="376" y="312"/>
                </a:lnTo>
                <a:lnTo>
                  <a:pt x="378" y="312"/>
                </a:lnTo>
                <a:lnTo>
                  <a:pt x="379" y="312"/>
                </a:lnTo>
                <a:lnTo>
                  <a:pt x="380" y="312"/>
                </a:lnTo>
                <a:lnTo>
                  <a:pt x="382" y="312"/>
                </a:lnTo>
                <a:lnTo>
                  <a:pt x="383" y="312"/>
                </a:lnTo>
                <a:lnTo>
                  <a:pt x="384" y="311"/>
                </a:lnTo>
                <a:lnTo>
                  <a:pt x="386" y="311"/>
                </a:lnTo>
                <a:lnTo>
                  <a:pt x="387" y="311"/>
                </a:lnTo>
                <a:lnTo>
                  <a:pt x="388" y="311"/>
                </a:lnTo>
                <a:lnTo>
                  <a:pt x="390" y="311"/>
                </a:lnTo>
                <a:lnTo>
                  <a:pt x="391" y="311"/>
                </a:lnTo>
                <a:lnTo>
                  <a:pt x="392" y="311"/>
                </a:lnTo>
                <a:lnTo>
                  <a:pt x="394" y="311"/>
                </a:lnTo>
                <a:lnTo>
                  <a:pt x="395" y="310"/>
                </a:lnTo>
                <a:lnTo>
                  <a:pt x="396" y="310"/>
                </a:lnTo>
                <a:lnTo>
                  <a:pt x="398" y="310"/>
                </a:lnTo>
                <a:lnTo>
                  <a:pt x="400" y="310"/>
                </a:lnTo>
                <a:lnTo>
                  <a:pt x="402" y="310"/>
                </a:lnTo>
                <a:lnTo>
                  <a:pt x="403" y="308"/>
                </a:lnTo>
                <a:lnTo>
                  <a:pt x="406" y="308"/>
                </a:lnTo>
                <a:lnTo>
                  <a:pt x="408" y="308"/>
                </a:lnTo>
                <a:lnTo>
                  <a:pt x="410" y="308"/>
                </a:lnTo>
                <a:lnTo>
                  <a:pt x="412" y="308"/>
                </a:lnTo>
                <a:lnTo>
                  <a:pt x="414" y="307"/>
                </a:lnTo>
                <a:lnTo>
                  <a:pt x="415" y="307"/>
                </a:lnTo>
                <a:lnTo>
                  <a:pt x="416" y="307"/>
                </a:lnTo>
                <a:lnTo>
                  <a:pt x="418" y="307"/>
                </a:lnTo>
                <a:lnTo>
                  <a:pt x="419" y="307"/>
                </a:lnTo>
                <a:lnTo>
                  <a:pt x="420" y="307"/>
                </a:lnTo>
                <a:lnTo>
                  <a:pt x="422" y="306"/>
                </a:lnTo>
                <a:lnTo>
                  <a:pt x="423" y="306"/>
                </a:lnTo>
                <a:lnTo>
                  <a:pt x="424" y="306"/>
                </a:lnTo>
                <a:lnTo>
                  <a:pt x="426" y="306"/>
                </a:lnTo>
                <a:lnTo>
                  <a:pt x="427" y="306"/>
                </a:lnTo>
                <a:lnTo>
                  <a:pt x="428" y="306"/>
                </a:lnTo>
                <a:lnTo>
                  <a:pt x="430" y="304"/>
                </a:lnTo>
                <a:lnTo>
                  <a:pt x="431" y="304"/>
                </a:lnTo>
                <a:lnTo>
                  <a:pt x="432" y="304"/>
                </a:lnTo>
                <a:lnTo>
                  <a:pt x="434" y="304"/>
                </a:lnTo>
                <a:lnTo>
                  <a:pt x="434" y="303"/>
                </a:lnTo>
                <a:lnTo>
                  <a:pt x="435" y="303"/>
                </a:lnTo>
                <a:lnTo>
                  <a:pt x="436" y="303"/>
                </a:lnTo>
                <a:lnTo>
                  <a:pt x="439" y="303"/>
                </a:lnTo>
                <a:lnTo>
                  <a:pt x="440" y="302"/>
                </a:lnTo>
                <a:lnTo>
                  <a:pt x="442" y="302"/>
                </a:lnTo>
                <a:lnTo>
                  <a:pt x="443" y="300"/>
                </a:lnTo>
                <a:lnTo>
                  <a:pt x="444" y="300"/>
                </a:lnTo>
                <a:lnTo>
                  <a:pt x="447" y="300"/>
                </a:lnTo>
                <a:lnTo>
                  <a:pt x="448" y="299"/>
                </a:lnTo>
                <a:lnTo>
                  <a:pt x="451" y="299"/>
                </a:lnTo>
                <a:lnTo>
                  <a:pt x="454" y="298"/>
                </a:lnTo>
                <a:lnTo>
                  <a:pt x="455" y="296"/>
                </a:lnTo>
                <a:lnTo>
                  <a:pt x="458" y="296"/>
                </a:lnTo>
                <a:lnTo>
                  <a:pt x="460" y="295"/>
                </a:lnTo>
                <a:lnTo>
                  <a:pt x="463" y="295"/>
                </a:lnTo>
                <a:lnTo>
                  <a:pt x="464" y="294"/>
                </a:lnTo>
                <a:lnTo>
                  <a:pt x="467" y="294"/>
                </a:lnTo>
                <a:lnTo>
                  <a:pt x="468" y="294"/>
                </a:lnTo>
                <a:lnTo>
                  <a:pt x="469" y="292"/>
                </a:lnTo>
                <a:lnTo>
                  <a:pt x="471" y="292"/>
                </a:lnTo>
                <a:lnTo>
                  <a:pt x="472" y="291"/>
                </a:lnTo>
                <a:lnTo>
                  <a:pt x="475" y="291"/>
                </a:lnTo>
                <a:lnTo>
                  <a:pt x="476" y="291"/>
                </a:lnTo>
                <a:lnTo>
                  <a:pt x="477" y="290"/>
                </a:lnTo>
                <a:lnTo>
                  <a:pt x="479" y="290"/>
                </a:lnTo>
                <a:lnTo>
                  <a:pt x="480" y="288"/>
                </a:lnTo>
                <a:lnTo>
                  <a:pt x="481" y="288"/>
                </a:lnTo>
                <a:lnTo>
                  <a:pt x="483" y="288"/>
                </a:lnTo>
                <a:lnTo>
                  <a:pt x="484" y="287"/>
                </a:lnTo>
                <a:lnTo>
                  <a:pt x="485" y="287"/>
                </a:lnTo>
                <a:lnTo>
                  <a:pt x="487" y="286"/>
                </a:lnTo>
                <a:lnTo>
                  <a:pt x="488" y="286"/>
                </a:lnTo>
                <a:lnTo>
                  <a:pt x="489" y="286"/>
                </a:lnTo>
                <a:lnTo>
                  <a:pt x="491" y="285"/>
                </a:lnTo>
                <a:lnTo>
                  <a:pt x="492" y="285"/>
                </a:lnTo>
                <a:lnTo>
                  <a:pt x="493" y="283"/>
                </a:lnTo>
                <a:lnTo>
                  <a:pt x="495" y="283"/>
                </a:lnTo>
                <a:lnTo>
                  <a:pt x="496" y="282"/>
                </a:lnTo>
                <a:lnTo>
                  <a:pt x="497" y="281"/>
                </a:lnTo>
                <a:lnTo>
                  <a:pt x="500" y="281"/>
                </a:lnTo>
                <a:lnTo>
                  <a:pt x="501" y="279"/>
                </a:lnTo>
                <a:lnTo>
                  <a:pt x="503" y="278"/>
                </a:lnTo>
                <a:lnTo>
                  <a:pt x="505" y="277"/>
                </a:lnTo>
                <a:lnTo>
                  <a:pt x="508" y="277"/>
                </a:lnTo>
                <a:lnTo>
                  <a:pt x="509" y="275"/>
                </a:lnTo>
                <a:lnTo>
                  <a:pt x="512" y="274"/>
                </a:lnTo>
                <a:lnTo>
                  <a:pt x="513" y="274"/>
                </a:lnTo>
                <a:lnTo>
                  <a:pt x="515" y="273"/>
                </a:lnTo>
                <a:lnTo>
                  <a:pt x="516" y="271"/>
                </a:lnTo>
                <a:lnTo>
                  <a:pt x="517" y="271"/>
                </a:lnTo>
                <a:lnTo>
                  <a:pt x="519" y="270"/>
                </a:lnTo>
                <a:lnTo>
                  <a:pt x="520" y="270"/>
                </a:lnTo>
                <a:lnTo>
                  <a:pt x="521" y="269"/>
                </a:lnTo>
                <a:lnTo>
                  <a:pt x="523" y="269"/>
                </a:lnTo>
                <a:lnTo>
                  <a:pt x="524" y="267"/>
                </a:lnTo>
                <a:lnTo>
                  <a:pt x="525" y="267"/>
                </a:lnTo>
                <a:lnTo>
                  <a:pt x="527" y="267"/>
                </a:lnTo>
                <a:lnTo>
                  <a:pt x="527" y="266"/>
                </a:lnTo>
                <a:lnTo>
                  <a:pt x="528" y="266"/>
                </a:lnTo>
                <a:lnTo>
                  <a:pt x="529" y="265"/>
                </a:lnTo>
                <a:lnTo>
                  <a:pt x="531" y="265"/>
                </a:lnTo>
                <a:lnTo>
                  <a:pt x="532" y="265"/>
                </a:lnTo>
                <a:lnTo>
                  <a:pt x="532" y="263"/>
                </a:lnTo>
                <a:lnTo>
                  <a:pt x="533" y="263"/>
                </a:lnTo>
                <a:lnTo>
                  <a:pt x="535" y="262"/>
                </a:lnTo>
                <a:lnTo>
                  <a:pt x="536" y="262"/>
                </a:lnTo>
                <a:lnTo>
                  <a:pt x="537" y="261"/>
                </a:lnTo>
                <a:lnTo>
                  <a:pt x="539" y="261"/>
                </a:lnTo>
                <a:lnTo>
                  <a:pt x="540" y="259"/>
                </a:lnTo>
                <a:lnTo>
                  <a:pt x="541" y="259"/>
                </a:lnTo>
                <a:lnTo>
                  <a:pt x="543" y="258"/>
                </a:lnTo>
                <a:lnTo>
                  <a:pt x="544" y="257"/>
                </a:lnTo>
                <a:lnTo>
                  <a:pt x="545" y="257"/>
                </a:lnTo>
                <a:lnTo>
                  <a:pt x="548" y="255"/>
                </a:lnTo>
                <a:lnTo>
                  <a:pt x="549" y="254"/>
                </a:lnTo>
                <a:lnTo>
                  <a:pt x="552" y="253"/>
                </a:lnTo>
                <a:lnTo>
                  <a:pt x="553" y="251"/>
                </a:lnTo>
                <a:lnTo>
                  <a:pt x="554" y="251"/>
                </a:lnTo>
                <a:lnTo>
                  <a:pt x="556" y="250"/>
                </a:lnTo>
                <a:lnTo>
                  <a:pt x="557" y="249"/>
                </a:lnTo>
                <a:lnTo>
                  <a:pt x="558" y="249"/>
                </a:lnTo>
                <a:lnTo>
                  <a:pt x="560" y="247"/>
                </a:lnTo>
                <a:lnTo>
                  <a:pt x="561" y="247"/>
                </a:lnTo>
                <a:lnTo>
                  <a:pt x="562" y="246"/>
                </a:lnTo>
                <a:lnTo>
                  <a:pt x="564" y="246"/>
                </a:lnTo>
                <a:lnTo>
                  <a:pt x="565" y="245"/>
                </a:lnTo>
                <a:lnTo>
                  <a:pt x="566" y="245"/>
                </a:lnTo>
                <a:lnTo>
                  <a:pt x="568" y="243"/>
                </a:lnTo>
                <a:lnTo>
                  <a:pt x="569" y="243"/>
                </a:lnTo>
                <a:lnTo>
                  <a:pt x="569" y="242"/>
                </a:lnTo>
                <a:lnTo>
                  <a:pt x="570" y="242"/>
                </a:lnTo>
                <a:lnTo>
                  <a:pt x="572" y="242"/>
                </a:lnTo>
                <a:lnTo>
                  <a:pt x="572" y="241"/>
                </a:lnTo>
                <a:lnTo>
                  <a:pt x="573" y="241"/>
                </a:lnTo>
                <a:lnTo>
                  <a:pt x="574" y="239"/>
                </a:lnTo>
                <a:lnTo>
                  <a:pt x="576" y="238"/>
                </a:lnTo>
                <a:lnTo>
                  <a:pt x="577" y="238"/>
                </a:lnTo>
                <a:lnTo>
                  <a:pt x="578" y="237"/>
                </a:lnTo>
                <a:lnTo>
                  <a:pt x="580" y="235"/>
                </a:lnTo>
                <a:lnTo>
                  <a:pt x="581" y="235"/>
                </a:lnTo>
                <a:lnTo>
                  <a:pt x="582" y="234"/>
                </a:lnTo>
                <a:lnTo>
                  <a:pt x="584" y="233"/>
                </a:lnTo>
                <a:lnTo>
                  <a:pt x="585" y="233"/>
                </a:lnTo>
                <a:lnTo>
                  <a:pt x="586" y="231"/>
                </a:lnTo>
                <a:lnTo>
                  <a:pt x="588" y="230"/>
                </a:lnTo>
                <a:lnTo>
                  <a:pt x="589" y="230"/>
                </a:lnTo>
                <a:lnTo>
                  <a:pt x="590" y="229"/>
                </a:lnTo>
                <a:lnTo>
                  <a:pt x="592" y="227"/>
                </a:lnTo>
                <a:lnTo>
                  <a:pt x="593" y="227"/>
                </a:lnTo>
                <a:lnTo>
                  <a:pt x="594" y="226"/>
                </a:lnTo>
                <a:lnTo>
                  <a:pt x="596" y="226"/>
                </a:lnTo>
                <a:lnTo>
                  <a:pt x="597" y="225"/>
                </a:lnTo>
                <a:lnTo>
                  <a:pt x="598" y="223"/>
                </a:lnTo>
                <a:lnTo>
                  <a:pt x="600" y="223"/>
                </a:lnTo>
                <a:lnTo>
                  <a:pt x="601" y="222"/>
                </a:lnTo>
                <a:lnTo>
                  <a:pt x="602" y="222"/>
                </a:lnTo>
                <a:lnTo>
                  <a:pt x="602" y="221"/>
                </a:lnTo>
                <a:lnTo>
                  <a:pt x="604" y="221"/>
                </a:lnTo>
                <a:lnTo>
                  <a:pt x="604" y="219"/>
                </a:lnTo>
                <a:lnTo>
                  <a:pt x="605" y="219"/>
                </a:lnTo>
                <a:lnTo>
                  <a:pt x="606" y="218"/>
                </a:lnTo>
                <a:lnTo>
                  <a:pt x="608" y="218"/>
                </a:lnTo>
                <a:lnTo>
                  <a:pt x="608" y="217"/>
                </a:lnTo>
                <a:lnTo>
                  <a:pt x="609" y="217"/>
                </a:lnTo>
                <a:lnTo>
                  <a:pt x="609" y="215"/>
                </a:lnTo>
                <a:lnTo>
                  <a:pt x="610" y="215"/>
                </a:lnTo>
                <a:lnTo>
                  <a:pt x="612" y="214"/>
                </a:lnTo>
                <a:lnTo>
                  <a:pt x="613" y="213"/>
                </a:lnTo>
                <a:lnTo>
                  <a:pt x="614" y="213"/>
                </a:lnTo>
                <a:lnTo>
                  <a:pt x="614" y="211"/>
                </a:lnTo>
                <a:lnTo>
                  <a:pt x="616" y="210"/>
                </a:lnTo>
                <a:lnTo>
                  <a:pt x="617" y="210"/>
                </a:lnTo>
                <a:lnTo>
                  <a:pt x="618" y="209"/>
                </a:lnTo>
                <a:lnTo>
                  <a:pt x="620" y="207"/>
                </a:lnTo>
                <a:lnTo>
                  <a:pt x="621" y="207"/>
                </a:lnTo>
                <a:lnTo>
                  <a:pt x="621" y="206"/>
                </a:lnTo>
                <a:lnTo>
                  <a:pt x="622" y="206"/>
                </a:lnTo>
                <a:lnTo>
                  <a:pt x="624" y="205"/>
                </a:lnTo>
                <a:lnTo>
                  <a:pt x="625" y="205"/>
                </a:lnTo>
                <a:lnTo>
                  <a:pt x="625" y="203"/>
                </a:lnTo>
                <a:lnTo>
                  <a:pt x="626" y="203"/>
                </a:lnTo>
                <a:lnTo>
                  <a:pt x="626" y="202"/>
                </a:lnTo>
                <a:lnTo>
                  <a:pt x="628" y="202"/>
                </a:lnTo>
                <a:lnTo>
                  <a:pt x="629" y="201"/>
                </a:lnTo>
                <a:lnTo>
                  <a:pt x="630" y="201"/>
                </a:lnTo>
                <a:lnTo>
                  <a:pt x="630" y="199"/>
                </a:lnTo>
                <a:lnTo>
                  <a:pt x="632" y="199"/>
                </a:lnTo>
                <a:lnTo>
                  <a:pt x="632" y="198"/>
                </a:lnTo>
                <a:lnTo>
                  <a:pt x="633" y="198"/>
                </a:lnTo>
                <a:lnTo>
                  <a:pt x="634" y="198"/>
                </a:lnTo>
                <a:lnTo>
                  <a:pt x="634" y="197"/>
                </a:lnTo>
                <a:lnTo>
                  <a:pt x="636" y="197"/>
                </a:lnTo>
                <a:lnTo>
                  <a:pt x="637" y="195"/>
                </a:lnTo>
                <a:lnTo>
                  <a:pt x="638" y="195"/>
                </a:lnTo>
                <a:lnTo>
                  <a:pt x="638" y="194"/>
                </a:lnTo>
                <a:lnTo>
                  <a:pt x="640" y="193"/>
                </a:lnTo>
                <a:lnTo>
                  <a:pt x="641" y="193"/>
                </a:lnTo>
                <a:lnTo>
                  <a:pt x="642" y="192"/>
                </a:lnTo>
                <a:lnTo>
                  <a:pt x="644" y="192"/>
                </a:lnTo>
                <a:lnTo>
                  <a:pt x="645" y="190"/>
                </a:lnTo>
                <a:lnTo>
                  <a:pt x="646" y="189"/>
                </a:lnTo>
                <a:lnTo>
                  <a:pt x="647" y="189"/>
                </a:lnTo>
                <a:lnTo>
                  <a:pt x="647" y="188"/>
                </a:lnTo>
                <a:lnTo>
                  <a:pt x="649" y="188"/>
                </a:lnTo>
                <a:lnTo>
                  <a:pt x="649" y="186"/>
                </a:lnTo>
                <a:lnTo>
                  <a:pt x="650" y="186"/>
                </a:lnTo>
                <a:lnTo>
                  <a:pt x="651" y="185"/>
                </a:lnTo>
                <a:lnTo>
                  <a:pt x="653" y="184"/>
                </a:lnTo>
                <a:lnTo>
                  <a:pt x="654" y="182"/>
                </a:lnTo>
                <a:lnTo>
                  <a:pt x="655" y="182"/>
                </a:lnTo>
                <a:lnTo>
                  <a:pt x="655" y="181"/>
                </a:lnTo>
                <a:lnTo>
                  <a:pt x="657" y="181"/>
                </a:lnTo>
                <a:lnTo>
                  <a:pt x="657" y="180"/>
                </a:lnTo>
                <a:lnTo>
                  <a:pt x="658" y="178"/>
                </a:lnTo>
                <a:lnTo>
                  <a:pt x="659" y="178"/>
                </a:lnTo>
                <a:lnTo>
                  <a:pt x="659" y="177"/>
                </a:lnTo>
                <a:lnTo>
                  <a:pt x="661" y="176"/>
                </a:lnTo>
                <a:lnTo>
                  <a:pt x="662" y="176"/>
                </a:lnTo>
                <a:lnTo>
                  <a:pt x="662" y="174"/>
                </a:lnTo>
                <a:lnTo>
                  <a:pt x="663" y="173"/>
                </a:lnTo>
                <a:lnTo>
                  <a:pt x="665" y="172"/>
                </a:lnTo>
                <a:lnTo>
                  <a:pt x="666" y="170"/>
                </a:lnTo>
                <a:lnTo>
                  <a:pt x="667" y="169"/>
                </a:lnTo>
                <a:lnTo>
                  <a:pt x="669" y="168"/>
                </a:lnTo>
                <a:lnTo>
                  <a:pt x="670" y="166"/>
                </a:lnTo>
                <a:lnTo>
                  <a:pt x="671" y="165"/>
                </a:lnTo>
                <a:lnTo>
                  <a:pt x="673" y="164"/>
                </a:lnTo>
                <a:lnTo>
                  <a:pt x="674" y="162"/>
                </a:lnTo>
                <a:lnTo>
                  <a:pt x="675" y="161"/>
                </a:lnTo>
                <a:lnTo>
                  <a:pt x="677" y="160"/>
                </a:lnTo>
                <a:lnTo>
                  <a:pt x="677" y="158"/>
                </a:lnTo>
                <a:lnTo>
                  <a:pt x="678" y="158"/>
                </a:lnTo>
                <a:lnTo>
                  <a:pt x="679" y="157"/>
                </a:lnTo>
                <a:lnTo>
                  <a:pt x="679" y="156"/>
                </a:lnTo>
                <a:lnTo>
                  <a:pt x="681" y="156"/>
                </a:lnTo>
                <a:lnTo>
                  <a:pt x="681" y="154"/>
                </a:lnTo>
                <a:lnTo>
                  <a:pt x="682" y="154"/>
                </a:lnTo>
                <a:lnTo>
                  <a:pt x="682" y="153"/>
                </a:lnTo>
                <a:lnTo>
                  <a:pt x="683" y="152"/>
                </a:lnTo>
                <a:lnTo>
                  <a:pt x="685" y="150"/>
                </a:lnTo>
                <a:lnTo>
                  <a:pt x="686" y="149"/>
                </a:lnTo>
                <a:lnTo>
                  <a:pt x="687" y="148"/>
                </a:lnTo>
                <a:lnTo>
                  <a:pt x="689" y="146"/>
                </a:lnTo>
                <a:lnTo>
                  <a:pt x="689" y="145"/>
                </a:lnTo>
                <a:lnTo>
                  <a:pt x="690" y="144"/>
                </a:lnTo>
                <a:lnTo>
                  <a:pt x="691" y="142"/>
                </a:lnTo>
                <a:lnTo>
                  <a:pt x="693" y="141"/>
                </a:lnTo>
                <a:lnTo>
                  <a:pt x="694" y="140"/>
                </a:lnTo>
                <a:lnTo>
                  <a:pt x="695" y="138"/>
                </a:lnTo>
                <a:lnTo>
                  <a:pt x="697" y="136"/>
                </a:lnTo>
                <a:lnTo>
                  <a:pt x="698" y="134"/>
                </a:lnTo>
                <a:lnTo>
                  <a:pt x="699" y="133"/>
                </a:lnTo>
                <a:lnTo>
                  <a:pt x="701" y="130"/>
                </a:lnTo>
                <a:lnTo>
                  <a:pt x="702" y="129"/>
                </a:lnTo>
                <a:lnTo>
                  <a:pt x="703" y="128"/>
                </a:lnTo>
                <a:lnTo>
                  <a:pt x="705" y="126"/>
                </a:lnTo>
                <a:lnTo>
                  <a:pt x="706" y="125"/>
                </a:lnTo>
                <a:lnTo>
                  <a:pt x="707" y="124"/>
                </a:lnTo>
                <a:lnTo>
                  <a:pt x="707" y="122"/>
                </a:lnTo>
                <a:lnTo>
                  <a:pt x="709" y="121"/>
                </a:lnTo>
                <a:lnTo>
                  <a:pt x="710" y="120"/>
                </a:lnTo>
                <a:lnTo>
                  <a:pt x="711" y="118"/>
                </a:lnTo>
                <a:lnTo>
                  <a:pt x="713" y="117"/>
                </a:lnTo>
                <a:lnTo>
                  <a:pt x="713" y="116"/>
                </a:lnTo>
                <a:lnTo>
                  <a:pt x="714" y="114"/>
                </a:lnTo>
                <a:lnTo>
                  <a:pt x="715" y="114"/>
                </a:lnTo>
                <a:lnTo>
                  <a:pt x="715" y="113"/>
                </a:lnTo>
                <a:lnTo>
                  <a:pt x="717" y="112"/>
                </a:lnTo>
                <a:lnTo>
                  <a:pt x="717" y="110"/>
                </a:lnTo>
                <a:lnTo>
                  <a:pt x="718" y="110"/>
                </a:lnTo>
                <a:lnTo>
                  <a:pt x="719" y="109"/>
                </a:lnTo>
                <a:lnTo>
                  <a:pt x="719" y="108"/>
                </a:lnTo>
                <a:lnTo>
                  <a:pt x="721" y="106"/>
                </a:lnTo>
                <a:lnTo>
                  <a:pt x="722" y="105"/>
                </a:lnTo>
                <a:lnTo>
                  <a:pt x="722" y="104"/>
                </a:lnTo>
                <a:lnTo>
                  <a:pt x="723" y="102"/>
                </a:lnTo>
                <a:lnTo>
                  <a:pt x="725" y="101"/>
                </a:lnTo>
                <a:lnTo>
                  <a:pt x="726" y="99"/>
                </a:lnTo>
                <a:lnTo>
                  <a:pt x="727" y="97"/>
                </a:lnTo>
                <a:lnTo>
                  <a:pt x="729" y="96"/>
                </a:lnTo>
                <a:lnTo>
                  <a:pt x="730" y="93"/>
                </a:lnTo>
                <a:lnTo>
                  <a:pt x="731" y="91"/>
                </a:lnTo>
                <a:lnTo>
                  <a:pt x="733" y="89"/>
                </a:lnTo>
                <a:lnTo>
                  <a:pt x="734" y="87"/>
                </a:lnTo>
                <a:lnTo>
                  <a:pt x="735" y="85"/>
                </a:lnTo>
                <a:lnTo>
                  <a:pt x="737" y="84"/>
                </a:lnTo>
                <a:lnTo>
                  <a:pt x="738" y="81"/>
                </a:lnTo>
                <a:lnTo>
                  <a:pt x="739" y="80"/>
                </a:lnTo>
                <a:lnTo>
                  <a:pt x="740" y="79"/>
                </a:lnTo>
                <a:lnTo>
                  <a:pt x="740" y="77"/>
                </a:lnTo>
                <a:lnTo>
                  <a:pt x="742" y="76"/>
                </a:lnTo>
                <a:lnTo>
                  <a:pt x="743" y="75"/>
                </a:lnTo>
                <a:lnTo>
                  <a:pt x="744" y="73"/>
                </a:lnTo>
                <a:lnTo>
                  <a:pt x="744" y="72"/>
                </a:lnTo>
                <a:lnTo>
                  <a:pt x="746" y="71"/>
                </a:lnTo>
                <a:lnTo>
                  <a:pt x="747" y="69"/>
                </a:lnTo>
                <a:lnTo>
                  <a:pt x="748" y="68"/>
                </a:lnTo>
                <a:lnTo>
                  <a:pt x="748" y="67"/>
                </a:lnTo>
                <a:lnTo>
                  <a:pt x="750" y="65"/>
                </a:lnTo>
                <a:lnTo>
                  <a:pt x="750" y="64"/>
                </a:lnTo>
                <a:lnTo>
                  <a:pt x="751" y="64"/>
                </a:lnTo>
                <a:lnTo>
                  <a:pt x="752" y="63"/>
                </a:lnTo>
                <a:lnTo>
                  <a:pt x="752" y="61"/>
                </a:lnTo>
                <a:lnTo>
                  <a:pt x="754" y="60"/>
                </a:lnTo>
                <a:lnTo>
                  <a:pt x="755" y="59"/>
                </a:lnTo>
                <a:lnTo>
                  <a:pt x="756" y="57"/>
                </a:lnTo>
                <a:lnTo>
                  <a:pt x="756" y="55"/>
                </a:lnTo>
                <a:lnTo>
                  <a:pt x="758" y="53"/>
                </a:lnTo>
                <a:lnTo>
                  <a:pt x="759" y="52"/>
                </a:lnTo>
                <a:lnTo>
                  <a:pt x="760" y="51"/>
                </a:lnTo>
                <a:lnTo>
                  <a:pt x="762" y="48"/>
                </a:lnTo>
                <a:lnTo>
                  <a:pt x="763" y="45"/>
                </a:lnTo>
                <a:lnTo>
                  <a:pt x="766" y="44"/>
                </a:lnTo>
                <a:lnTo>
                  <a:pt x="767" y="41"/>
                </a:lnTo>
                <a:lnTo>
                  <a:pt x="768" y="40"/>
                </a:lnTo>
                <a:lnTo>
                  <a:pt x="770" y="37"/>
                </a:lnTo>
                <a:lnTo>
                  <a:pt x="771" y="36"/>
                </a:lnTo>
                <a:lnTo>
                  <a:pt x="772" y="35"/>
                </a:lnTo>
                <a:lnTo>
                  <a:pt x="774" y="32"/>
                </a:lnTo>
                <a:lnTo>
                  <a:pt x="775" y="31"/>
                </a:lnTo>
                <a:lnTo>
                  <a:pt x="775" y="29"/>
                </a:lnTo>
                <a:lnTo>
                  <a:pt x="776" y="28"/>
                </a:lnTo>
                <a:lnTo>
                  <a:pt x="778" y="27"/>
                </a:lnTo>
                <a:lnTo>
                  <a:pt x="778" y="25"/>
                </a:lnTo>
                <a:lnTo>
                  <a:pt x="779" y="24"/>
                </a:lnTo>
                <a:lnTo>
                  <a:pt x="780" y="24"/>
                </a:lnTo>
                <a:lnTo>
                  <a:pt x="780" y="23"/>
                </a:lnTo>
                <a:lnTo>
                  <a:pt x="782" y="21"/>
                </a:lnTo>
                <a:lnTo>
                  <a:pt x="782" y="20"/>
                </a:lnTo>
                <a:lnTo>
                  <a:pt x="783" y="19"/>
                </a:lnTo>
                <a:lnTo>
                  <a:pt x="784" y="17"/>
                </a:lnTo>
                <a:lnTo>
                  <a:pt x="784" y="16"/>
                </a:lnTo>
                <a:lnTo>
                  <a:pt x="786" y="15"/>
                </a:lnTo>
                <a:lnTo>
                  <a:pt x="787" y="13"/>
                </a:lnTo>
                <a:lnTo>
                  <a:pt x="787" y="12"/>
                </a:lnTo>
                <a:lnTo>
                  <a:pt x="788" y="11"/>
                </a:lnTo>
                <a:lnTo>
                  <a:pt x="788" y="9"/>
                </a:lnTo>
                <a:lnTo>
                  <a:pt x="790" y="8"/>
                </a:lnTo>
                <a:lnTo>
                  <a:pt x="791" y="7"/>
                </a:lnTo>
                <a:lnTo>
                  <a:pt x="791" y="5"/>
                </a:lnTo>
                <a:lnTo>
                  <a:pt x="792" y="3"/>
                </a:lnTo>
                <a:lnTo>
                  <a:pt x="794" y="2"/>
                </a:lnTo>
                <a:lnTo>
                  <a:pt x="794" y="0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41" name="Freeform 19">
            <a:extLst>
              <a:ext uri="{FF2B5EF4-FFF2-40B4-BE49-F238E27FC236}">
                <a16:creationId xmlns:a16="http://schemas.microsoft.com/office/drawing/2014/main" id="{5C2C9377-7468-C54B-8061-449BF6CB3EA8}"/>
              </a:ext>
            </a:extLst>
          </p:cNvPr>
          <p:cNvSpPr>
            <a:spLocks/>
          </p:cNvSpPr>
          <p:nvPr/>
        </p:nvSpPr>
        <p:spPr bwMode="auto">
          <a:xfrm>
            <a:off x="3509963" y="4343401"/>
            <a:ext cx="74612" cy="252413"/>
          </a:xfrm>
          <a:custGeom>
            <a:avLst/>
            <a:gdLst>
              <a:gd name="T0" fmla="*/ 2147483646 w 95"/>
              <a:gd name="T1" fmla="*/ 2147483646 h 317"/>
              <a:gd name="T2" fmla="*/ 2147483646 w 95"/>
              <a:gd name="T3" fmla="*/ 2147483646 h 317"/>
              <a:gd name="T4" fmla="*/ 2147483646 w 95"/>
              <a:gd name="T5" fmla="*/ 2147483646 h 317"/>
              <a:gd name="T6" fmla="*/ 2147483646 w 95"/>
              <a:gd name="T7" fmla="*/ 2147483646 h 317"/>
              <a:gd name="T8" fmla="*/ 2147483646 w 95"/>
              <a:gd name="T9" fmla="*/ 2147483646 h 317"/>
              <a:gd name="T10" fmla="*/ 2147483646 w 95"/>
              <a:gd name="T11" fmla="*/ 2147483646 h 317"/>
              <a:gd name="T12" fmla="*/ 2147483646 w 95"/>
              <a:gd name="T13" fmla="*/ 2147483646 h 317"/>
              <a:gd name="T14" fmla="*/ 2147483646 w 95"/>
              <a:gd name="T15" fmla="*/ 2147483646 h 317"/>
              <a:gd name="T16" fmla="*/ 2147483646 w 95"/>
              <a:gd name="T17" fmla="*/ 2147483646 h 317"/>
              <a:gd name="T18" fmla="*/ 2147483646 w 95"/>
              <a:gd name="T19" fmla="*/ 2147483646 h 317"/>
              <a:gd name="T20" fmla="*/ 2147483646 w 95"/>
              <a:gd name="T21" fmla="*/ 2147483646 h 317"/>
              <a:gd name="T22" fmla="*/ 2147483646 w 95"/>
              <a:gd name="T23" fmla="*/ 2147483646 h 317"/>
              <a:gd name="T24" fmla="*/ 2147483646 w 95"/>
              <a:gd name="T25" fmla="*/ 2147483646 h 317"/>
              <a:gd name="T26" fmla="*/ 2147483646 w 95"/>
              <a:gd name="T27" fmla="*/ 2147483646 h 317"/>
              <a:gd name="T28" fmla="*/ 2147483646 w 95"/>
              <a:gd name="T29" fmla="*/ 2147483646 h 317"/>
              <a:gd name="T30" fmla="*/ 2147483646 w 95"/>
              <a:gd name="T31" fmla="*/ 2147483646 h 317"/>
              <a:gd name="T32" fmla="*/ 2147483646 w 95"/>
              <a:gd name="T33" fmla="*/ 2147483646 h 317"/>
              <a:gd name="T34" fmla="*/ 2147483646 w 95"/>
              <a:gd name="T35" fmla="*/ 2147483646 h 317"/>
              <a:gd name="T36" fmla="*/ 2147483646 w 95"/>
              <a:gd name="T37" fmla="*/ 2147483646 h 317"/>
              <a:gd name="T38" fmla="*/ 2147483646 w 95"/>
              <a:gd name="T39" fmla="*/ 2147483646 h 317"/>
              <a:gd name="T40" fmla="*/ 2147483646 w 95"/>
              <a:gd name="T41" fmla="*/ 2147483646 h 317"/>
              <a:gd name="T42" fmla="*/ 2147483646 w 95"/>
              <a:gd name="T43" fmla="*/ 2147483646 h 317"/>
              <a:gd name="T44" fmla="*/ 2147483646 w 95"/>
              <a:gd name="T45" fmla="*/ 2147483646 h 317"/>
              <a:gd name="T46" fmla="*/ 2147483646 w 95"/>
              <a:gd name="T47" fmla="*/ 2147483646 h 317"/>
              <a:gd name="T48" fmla="*/ 2147483646 w 95"/>
              <a:gd name="T49" fmla="*/ 2147483646 h 317"/>
              <a:gd name="T50" fmla="*/ 2147483646 w 95"/>
              <a:gd name="T51" fmla="*/ 2147483646 h 317"/>
              <a:gd name="T52" fmla="*/ 2147483646 w 95"/>
              <a:gd name="T53" fmla="*/ 2147483646 h 317"/>
              <a:gd name="T54" fmla="*/ 2147483646 w 95"/>
              <a:gd name="T55" fmla="*/ 2147483646 h 317"/>
              <a:gd name="T56" fmla="*/ 2147483646 w 95"/>
              <a:gd name="T57" fmla="*/ 2147483646 h 317"/>
              <a:gd name="T58" fmla="*/ 2147483646 w 95"/>
              <a:gd name="T59" fmla="*/ 2147483646 h 317"/>
              <a:gd name="T60" fmla="*/ 2147483646 w 95"/>
              <a:gd name="T61" fmla="*/ 2147483646 h 317"/>
              <a:gd name="T62" fmla="*/ 2147483646 w 95"/>
              <a:gd name="T63" fmla="*/ 2147483646 h 317"/>
              <a:gd name="T64" fmla="*/ 2147483646 w 95"/>
              <a:gd name="T65" fmla="*/ 2147483646 h 317"/>
              <a:gd name="T66" fmla="*/ 2147483646 w 95"/>
              <a:gd name="T67" fmla="*/ 2147483646 h 317"/>
              <a:gd name="T68" fmla="*/ 2147483646 w 95"/>
              <a:gd name="T69" fmla="*/ 2147483646 h 317"/>
              <a:gd name="T70" fmla="*/ 2147483646 w 95"/>
              <a:gd name="T71" fmla="*/ 2147483646 h 317"/>
              <a:gd name="T72" fmla="*/ 2147483646 w 95"/>
              <a:gd name="T73" fmla="*/ 2147483646 h 317"/>
              <a:gd name="T74" fmla="*/ 2147483646 w 95"/>
              <a:gd name="T75" fmla="*/ 2147483646 h 317"/>
              <a:gd name="T76" fmla="*/ 2147483646 w 95"/>
              <a:gd name="T77" fmla="*/ 2147483646 h 317"/>
              <a:gd name="T78" fmla="*/ 2147483646 w 95"/>
              <a:gd name="T79" fmla="*/ 2147483646 h 317"/>
              <a:gd name="T80" fmla="*/ 2147483646 w 95"/>
              <a:gd name="T81" fmla="*/ 2147483646 h 317"/>
              <a:gd name="T82" fmla="*/ 2147483646 w 95"/>
              <a:gd name="T83" fmla="*/ 2147483646 h 317"/>
              <a:gd name="T84" fmla="*/ 2147483646 w 95"/>
              <a:gd name="T85" fmla="*/ 2147483646 h 317"/>
              <a:gd name="T86" fmla="*/ 2147483646 w 95"/>
              <a:gd name="T87" fmla="*/ 2147483646 h 317"/>
              <a:gd name="T88" fmla="*/ 2147483646 w 95"/>
              <a:gd name="T89" fmla="*/ 2147483646 h 317"/>
              <a:gd name="T90" fmla="*/ 2147483646 w 95"/>
              <a:gd name="T91" fmla="*/ 2147483646 h 317"/>
              <a:gd name="T92" fmla="*/ 2147483646 w 95"/>
              <a:gd name="T93" fmla="*/ 2147483646 h 317"/>
              <a:gd name="T94" fmla="*/ 2147483646 w 95"/>
              <a:gd name="T95" fmla="*/ 2147483646 h 317"/>
              <a:gd name="T96" fmla="*/ 2147483646 w 95"/>
              <a:gd name="T97" fmla="*/ 2147483646 h 317"/>
              <a:gd name="T98" fmla="*/ 2147483646 w 95"/>
              <a:gd name="T99" fmla="*/ 2147483646 h 317"/>
              <a:gd name="T100" fmla="*/ 2147483646 w 95"/>
              <a:gd name="T101" fmla="*/ 2147483646 h 317"/>
              <a:gd name="T102" fmla="*/ 2147483646 w 95"/>
              <a:gd name="T103" fmla="*/ 2147483646 h 317"/>
              <a:gd name="T104" fmla="*/ 2147483646 w 95"/>
              <a:gd name="T105" fmla="*/ 2147483646 h 317"/>
              <a:gd name="T106" fmla="*/ 2147483646 w 95"/>
              <a:gd name="T107" fmla="*/ 2147483646 h 317"/>
              <a:gd name="T108" fmla="*/ 2147483646 w 95"/>
              <a:gd name="T109" fmla="*/ 2147483646 h 317"/>
              <a:gd name="T110" fmla="*/ 2147483646 w 95"/>
              <a:gd name="T111" fmla="*/ 2147483646 h 317"/>
              <a:gd name="T112" fmla="*/ 2147483646 w 95"/>
              <a:gd name="T113" fmla="*/ 2147483646 h 31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95"/>
              <a:gd name="T172" fmla="*/ 0 h 317"/>
              <a:gd name="T173" fmla="*/ 95 w 95"/>
              <a:gd name="T174" fmla="*/ 317 h 317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95" h="317">
                <a:moveTo>
                  <a:pt x="0" y="0"/>
                </a:moveTo>
                <a:lnTo>
                  <a:pt x="2" y="4"/>
                </a:lnTo>
                <a:lnTo>
                  <a:pt x="4" y="6"/>
                </a:lnTo>
                <a:lnTo>
                  <a:pt x="6" y="9"/>
                </a:lnTo>
                <a:lnTo>
                  <a:pt x="7" y="13"/>
                </a:lnTo>
                <a:lnTo>
                  <a:pt x="8" y="16"/>
                </a:lnTo>
                <a:lnTo>
                  <a:pt x="10" y="17"/>
                </a:lnTo>
                <a:lnTo>
                  <a:pt x="11" y="20"/>
                </a:lnTo>
                <a:lnTo>
                  <a:pt x="12" y="22"/>
                </a:lnTo>
                <a:lnTo>
                  <a:pt x="14" y="24"/>
                </a:lnTo>
                <a:lnTo>
                  <a:pt x="15" y="26"/>
                </a:lnTo>
                <a:lnTo>
                  <a:pt x="16" y="28"/>
                </a:lnTo>
                <a:lnTo>
                  <a:pt x="16" y="30"/>
                </a:lnTo>
                <a:lnTo>
                  <a:pt x="18" y="32"/>
                </a:lnTo>
                <a:lnTo>
                  <a:pt x="19" y="33"/>
                </a:lnTo>
                <a:lnTo>
                  <a:pt x="19" y="34"/>
                </a:lnTo>
                <a:lnTo>
                  <a:pt x="20" y="36"/>
                </a:lnTo>
                <a:lnTo>
                  <a:pt x="20" y="37"/>
                </a:lnTo>
                <a:lnTo>
                  <a:pt x="22" y="38"/>
                </a:lnTo>
                <a:lnTo>
                  <a:pt x="22" y="40"/>
                </a:lnTo>
                <a:lnTo>
                  <a:pt x="23" y="41"/>
                </a:lnTo>
                <a:lnTo>
                  <a:pt x="23" y="42"/>
                </a:lnTo>
                <a:lnTo>
                  <a:pt x="24" y="43"/>
                </a:lnTo>
                <a:lnTo>
                  <a:pt x="24" y="45"/>
                </a:lnTo>
                <a:lnTo>
                  <a:pt x="24" y="46"/>
                </a:lnTo>
                <a:lnTo>
                  <a:pt x="26" y="47"/>
                </a:lnTo>
                <a:lnTo>
                  <a:pt x="26" y="49"/>
                </a:lnTo>
                <a:lnTo>
                  <a:pt x="27" y="50"/>
                </a:lnTo>
                <a:lnTo>
                  <a:pt x="27" y="51"/>
                </a:lnTo>
                <a:lnTo>
                  <a:pt x="28" y="53"/>
                </a:lnTo>
                <a:lnTo>
                  <a:pt x="28" y="54"/>
                </a:lnTo>
                <a:lnTo>
                  <a:pt x="30" y="55"/>
                </a:lnTo>
                <a:lnTo>
                  <a:pt x="30" y="58"/>
                </a:lnTo>
                <a:lnTo>
                  <a:pt x="31" y="59"/>
                </a:lnTo>
                <a:lnTo>
                  <a:pt x="31" y="61"/>
                </a:lnTo>
                <a:lnTo>
                  <a:pt x="32" y="63"/>
                </a:lnTo>
                <a:lnTo>
                  <a:pt x="32" y="65"/>
                </a:lnTo>
                <a:lnTo>
                  <a:pt x="34" y="66"/>
                </a:lnTo>
                <a:lnTo>
                  <a:pt x="34" y="67"/>
                </a:lnTo>
                <a:lnTo>
                  <a:pt x="35" y="69"/>
                </a:lnTo>
                <a:lnTo>
                  <a:pt x="35" y="70"/>
                </a:lnTo>
                <a:lnTo>
                  <a:pt x="35" y="71"/>
                </a:lnTo>
                <a:lnTo>
                  <a:pt x="36" y="73"/>
                </a:lnTo>
                <a:lnTo>
                  <a:pt x="36" y="74"/>
                </a:lnTo>
                <a:lnTo>
                  <a:pt x="38" y="75"/>
                </a:lnTo>
                <a:lnTo>
                  <a:pt x="38" y="77"/>
                </a:lnTo>
                <a:lnTo>
                  <a:pt x="39" y="78"/>
                </a:lnTo>
                <a:lnTo>
                  <a:pt x="39" y="79"/>
                </a:lnTo>
                <a:lnTo>
                  <a:pt x="39" y="81"/>
                </a:lnTo>
                <a:lnTo>
                  <a:pt x="40" y="82"/>
                </a:lnTo>
                <a:lnTo>
                  <a:pt x="40" y="83"/>
                </a:lnTo>
                <a:lnTo>
                  <a:pt x="42" y="85"/>
                </a:lnTo>
                <a:lnTo>
                  <a:pt x="42" y="86"/>
                </a:lnTo>
                <a:lnTo>
                  <a:pt x="42" y="87"/>
                </a:lnTo>
                <a:lnTo>
                  <a:pt x="43" y="89"/>
                </a:lnTo>
                <a:lnTo>
                  <a:pt x="43" y="90"/>
                </a:lnTo>
                <a:lnTo>
                  <a:pt x="44" y="93"/>
                </a:lnTo>
                <a:lnTo>
                  <a:pt x="44" y="94"/>
                </a:lnTo>
                <a:lnTo>
                  <a:pt x="46" y="95"/>
                </a:lnTo>
                <a:lnTo>
                  <a:pt x="46" y="98"/>
                </a:lnTo>
                <a:lnTo>
                  <a:pt x="47" y="99"/>
                </a:lnTo>
                <a:lnTo>
                  <a:pt x="47" y="102"/>
                </a:lnTo>
                <a:lnTo>
                  <a:pt x="48" y="103"/>
                </a:lnTo>
                <a:lnTo>
                  <a:pt x="50" y="106"/>
                </a:lnTo>
                <a:lnTo>
                  <a:pt x="50" y="109"/>
                </a:lnTo>
                <a:lnTo>
                  <a:pt x="51" y="110"/>
                </a:lnTo>
                <a:lnTo>
                  <a:pt x="51" y="111"/>
                </a:lnTo>
                <a:lnTo>
                  <a:pt x="52" y="113"/>
                </a:lnTo>
                <a:lnTo>
                  <a:pt x="52" y="115"/>
                </a:lnTo>
                <a:lnTo>
                  <a:pt x="54" y="117"/>
                </a:lnTo>
                <a:lnTo>
                  <a:pt x="54" y="118"/>
                </a:lnTo>
                <a:lnTo>
                  <a:pt x="54" y="119"/>
                </a:lnTo>
                <a:lnTo>
                  <a:pt x="55" y="121"/>
                </a:lnTo>
                <a:lnTo>
                  <a:pt x="55" y="122"/>
                </a:lnTo>
                <a:lnTo>
                  <a:pt x="56" y="123"/>
                </a:lnTo>
                <a:lnTo>
                  <a:pt x="56" y="125"/>
                </a:lnTo>
                <a:lnTo>
                  <a:pt x="56" y="126"/>
                </a:lnTo>
                <a:lnTo>
                  <a:pt x="56" y="127"/>
                </a:lnTo>
                <a:lnTo>
                  <a:pt x="58" y="129"/>
                </a:lnTo>
                <a:lnTo>
                  <a:pt x="58" y="130"/>
                </a:lnTo>
                <a:lnTo>
                  <a:pt x="59" y="131"/>
                </a:lnTo>
                <a:lnTo>
                  <a:pt x="59" y="133"/>
                </a:lnTo>
                <a:lnTo>
                  <a:pt x="59" y="134"/>
                </a:lnTo>
                <a:lnTo>
                  <a:pt x="60" y="135"/>
                </a:lnTo>
                <a:lnTo>
                  <a:pt x="60" y="136"/>
                </a:lnTo>
                <a:lnTo>
                  <a:pt x="60" y="139"/>
                </a:lnTo>
                <a:lnTo>
                  <a:pt x="62" y="140"/>
                </a:lnTo>
                <a:lnTo>
                  <a:pt x="62" y="142"/>
                </a:lnTo>
                <a:lnTo>
                  <a:pt x="62" y="143"/>
                </a:lnTo>
                <a:lnTo>
                  <a:pt x="63" y="146"/>
                </a:lnTo>
                <a:lnTo>
                  <a:pt x="63" y="147"/>
                </a:lnTo>
                <a:lnTo>
                  <a:pt x="64" y="150"/>
                </a:lnTo>
                <a:lnTo>
                  <a:pt x="64" y="152"/>
                </a:lnTo>
                <a:lnTo>
                  <a:pt x="66" y="154"/>
                </a:lnTo>
                <a:lnTo>
                  <a:pt x="66" y="156"/>
                </a:lnTo>
                <a:lnTo>
                  <a:pt x="67" y="158"/>
                </a:lnTo>
                <a:lnTo>
                  <a:pt x="67" y="159"/>
                </a:lnTo>
                <a:lnTo>
                  <a:pt x="68" y="162"/>
                </a:lnTo>
                <a:lnTo>
                  <a:pt x="68" y="163"/>
                </a:lnTo>
                <a:lnTo>
                  <a:pt x="68" y="164"/>
                </a:lnTo>
                <a:lnTo>
                  <a:pt x="70" y="166"/>
                </a:lnTo>
                <a:lnTo>
                  <a:pt x="70" y="167"/>
                </a:lnTo>
                <a:lnTo>
                  <a:pt x="70" y="168"/>
                </a:lnTo>
                <a:lnTo>
                  <a:pt x="70" y="170"/>
                </a:lnTo>
                <a:lnTo>
                  <a:pt x="71" y="171"/>
                </a:lnTo>
                <a:lnTo>
                  <a:pt x="71" y="172"/>
                </a:lnTo>
                <a:lnTo>
                  <a:pt x="71" y="174"/>
                </a:lnTo>
                <a:lnTo>
                  <a:pt x="72" y="175"/>
                </a:lnTo>
                <a:lnTo>
                  <a:pt x="72" y="176"/>
                </a:lnTo>
                <a:lnTo>
                  <a:pt x="72" y="178"/>
                </a:lnTo>
                <a:lnTo>
                  <a:pt x="74" y="179"/>
                </a:lnTo>
                <a:lnTo>
                  <a:pt x="74" y="180"/>
                </a:lnTo>
                <a:lnTo>
                  <a:pt x="74" y="182"/>
                </a:lnTo>
                <a:lnTo>
                  <a:pt x="74" y="183"/>
                </a:lnTo>
                <a:lnTo>
                  <a:pt x="75" y="184"/>
                </a:lnTo>
                <a:lnTo>
                  <a:pt x="75" y="186"/>
                </a:lnTo>
                <a:lnTo>
                  <a:pt x="75" y="187"/>
                </a:lnTo>
                <a:lnTo>
                  <a:pt x="76" y="188"/>
                </a:lnTo>
                <a:lnTo>
                  <a:pt x="76" y="190"/>
                </a:lnTo>
                <a:lnTo>
                  <a:pt x="78" y="192"/>
                </a:lnTo>
                <a:lnTo>
                  <a:pt x="78" y="194"/>
                </a:lnTo>
                <a:lnTo>
                  <a:pt x="79" y="196"/>
                </a:lnTo>
                <a:lnTo>
                  <a:pt x="79" y="198"/>
                </a:lnTo>
                <a:lnTo>
                  <a:pt x="80" y="200"/>
                </a:lnTo>
                <a:lnTo>
                  <a:pt x="80" y="203"/>
                </a:lnTo>
                <a:lnTo>
                  <a:pt x="82" y="204"/>
                </a:lnTo>
                <a:lnTo>
                  <a:pt x="82" y="206"/>
                </a:lnTo>
                <a:lnTo>
                  <a:pt x="82" y="208"/>
                </a:lnTo>
                <a:lnTo>
                  <a:pt x="83" y="210"/>
                </a:lnTo>
                <a:lnTo>
                  <a:pt x="83" y="211"/>
                </a:lnTo>
                <a:lnTo>
                  <a:pt x="83" y="212"/>
                </a:lnTo>
                <a:lnTo>
                  <a:pt x="84" y="214"/>
                </a:lnTo>
                <a:lnTo>
                  <a:pt x="84" y="215"/>
                </a:lnTo>
                <a:lnTo>
                  <a:pt x="84" y="216"/>
                </a:lnTo>
                <a:lnTo>
                  <a:pt x="84" y="218"/>
                </a:lnTo>
                <a:lnTo>
                  <a:pt x="86" y="219"/>
                </a:lnTo>
                <a:lnTo>
                  <a:pt x="86" y="220"/>
                </a:lnTo>
                <a:lnTo>
                  <a:pt x="86" y="222"/>
                </a:lnTo>
                <a:lnTo>
                  <a:pt x="86" y="223"/>
                </a:lnTo>
                <a:lnTo>
                  <a:pt x="86" y="224"/>
                </a:lnTo>
                <a:lnTo>
                  <a:pt x="87" y="224"/>
                </a:lnTo>
                <a:lnTo>
                  <a:pt x="87" y="226"/>
                </a:lnTo>
                <a:lnTo>
                  <a:pt x="87" y="227"/>
                </a:lnTo>
                <a:lnTo>
                  <a:pt x="87" y="228"/>
                </a:lnTo>
                <a:lnTo>
                  <a:pt x="87" y="229"/>
                </a:lnTo>
                <a:lnTo>
                  <a:pt x="87" y="231"/>
                </a:lnTo>
                <a:lnTo>
                  <a:pt x="87" y="232"/>
                </a:lnTo>
                <a:lnTo>
                  <a:pt x="87" y="233"/>
                </a:lnTo>
                <a:lnTo>
                  <a:pt x="88" y="235"/>
                </a:lnTo>
                <a:lnTo>
                  <a:pt x="88" y="236"/>
                </a:lnTo>
                <a:lnTo>
                  <a:pt x="88" y="237"/>
                </a:lnTo>
                <a:lnTo>
                  <a:pt x="88" y="239"/>
                </a:lnTo>
                <a:lnTo>
                  <a:pt x="88" y="241"/>
                </a:lnTo>
                <a:lnTo>
                  <a:pt x="88" y="243"/>
                </a:lnTo>
                <a:lnTo>
                  <a:pt x="88" y="244"/>
                </a:lnTo>
                <a:lnTo>
                  <a:pt x="88" y="247"/>
                </a:lnTo>
                <a:lnTo>
                  <a:pt x="88" y="248"/>
                </a:lnTo>
                <a:lnTo>
                  <a:pt x="88" y="249"/>
                </a:lnTo>
                <a:lnTo>
                  <a:pt x="90" y="251"/>
                </a:lnTo>
                <a:lnTo>
                  <a:pt x="90" y="252"/>
                </a:lnTo>
                <a:lnTo>
                  <a:pt x="90" y="253"/>
                </a:lnTo>
                <a:lnTo>
                  <a:pt x="90" y="255"/>
                </a:lnTo>
                <a:lnTo>
                  <a:pt x="90" y="256"/>
                </a:lnTo>
                <a:lnTo>
                  <a:pt x="90" y="257"/>
                </a:lnTo>
                <a:lnTo>
                  <a:pt x="90" y="259"/>
                </a:lnTo>
                <a:lnTo>
                  <a:pt x="90" y="260"/>
                </a:lnTo>
                <a:lnTo>
                  <a:pt x="90" y="261"/>
                </a:lnTo>
                <a:lnTo>
                  <a:pt x="90" y="263"/>
                </a:lnTo>
                <a:lnTo>
                  <a:pt x="90" y="264"/>
                </a:lnTo>
                <a:lnTo>
                  <a:pt x="91" y="264"/>
                </a:lnTo>
                <a:lnTo>
                  <a:pt x="91" y="265"/>
                </a:lnTo>
                <a:lnTo>
                  <a:pt x="91" y="267"/>
                </a:lnTo>
                <a:lnTo>
                  <a:pt x="91" y="268"/>
                </a:lnTo>
                <a:lnTo>
                  <a:pt x="91" y="269"/>
                </a:lnTo>
                <a:lnTo>
                  <a:pt x="91" y="271"/>
                </a:lnTo>
                <a:lnTo>
                  <a:pt x="91" y="272"/>
                </a:lnTo>
                <a:lnTo>
                  <a:pt x="92" y="273"/>
                </a:lnTo>
                <a:lnTo>
                  <a:pt x="92" y="275"/>
                </a:lnTo>
                <a:lnTo>
                  <a:pt x="92" y="276"/>
                </a:lnTo>
                <a:lnTo>
                  <a:pt x="92" y="277"/>
                </a:lnTo>
                <a:lnTo>
                  <a:pt x="92" y="279"/>
                </a:lnTo>
                <a:lnTo>
                  <a:pt x="93" y="279"/>
                </a:lnTo>
                <a:lnTo>
                  <a:pt x="93" y="280"/>
                </a:lnTo>
                <a:lnTo>
                  <a:pt x="93" y="281"/>
                </a:lnTo>
                <a:lnTo>
                  <a:pt x="93" y="283"/>
                </a:lnTo>
                <a:lnTo>
                  <a:pt x="93" y="284"/>
                </a:lnTo>
                <a:lnTo>
                  <a:pt x="93" y="285"/>
                </a:lnTo>
                <a:lnTo>
                  <a:pt x="93" y="287"/>
                </a:lnTo>
                <a:lnTo>
                  <a:pt x="95" y="287"/>
                </a:lnTo>
                <a:lnTo>
                  <a:pt x="95" y="288"/>
                </a:lnTo>
                <a:lnTo>
                  <a:pt x="95" y="289"/>
                </a:lnTo>
                <a:lnTo>
                  <a:pt x="95" y="291"/>
                </a:lnTo>
                <a:lnTo>
                  <a:pt x="95" y="292"/>
                </a:lnTo>
                <a:lnTo>
                  <a:pt x="95" y="293"/>
                </a:lnTo>
                <a:lnTo>
                  <a:pt x="95" y="295"/>
                </a:lnTo>
                <a:lnTo>
                  <a:pt x="95" y="296"/>
                </a:lnTo>
                <a:lnTo>
                  <a:pt x="95" y="297"/>
                </a:lnTo>
                <a:lnTo>
                  <a:pt x="95" y="299"/>
                </a:lnTo>
                <a:lnTo>
                  <a:pt x="93" y="300"/>
                </a:lnTo>
                <a:lnTo>
                  <a:pt x="93" y="303"/>
                </a:lnTo>
                <a:lnTo>
                  <a:pt x="93" y="304"/>
                </a:lnTo>
                <a:lnTo>
                  <a:pt x="93" y="305"/>
                </a:lnTo>
                <a:lnTo>
                  <a:pt x="93" y="308"/>
                </a:lnTo>
                <a:lnTo>
                  <a:pt x="93" y="309"/>
                </a:lnTo>
                <a:lnTo>
                  <a:pt x="93" y="312"/>
                </a:lnTo>
                <a:lnTo>
                  <a:pt x="93" y="315"/>
                </a:lnTo>
                <a:lnTo>
                  <a:pt x="93" y="317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42" name="Freeform 20">
            <a:extLst>
              <a:ext uri="{FF2B5EF4-FFF2-40B4-BE49-F238E27FC236}">
                <a16:creationId xmlns:a16="http://schemas.microsoft.com/office/drawing/2014/main" id="{EB0E697A-0737-4D47-8A2F-CE1D3B45E005}"/>
              </a:ext>
            </a:extLst>
          </p:cNvPr>
          <p:cNvSpPr>
            <a:spLocks/>
          </p:cNvSpPr>
          <p:nvPr/>
        </p:nvSpPr>
        <p:spPr bwMode="auto">
          <a:xfrm>
            <a:off x="3509963" y="4594226"/>
            <a:ext cx="74612" cy="252413"/>
          </a:xfrm>
          <a:custGeom>
            <a:avLst/>
            <a:gdLst>
              <a:gd name="T0" fmla="*/ 2147483646 w 95"/>
              <a:gd name="T1" fmla="*/ 2147483646 h 317"/>
              <a:gd name="T2" fmla="*/ 2147483646 w 95"/>
              <a:gd name="T3" fmla="*/ 2147483646 h 317"/>
              <a:gd name="T4" fmla="*/ 2147483646 w 95"/>
              <a:gd name="T5" fmla="*/ 2147483646 h 317"/>
              <a:gd name="T6" fmla="*/ 2147483646 w 95"/>
              <a:gd name="T7" fmla="*/ 2147483646 h 317"/>
              <a:gd name="T8" fmla="*/ 2147483646 w 95"/>
              <a:gd name="T9" fmla="*/ 2147483646 h 317"/>
              <a:gd name="T10" fmla="*/ 2147483646 w 95"/>
              <a:gd name="T11" fmla="*/ 2147483646 h 317"/>
              <a:gd name="T12" fmla="*/ 2147483646 w 95"/>
              <a:gd name="T13" fmla="*/ 2147483646 h 317"/>
              <a:gd name="T14" fmla="*/ 2147483646 w 95"/>
              <a:gd name="T15" fmla="*/ 2147483646 h 317"/>
              <a:gd name="T16" fmla="*/ 2147483646 w 95"/>
              <a:gd name="T17" fmla="*/ 2147483646 h 317"/>
              <a:gd name="T18" fmla="*/ 2147483646 w 95"/>
              <a:gd name="T19" fmla="*/ 2147483646 h 317"/>
              <a:gd name="T20" fmla="*/ 2147483646 w 95"/>
              <a:gd name="T21" fmla="*/ 2147483646 h 317"/>
              <a:gd name="T22" fmla="*/ 2147483646 w 95"/>
              <a:gd name="T23" fmla="*/ 2147483646 h 317"/>
              <a:gd name="T24" fmla="*/ 2147483646 w 95"/>
              <a:gd name="T25" fmla="*/ 2147483646 h 317"/>
              <a:gd name="T26" fmla="*/ 2147483646 w 95"/>
              <a:gd name="T27" fmla="*/ 2147483646 h 317"/>
              <a:gd name="T28" fmla="*/ 2147483646 w 95"/>
              <a:gd name="T29" fmla="*/ 2147483646 h 317"/>
              <a:gd name="T30" fmla="*/ 2147483646 w 95"/>
              <a:gd name="T31" fmla="*/ 2147483646 h 317"/>
              <a:gd name="T32" fmla="*/ 2147483646 w 95"/>
              <a:gd name="T33" fmla="*/ 2147483646 h 317"/>
              <a:gd name="T34" fmla="*/ 2147483646 w 95"/>
              <a:gd name="T35" fmla="*/ 2147483646 h 317"/>
              <a:gd name="T36" fmla="*/ 2147483646 w 95"/>
              <a:gd name="T37" fmla="*/ 2147483646 h 317"/>
              <a:gd name="T38" fmla="*/ 2147483646 w 95"/>
              <a:gd name="T39" fmla="*/ 2147483646 h 317"/>
              <a:gd name="T40" fmla="*/ 2147483646 w 95"/>
              <a:gd name="T41" fmla="*/ 2147483646 h 317"/>
              <a:gd name="T42" fmla="*/ 2147483646 w 95"/>
              <a:gd name="T43" fmla="*/ 2147483646 h 317"/>
              <a:gd name="T44" fmla="*/ 2147483646 w 95"/>
              <a:gd name="T45" fmla="*/ 2147483646 h 317"/>
              <a:gd name="T46" fmla="*/ 2147483646 w 95"/>
              <a:gd name="T47" fmla="*/ 2147483646 h 317"/>
              <a:gd name="T48" fmla="*/ 2147483646 w 95"/>
              <a:gd name="T49" fmla="*/ 2147483646 h 317"/>
              <a:gd name="T50" fmla="*/ 2147483646 w 95"/>
              <a:gd name="T51" fmla="*/ 2147483646 h 317"/>
              <a:gd name="T52" fmla="*/ 2147483646 w 95"/>
              <a:gd name="T53" fmla="*/ 2147483646 h 317"/>
              <a:gd name="T54" fmla="*/ 2147483646 w 95"/>
              <a:gd name="T55" fmla="*/ 2147483646 h 317"/>
              <a:gd name="T56" fmla="*/ 2147483646 w 95"/>
              <a:gd name="T57" fmla="*/ 2147483646 h 317"/>
              <a:gd name="T58" fmla="*/ 2147483646 w 95"/>
              <a:gd name="T59" fmla="*/ 2147483646 h 317"/>
              <a:gd name="T60" fmla="*/ 2147483646 w 95"/>
              <a:gd name="T61" fmla="*/ 2147483646 h 317"/>
              <a:gd name="T62" fmla="*/ 2147483646 w 95"/>
              <a:gd name="T63" fmla="*/ 2147483646 h 317"/>
              <a:gd name="T64" fmla="*/ 2147483646 w 95"/>
              <a:gd name="T65" fmla="*/ 2147483646 h 317"/>
              <a:gd name="T66" fmla="*/ 2147483646 w 95"/>
              <a:gd name="T67" fmla="*/ 2147483646 h 317"/>
              <a:gd name="T68" fmla="*/ 2147483646 w 95"/>
              <a:gd name="T69" fmla="*/ 2147483646 h 317"/>
              <a:gd name="T70" fmla="*/ 2147483646 w 95"/>
              <a:gd name="T71" fmla="*/ 2147483646 h 317"/>
              <a:gd name="T72" fmla="*/ 2147483646 w 95"/>
              <a:gd name="T73" fmla="*/ 2147483646 h 317"/>
              <a:gd name="T74" fmla="*/ 2147483646 w 95"/>
              <a:gd name="T75" fmla="*/ 2147483646 h 317"/>
              <a:gd name="T76" fmla="*/ 2147483646 w 95"/>
              <a:gd name="T77" fmla="*/ 2147483646 h 317"/>
              <a:gd name="T78" fmla="*/ 2147483646 w 95"/>
              <a:gd name="T79" fmla="*/ 2147483646 h 317"/>
              <a:gd name="T80" fmla="*/ 2147483646 w 95"/>
              <a:gd name="T81" fmla="*/ 2147483646 h 317"/>
              <a:gd name="T82" fmla="*/ 2147483646 w 95"/>
              <a:gd name="T83" fmla="*/ 2147483646 h 317"/>
              <a:gd name="T84" fmla="*/ 2147483646 w 95"/>
              <a:gd name="T85" fmla="*/ 2147483646 h 317"/>
              <a:gd name="T86" fmla="*/ 2147483646 w 95"/>
              <a:gd name="T87" fmla="*/ 2147483646 h 317"/>
              <a:gd name="T88" fmla="*/ 2147483646 w 95"/>
              <a:gd name="T89" fmla="*/ 2147483646 h 317"/>
              <a:gd name="T90" fmla="*/ 2147483646 w 95"/>
              <a:gd name="T91" fmla="*/ 2147483646 h 317"/>
              <a:gd name="T92" fmla="*/ 2147483646 w 95"/>
              <a:gd name="T93" fmla="*/ 2147483646 h 317"/>
              <a:gd name="T94" fmla="*/ 2147483646 w 95"/>
              <a:gd name="T95" fmla="*/ 2147483646 h 317"/>
              <a:gd name="T96" fmla="*/ 2147483646 w 95"/>
              <a:gd name="T97" fmla="*/ 2147483646 h 317"/>
              <a:gd name="T98" fmla="*/ 2147483646 w 95"/>
              <a:gd name="T99" fmla="*/ 2147483646 h 317"/>
              <a:gd name="T100" fmla="*/ 2147483646 w 95"/>
              <a:gd name="T101" fmla="*/ 2147483646 h 317"/>
              <a:gd name="T102" fmla="*/ 2147483646 w 95"/>
              <a:gd name="T103" fmla="*/ 2147483646 h 317"/>
              <a:gd name="T104" fmla="*/ 2147483646 w 95"/>
              <a:gd name="T105" fmla="*/ 2147483646 h 317"/>
              <a:gd name="T106" fmla="*/ 2147483646 w 95"/>
              <a:gd name="T107" fmla="*/ 2147483646 h 317"/>
              <a:gd name="T108" fmla="*/ 2147483646 w 95"/>
              <a:gd name="T109" fmla="*/ 2147483646 h 317"/>
              <a:gd name="T110" fmla="*/ 2147483646 w 95"/>
              <a:gd name="T111" fmla="*/ 2147483646 h 317"/>
              <a:gd name="T112" fmla="*/ 2147483646 w 95"/>
              <a:gd name="T113" fmla="*/ 2147483646 h 31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95"/>
              <a:gd name="T172" fmla="*/ 0 h 317"/>
              <a:gd name="T173" fmla="*/ 95 w 95"/>
              <a:gd name="T174" fmla="*/ 317 h 317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95" h="317">
                <a:moveTo>
                  <a:pt x="0" y="317"/>
                </a:moveTo>
                <a:lnTo>
                  <a:pt x="2" y="314"/>
                </a:lnTo>
                <a:lnTo>
                  <a:pt x="4" y="310"/>
                </a:lnTo>
                <a:lnTo>
                  <a:pt x="6" y="308"/>
                </a:lnTo>
                <a:lnTo>
                  <a:pt x="7" y="305"/>
                </a:lnTo>
                <a:lnTo>
                  <a:pt x="8" y="302"/>
                </a:lnTo>
                <a:lnTo>
                  <a:pt x="10" y="300"/>
                </a:lnTo>
                <a:lnTo>
                  <a:pt x="11" y="297"/>
                </a:lnTo>
                <a:lnTo>
                  <a:pt x="12" y="294"/>
                </a:lnTo>
                <a:lnTo>
                  <a:pt x="14" y="293"/>
                </a:lnTo>
                <a:lnTo>
                  <a:pt x="15" y="290"/>
                </a:lnTo>
                <a:lnTo>
                  <a:pt x="16" y="289"/>
                </a:lnTo>
                <a:lnTo>
                  <a:pt x="16" y="288"/>
                </a:lnTo>
                <a:lnTo>
                  <a:pt x="18" y="285"/>
                </a:lnTo>
                <a:lnTo>
                  <a:pt x="19" y="284"/>
                </a:lnTo>
                <a:lnTo>
                  <a:pt x="19" y="283"/>
                </a:lnTo>
                <a:lnTo>
                  <a:pt x="20" y="281"/>
                </a:lnTo>
                <a:lnTo>
                  <a:pt x="20" y="280"/>
                </a:lnTo>
                <a:lnTo>
                  <a:pt x="22" y="279"/>
                </a:lnTo>
                <a:lnTo>
                  <a:pt x="22" y="277"/>
                </a:lnTo>
                <a:lnTo>
                  <a:pt x="23" y="276"/>
                </a:lnTo>
                <a:lnTo>
                  <a:pt x="23" y="275"/>
                </a:lnTo>
                <a:lnTo>
                  <a:pt x="24" y="273"/>
                </a:lnTo>
                <a:lnTo>
                  <a:pt x="24" y="272"/>
                </a:lnTo>
                <a:lnTo>
                  <a:pt x="26" y="271"/>
                </a:lnTo>
                <a:lnTo>
                  <a:pt x="26" y="269"/>
                </a:lnTo>
                <a:lnTo>
                  <a:pt x="27" y="268"/>
                </a:lnTo>
                <a:lnTo>
                  <a:pt x="27" y="265"/>
                </a:lnTo>
                <a:lnTo>
                  <a:pt x="28" y="264"/>
                </a:lnTo>
                <a:lnTo>
                  <a:pt x="28" y="263"/>
                </a:lnTo>
                <a:lnTo>
                  <a:pt x="30" y="261"/>
                </a:lnTo>
                <a:lnTo>
                  <a:pt x="30" y="259"/>
                </a:lnTo>
                <a:lnTo>
                  <a:pt x="31" y="257"/>
                </a:lnTo>
                <a:lnTo>
                  <a:pt x="31" y="256"/>
                </a:lnTo>
                <a:lnTo>
                  <a:pt x="32" y="255"/>
                </a:lnTo>
                <a:lnTo>
                  <a:pt x="32" y="252"/>
                </a:lnTo>
                <a:lnTo>
                  <a:pt x="34" y="251"/>
                </a:lnTo>
                <a:lnTo>
                  <a:pt x="34" y="249"/>
                </a:lnTo>
                <a:lnTo>
                  <a:pt x="35" y="248"/>
                </a:lnTo>
                <a:lnTo>
                  <a:pt x="35" y="247"/>
                </a:lnTo>
                <a:lnTo>
                  <a:pt x="36" y="245"/>
                </a:lnTo>
                <a:lnTo>
                  <a:pt x="36" y="244"/>
                </a:lnTo>
                <a:lnTo>
                  <a:pt x="36" y="243"/>
                </a:lnTo>
                <a:lnTo>
                  <a:pt x="38" y="241"/>
                </a:lnTo>
                <a:lnTo>
                  <a:pt x="38" y="240"/>
                </a:lnTo>
                <a:lnTo>
                  <a:pt x="39" y="239"/>
                </a:lnTo>
                <a:lnTo>
                  <a:pt x="39" y="237"/>
                </a:lnTo>
                <a:lnTo>
                  <a:pt x="39" y="236"/>
                </a:lnTo>
                <a:lnTo>
                  <a:pt x="40" y="236"/>
                </a:lnTo>
                <a:lnTo>
                  <a:pt x="40" y="235"/>
                </a:lnTo>
                <a:lnTo>
                  <a:pt x="40" y="233"/>
                </a:lnTo>
                <a:lnTo>
                  <a:pt x="42" y="232"/>
                </a:lnTo>
                <a:lnTo>
                  <a:pt x="42" y="231"/>
                </a:lnTo>
                <a:lnTo>
                  <a:pt x="42" y="229"/>
                </a:lnTo>
                <a:lnTo>
                  <a:pt x="43" y="228"/>
                </a:lnTo>
                <a:lnTo>
                  <a:pt x="43" y="227"/>
                </a:lnTo>
                <a:lnTo>
                  <a:pt x="44" y="225"/>
                </a:lnTo>
                <a:lnTo>
                  <a:pt x="44" y="223"/>
                </a:lnTo>
                <a:lnTo>
                  <a:pt x="46" y="221"/>
                </a:lnTo>
                <a:lnTo>
                  <a:pt x="46" y="220"/>
                </a:lnTo>
                <a:lnTo>
                  <a:pt x="47" y="217"/>
                </a:lnTo>
                <a:lnTo>
                  <a:pt x="47" y="215"/>
                </a:lnTo>
                <a:lnTo>
                  <a:pt x="48" y="213"/>
                </a:lnTo>
                <a:lnTo>
                  <a:pt x="50" y="211"/>
                </a:lnTo>
                <a:lnTo>
                  <a:pt x="50" y="209"/>
                </a:lnTo>
                <a:lnTo>
                  <a:pt x="51" y="207"/>
                </a:lnTo>
                <a:lnTo>
                  <a:pt x="51" y="205"/>
                </a:lnTo>
                <a:lnTo>
                  <a:pt x="52" y="204"/>
                </a:lnTo>
                <a:lnTo>
                  <a:pt x="52" y="203"/>
                </a:lnTo>
                <a:lnTo>
                  <a:pt x="54" y="201"/>
                </a:lnTo>
                <a:lnTo>
                  <a:pt x="54" y="200"/>
                </a:lnTo>
                <a:lnTo>
                  <a:pt x="54" y="199"/>
                </a:lnTo>
                <a:lnTo>
                  <a:pt x="55" y="197"/>
                </a:lnTo>
                <a:lnTo>
                  <a:pt x="55" y="196"/>
                </a:lnTo>
                <a:lnTo>
                  <a:pt x="55" y="195"/>
                </a:lnTo>
                <a:lnTo>
                  <a:pt x="56" y="194"/>
                </a:lnTo>
                <a:lnTo>
                  <a:pt x="56" y="192"/>
                </a:lnTo>
                <a:lnTo>
                  <a:pt x="56" y="191"/>
                </a:lnTo>
                <a:lnTo>
                  <a:pt x="56" y="190"/>
                </a:lnTo>
                <a:lnTo>
                  <a:pt x="58" y="190"/>
                </a:lnTo>
                <a:lnTo>
                  <a:pt x="58" y="188"/>
                </a:lnTo>
                <a:lnTo>
                  <a:pt x="58" y="187"/>
                </a:lnTo>
                <a:lnTo>
                  <a:pt x="59" y="186"/>
                </a:lnTo>
                <a:lnTo>
                  <a:pt x="59" y="184"/>
                </a:lnTo>
                <a:lnTo>
                  <a:pt x="59" y="183"/>
                </a:lnTo>
                <a:lnTo>
                  <a:pt x="60" y="182"/>
                </a:lnTo>
                <a:lnTo>
                  <a:pt x="60" y="180"/>
                </a:lnTo>
                <a:lnTo>
                  <a:pt x="60" y="179"/>
                </a:lnTo>
                <a:lnTo>
                  <a:pt x="62" y="176"/>
                </a:lnTo>
                <a:lnTo>
                  <a:pt x="62" y="175"/>
                </a:lnTo>
                <a:lnTo>
                  <a:pt x="62" y="174"/>
                </a:lnTo>
                <a:lnTo>
                  <a:pt x="63" y="171"/>
                </a:lnTo>
                <a:lnTo>
                  <a:pt x="63" y="170"/>
                </a:lnTo>
                <a:lnTo>
                  <a:pt x="64" y="167"/>
                </a:lnTo>
                <a:lnTo>
                  <a:pt x="64" y="164"/>
                </a:lnTo>
                <a:lnTo>
                  <a:pt x="66" y="163"/>
                </a:lnTo>
                <a:lnTo>
                  <a:pt x="66" y="160"/>
                </a:lnTo>
                <a:lnTo>
                  <a:pt x="67" y="159"/>
                </a:lnTo>
                <a:lnTo>
                  <a:pt x="67" y="158"/>
                </a:lnTo>
                <a:lnTo>
                  <a:pt x="68" y="156"/>
                </a:lnTo>
                <a:lnTo>
                  <a:pt x="68" y="154"/>
                </a:lnTo>
                <a:lnTo>
                  <a:pt x="68" y="152"/>
                </a:lnTo>
                <a:lnTo>
                  <a:pt x="70" y="151"/>
                </a:lnTo>
                <a:lnTo>
                  <a:pt x="70" y="150"/>
                </a:lnTo>
                <a:lnTo>
                  <a:pt x="70" y="148"/>
                </a:lnTo>
                <a:lnTo>
                  <a:pt x="70" y="147"/>
                </a:lnTo>
                <a:lnTo>
                  <a:pt x="71" y="147"/>
                </a:lnTo>
                <a:lnTo>
                  <a:pt x="71" y="146"/>
                </a:lnTo>
                <a:lnTo>
                  <a:pt x="71" y="144"/>
                </a:lnTo>
                <a:lnTo>
                  <a:pt x="71" y="143"/>
                </a:lnTo>
                <a:lnTo>
                  <a:pt x="72" y="142"/>
                </a:lnTo>
                <a:lnTo>
                  <a:pt x="72" y="140"/>
                </a:lnTo>
                <a:lnTo>
                  <a:pt x="72" y="139"/>
                </a:lnTo>
                <a:lnTo>
                  <a:pt x="74" y="139"/>
                </a:lnTo>
                <a:lnTo>
                  <a:pt x="74" y="138"/>
                </a:lnTo>
                <a:lnTo>
                  <a:pt x="74" y="136"/>
                </a:lnTo>
                <a:lnTo>
                  <a:pt x="74" y="135"/>
                </a:lnTo>
                <a:lnTo>
                  <a:pt x="75" y="134"/>
                </a:lnTo>
                <a:lnTo>
                  <a:pt x="75" y="132"/>
                </a:lnTo>
                <a:lnTo>
                  <a:pt x="75" y="130"/>
                </a:lnTo>
                <a:lnTo>
                  <a:pt x="76" y="128"/>
                </a:lnTo>
                <a:lnTo>
                  <a:pt x="76" y="127"/>
                </a:lnTo>
                <a:lnTo>
                  <a:pt x="78" y="126"/>
                </a:lnTo>
                <a:lnTo>
                  <a:pt x="78" y="123"/>
                </a:lnTo>
                <a:lnTo>
                  <a:pt x="79" y="120"/>
                </a:lnTo>
                <a:lnTo>
                  <a:pt x="79" y="119"/>
                </a:lnTo>
                <a:lnTo>
                  <a:pt x="80" y="116"/>
                </a:lnTo>
                <a:lnTo>
                  <a:pt x="80" y="115"/>
                </a:lnTo>
                <a:lnTo>
                  <a:pt x="82" y="112"/>
                </a:lnTo>
                <a:lnTo>
                  <a:pt x="82" y="111"/>
                </a:lnTo>
                <a:lnTo>
                  <a:pt x="82" y="110"/>
                </a:lnTo>
                <a:lnTo>
                  <a:pt x="83" y="107"/>
                </a:lnTo>
                <a:lnTo>
                  <a:pt x="83" y="106"/>
                </a:lnTo>
                <a:lnTo>
                  <a:pt x="83" y="104"/>
                </a:lnTo>
                <a:lnTo>
                  <a:pt x="84" y="103"/>
                </a:lnTo>
                <a:lnTo>
                  <a:pt x="84" y="102"/>
                </a:lnTo>
                <a:lnTo>
                  <a:pt x="84" y="101"/>
                </a:lnTo>
                <a:lnTo>
                  <a:pt x="84" y="99"/>
                </a:lnTo>
                <a:lnTo>
                  <a:pt x="86" y="99"/>
                </a:lnTo>
                <a:lnTo>
                  <a:pt x="86" y="98"/>
                </a:lnTo>
                <a:lnTo>
                  <a:pt x="86" y="97"/>
                </a:lnTo>
                <a:lnTo>
                  <a:pt x="86" y="95"/>
                </a:lnTo>
                <a:lnTo>
                  <a:pt x="86" y="94"/>
                </a:lnTo>
                <a:lnTo>
                  <a:pt x="87" y="93"/>
                </a:lnTo>
                <a:lnTo>
                  <a:pt x="87" y="91"/>
                </a:lnTo>
                <a:lnTo>
                  <a:pt x="87" y="90"/>
                </a:lnTo>
                <a:lnTo>
                  <a:pt x="87" y="89"/>
                </a:lnTo>
                <a:lnTo>
                  <a:pt x="87" y="87"/>
                </a:lnTo>
                <a:lnTo>
                  <a:pt x="87" y="86"/>
                </a:lnTo>
                <a:lnTo>
                  <a:pt x="87" y="85"/>
                </a:lnTo>
                <a:lnTo>
                  <a:pt x="87" y="83"/>
                </a:lnTo>
                <a:lnTo>
                  <a:pt x="88" y="82"/>
                </a:lnTo>
                <a:lnTo>
                  <a:pt x="88" y="81"/>
                </a:lnTo>
                <a:lnTo>
                  <a:pt x="88" y="79"/>
                </a:lnTo>
                <a:lnTo>
                  <a:pt x="88" y="78"/>
                </a:lnTo>
                <a:lnTo>
                  <a:pt x="88" y="75"/>
                </a:lnTo>
                <a:lnTo>
                  <a:pt x="88" y="74"/>
                </a:lnTo>
                <a:lnTo>
                  <a:pt x="88" y="73"/>
                </a:lnTo>
                <a:lnTo>
                  <a:pt x="88" y="70"/>
                </a:lnTo>
                <a:lnTo>
                  <a:pt x="88" y="69"/>
                </a:lnTo>
                <a:lnTo>
                  <a:pt x="88" y="67"/>
                </a:lnTo>
                <a:lnTo>
                  <a:pt x="90" y="66"/>
                </a:lnTo>
                <a:lnTo>
                  <a:pt x="90" y="65"/>
                </a:lnTo>
                <a:lnTo>
                  <a:pt x="90" y="63"/>
                </a:lnTo>
                <a:lnTo>
                  <a:pt x="90" y="62"/>
                </a:lnTo>
                <a:lnTo>
                  <a:pt x="90" y="61"/>
                </a:lnTo>
                <a:lnTo>
                  <a:pt x="90" y="59"/>
                </a:lnTo>
                <a:lnTo>
                  <a:pt x="90" y="58"/>
                </a:lnTo>
                <a:lnTo>
                  <a:pt x="90" y="57"/>
                </a:lnTo>
                <a:lnTo>
                  <a:pt x="90" y="55"/>
                </a:lnTo>
                <a:lnTo>
                  <a:pt x="90" y="54"/>
                </a:lnTo>
                <a:lnTo>
                  <a:pt x="91" y="53"/>
                </a:lnTo>
                <a:lnTo>
                  <a:pt x="91" y="51"/>
                </a:lnTo>
                <a:lnTo>
                  <a:pt x="91" y="50"/>
                </a:lnTo>
                <a:lnTo>
                  <a:pt x="91" y="49"/>
                </a:lnTo>
                <a:lnTo>
                  <a:pt x="91" y="47"/>
                </a:lnTo>
                <a:lnTo>
                  <a:pt x="91" y="46"/>
                </a:lnTo>
                <a:lnTo>
                  <a:pt x="91" y="45"/>
                </a:lnTo>
                <a:lnTo>
                  <a:pt x="92" y="43"/>
                </a:lnTo>
                <a:lnTo>
                  <a:pt x="92" y="42"/>
                </a:lnTo>
                <a:lnTo>
                  <a:pt x="92" y="41"/>
                </a:lnTo>
                <a:lnTo>
                  <a:pt x="92" y="39"/>
                </a:lnTo>
                <a:lnTo>
                  <a:pt x="92" y="38"/>
                </a:lnTo>
                <a:lnTo>
                  <a:pt x="93" y="38"/>
                </a:lnTo>
                <a:lnTo>
                  <a:pt x="93" y="37"/>
                </a:lnTo>
                <a:lnTo>
                  <a:pt x="93" y="35"/>
                </a:lnTo>
                <a:lnTo>
                  <a:pt x="93" y="34"/>
                </a:lnTo>
                <a:lnTo>
                  <a:pt x="93" y="33"/>
                </a:lnTo>
                <a:lnTo>
                  <a:pt x="93" y="31"/>
                </a:lnTo>
                <a:lnTo>
                  <a:pt x="95" y="30"/>
                </a:lnTo>
                <a:lnTo>
                  <a:pt x="95" y="29"/>
                </a:lnTo>
                <a:lnTo>
                  <a:pt x="95" y="27"/>
                </a:lnTo>
                <a:lnTo>
                  <a:pt x="95" y="26"/>
                </a:lnTo>
                <a:lnTo>
                  <a:pt x="95" y="25"/>
                </a:lnTo>
                <a:lnTo>
                  <a:pt x="95" y="23"/>
                </a:lnTo>
                <a:lnTo>
                  <a:pt x="95" y="22"/>
                </a:lnTo>
                <a:lnTo>
                  <a:pt x="95" y="21"/>
                </a:lnTo>
                <a:lnTo>
                  <a:pt x="95" y="19"/>
                </a:lnTo>
                <a:lnTo>
                  <a:pt x="95" y="18"/>
                </a:lnTo>
                <a:lnTo>
                  <a:pt x="93" y="17"/>
                </a:lnTo>
                <a:lnTo>
                  <a:pt x="93" y="15"/>
                </a:lnTo>
                <a:lnTo>
                  <a:pt x="93" y="13"/>
                </a:lnTo>
                <a:lnTo>
                  <a:pt x="93" y="11"/>
                </a:lnTo>
                <a:lnTo>
                  <a:pt x="93" y="10"/>
                </a:lnTo>
                <a:lnTo>
                  <a:pt x="93" y="7"/>
                </a:lnTo>
                <a:lnTo>
                  <a:pt x="93" y="5"/>
                </a:lnTo>
                <a:lnTo>
                  <a:pt x="93" y="2"/>
                </a:lnTo>
                <a:lnTo>
                  <a:pt x="93" y="0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43" name="Freeform 21">
            <a:extLst>
              <a:ext uri="{FF2B5EF4-FFF2-40B4-BE49-F238E27FC236}">
                <a16:creationId xmlns:a16="http://schemas.microsoft.com/office/drawing/2014/main" id="{66BDADA5-5440-2342-9638-248F2155ED79}"/>
              </a:ext>
            </a:extLst>
          </p:cNvPr>
          <p:cNvSpPr>
            <a:spLocks/>
          </p:cNvSpPr>
          <p:nvPr/>
        </p:nvSpPr>
        <p:spPr bwMode="auto">
          <a:xfrm>
            <a:off x="3425826" y="4343401"/>
            <a:ext cx="74613" cy="252413"/>
          </a:xfrm>
          <a:custGeom>
            <a:avLst/>
            <a:gdLst>
              <a:gd name="T0" fmla="*/ 2147483646 w 94"/>
              <a:gd name="T1" fmla="*/ 2147483646 h 317"/>
              <a:gd name="T2" fmla="*/ 2147483646 w 94"/>
              <a:gd name="T3" fmla="*/ 2147483646 h 317"/>
              <a:gd name="T4" fmla="*/ 2147483646 w 94"/>
              <a:gd name="T5" fmla="*/ 2147483646 h 317"/>
              <a:gd name="T6" fmla="*/ 2147483646 w 94"/>
              <a:gd name="T7" fmla="*/ 2147483646 h 317"/>
              <a:gd name="T8" fmla="*/ 2147483646 w 94"/>
              <a:gd name="T9" fmla="*/ 2147483646 h 317"/>
              <a:gd name="T10" fmla="*/ 2147483646 w 94"/>
              <a:gd name="T11" fmla="*/ 2147483646 h 317"/>
              <a:gd name="T12" fmla="*/ 2147483646 w 94"/>
              <a:gd name="T13" fmla="*/ 2147483646 h 317"/>
              <a:gd name="T14" fmla="*/ 2147483646 w 94"/>
              <a:gd name="T15" fmla="*/ 2147483646 h 317"/>
              <a:gd name="T16" fmla="*/ 2147483646 w 94"/>
              <a:gd name="T17" fmla="*/ 2147483646 h 317"/>
              <a:gd name="T18" fmla="*/ 2147483646 w 94"/>
              <a:gd name="T19" fmla="*/ 2147483646 h 317"/>
              <a:gd name="T20" fmla="*/ 2147483646 w 94"/>
              <a:gd name="T21" fmla="*/ 2147483646 h 317"/>
              <a:gd name="T22" fmla="*/ 2147483646 w 94"/>
              <a:gd name="T23" fmla="*/ 2147483646 h 317"/>
              <a:gd name="T24" fmla="*/ 2147483646 w 94"/>
              <a:gd name="T25" fmla="*/ 2147483646 h 317"/>
              <a:gd name="T26" fmla="*/ 2147483646 w 94"/>
              <a:gd name="T27" fmla="*/ 2147483646 h 317"/>
              <a:gd name="T28" fmla="*/ 2147483646 w 94"/>
              <a:gd name="T29" fmla="*/ 2147483646 h 317"/>
              <a:gd name="T30" fmla="*/ 2147483646 w 94"/>
              <a:gd name="T31" fmla="*/ 2147483646 h 317"/>
              <a:gd name="T32" fmla="*/ 2147483646 w 94"/>
              <a:gd name="T33" fmla="*/ 2147483646 h 317"/>
              <a:gd name="T34" fmla="*/ 2147483646 w 94"/>
              <a:gd name="T35" fmla="*/ 2147483646 h 317"/>
              <a:gd name="T36" fmla="*/ 2147483646 w 94"/>
              <a:gd name="T37" fmla="*/ 2147483646 h 317"/>
              <a:gd name="T38" fmla="*/ 2147483646 w 94"/>
              <a:gd name="T39" fmla="*/ 2147483646 h 317"/>
              <a:gd name="T40" fmla="*/ 2147483646 w 94"/>
              <a:gd name="T41" fmla="*/ 2147483646 h 317"/>
              <a:gd name="T42" fmla="*/ 2147483646 w 94"/>
              <a:gd name="T43" fmla="*/ 2147483646 h 317"/>
              <a:gd name="T44" fmla="*/ 2147483646 w 94"/>
              <a:gd name="T45" fmla="*/ 2147483646 h 317"/>
              <a:gd name="T46" fmla="*/ 2147483646 w 94"/>
              <a:gd name="T47" fmla="*/ 2147483646 h 317"/>
              <a:gd name="T48" fmla="*/ 2147483646 w 94"/>
              <a:gd name="T49" fmla="*/ 2147483646 h 317"/>
              <a:gd name="T50" fmla="*/ 2147483646 w 94"/>
              <a:gd name="T51" fmla="*/ 2147483646 h 317"/>
              <a:gd name="T52" fmla="*/ 2147483646 w 94"/>
              <a:gd name="T53" fmla="*/ 2147483646 h 317"/>
              <a:gd name="T54" fmla="*/ 2147483646 w 94"/>
              <a:gd name="T55" fmla="*/ 2147483646 h 317"/>
              <a:gd name="T56" fmla="*/ 2147483646 w 94"/>
              <a:gd name="T57" fmla="*/ 2147483646 h 317"/>
              <a:gd name="T58" fmla="*/ 2147483646 w 94"/>
              <a:gd name="T59" fmla="*/ 2147483646 h 317"/>
              <a:gd name="T60" fmla="*/ 2147483646 w 94"/>
              <a:gd name="T61" fmla="*/ 2147483646 h 317"/>
              <a:gd name="T62" fmla="*/ 2147483646 w 94"/>
              <a:gd name="T63" fmla="*/ 2147483646 h 317"/>
              <a:gd name="T64" fmla="*/ 2147483646 w 94"/>
              <a:gd name="T65" fmla="*/ 2147483646 h 317"/>
              <a:gd name="T66" fmla="*/ 2147483646 w 94"/>
              <a:gd name="T67" fmla="*/ 2147483646 h 317"/>
              <a:gd name="T68" fmla="*/ 2147483646 w 94"/>
              <a:gd name="T69" fmla="*/ 2147483646 h 317"/>
              <a:gd name="T70" fmla="*/ 2147483646 w 94"/>
              <a:gd name="T71" fmla="*/ 2147483646 h 317"/>
              <a:gd name="T72" fmla="*/ 2147483646 w 94"/>
              <a:gd name="T73" fmla="*/ 2147483646 h 317"/>
              <a:gd name="T74" fmla="*/ 2147483646 w 94"/>
              <a:gd name="T75" fmla="*/ 2147483646 h 317"/>
              <a:gd name="T76" fmla="*/ 2147483646 w 94"/>
              <a:gd name="T77" fmla="*/ 2147483646 h 317"/>
              <a:gd name="T78" fmla="*/ 2147483646 w 94"/>
              <a:gd name="T79" fmla="*/ 2147483646 h 317"/>
              <a:gd name="T80" fmla="*/ 2147483646 w 94"/>
              <a:gd name="T81" fmla="*/ 2147483646 h 317"/>
              <a:gd name="T82" fmla="*/ 2147483646 w 94"/>
              <a:gd name="T83" fmla="*/ 2147483646 h 317"/>
              <a:gd name="T84" fmla="*/ 2147483646 w 94"/>
              <a:gd name="T85" fmla="*/ 2147483646 h 317"/>
              <a:gd name="T86" fmla="*/ 2147483646 w 94"/>
              <a:gd name="T87" fmla="*/ 2147483646 h 317"/>
              <a:gd name="T88" fmla="*/ 2147483646 w 94"/>
              <a:gd name="T89" fmla="*/ 2147483646 h 317"/>
              <a:gd name="T90" fmla="*/ 2147483646 w 94"/>
              <a:gd name="T91" fmla="*/ 2147483646 h 317"/>
              <a:gd name="T92" fmla="*/ 2147483646 w 94"/>
              <a:gd name="T93" fmla="*/ 2147483646 h 317"/>
              <a:gd name="T94" fmla="*/ 2147483646 w 94"/>
              <a:gd name="T95" fmla="*/ 2147483646 h 317"/>
              <a:gd name="T96" fmla="*/ 2147483646 w 94"/>
              <a:gd name="T97" fmla="*/ 2147483646 h 317"/>
              <a:gd name="T98" fmla="*/ 2147483646 w 94"/>
              <a:gd name="T99" fmla="*/ 2147483646 h 317"/>
              <a:gd name="T100" fmla="*/ 2147483646 w 94"/>
              <a:gd name="T101" fmla="*/ 2147483646 h 317"/>
              <a:gd name="T102" fmla="*/ 2147483646 w 94"/>
              <a:gd name="T103" fmla="*/ 2147483646 h 317"/>
              <a:gd name="T104" fmla="*/ 2147483646 w 94"/>
              <a:gd name="T105" fmla="*/ 2147483646 h 317"/>
              <a:gd name="T106" fmla="*/ 2147483646 w 94"/>
              <a:gd name="T107" fmla="*/ 2147483646 h 317"/>
              <a:gd name="T108" fmla="*/ 2147483646 w 94"/>
              <a:gd name="T109" fmla="*/ 2147483646 h 317"/>
              <a:gd name="T110" fmla="*/ 2147483646 w 94"/>
              <a:gd name="T111" fmla="*/ 2147483646 h 317"/>
              <a:gd name="T112" fmla="*/ 2147483646 w 94"/>
              <a:gd name="T113" fmla="*/ 2147483646 h 31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94"/>
              <a:gd name="T172" fmla="*/ 0 h 317"/>
              <a:gd name="T173" fmla="*/ 94 w 94"/>
              <a:gd name="T174" fmla="*/ 317 h 317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94" h="317">
                <a:moveTo>
                  <a:pt x="0" y="0"/>
                </a:moveTo>
                <a:lnTo>
                  <a:pt x="2" y="4"/>
                </a:lnTo>
                <a:lnTo>
                  <a:pt x="4" y="6"/>
                </a:lnTo>
                <a:lnTo>
                  <a:pt x="6" y="9"/>
                </a:lnTo>
                <a:lnTo>
                  <a:pt x="8" y="13"/>
                </a:lnTo>
                <a:lnTo>
                  <a:pt x="9" y="16"/>
                </a:lnTo>
                <a:lnTo>
                  <a:pt x="10" y="17"/>
                </a:lnTo>
                <a:lnTo>
                  <a:pt x="11" y="20"/>
                </a:lnTo>
                <a:lnTo>
                  <a:pt x="13" y="22"/>
                </a:lnTo>
                <a:lnTo>
                  <a:pt x="14" y="24"/>
                </a:lnTo>
                <a:lnTo>
                  <a:pt x="15" y="26"/>
                </a:lnTo>
                <a:lnTo>
                  <a:pt x="15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9" y="34"/>
                </a:lnTo>
                <a:lnTo>
                  <a:pt x="19" y="36"/>
                </a:lnTo>
                <a:lnTo>
                  <a:pt x="21" y="37"/>
                </a:lnTo>
                <a:lnTo>
                  <a:pt x="21" y="38"/>
                </a:lnTo>
                <a:lnTo>
                  <a:pt x="22" y="40"/>
                </a:lnTo>
                <a:lnTo>
                  <a:pt x="22" y="41"/>
                </a:lnTo>
                <a:lnTo>
                  <a:pt x="23" y="42"/>
                </a:lnTo>
                <a:lnTo>
                  <a:pt x="23" y="43"/>
                </a:lnTo>
                <a:lnTo>
                  <a:pt x="25" y="45"/>
                </a:lnTo>
                <a:lnTo>
                  <a:pt x="25" y="46"/>
                </a:lnTo>
                <a:lnTo>
                  <a:pt x="25" y="47"/>
                </a:lnTo>
                <a:lnTo>
                  <a:pt x="26" y="49"/>
                </a:lnTo>
                <a:lnTo>
                  <a:pt x="26" y="50"/>
                </a:lnTo>
                <a:lnTo>
                  <a:pt x="27" y="51"/>
                </a:lnTo>
                <a:lnTo>
                  <a:pt x="27" y="53"/>
                </a:lnTo>
                <a:lnTo>
                  <a:pt x="29" y="54"/>
                </a:lnTo>
                <a:lnTo>
                  <a:pt x="29" y="55"/>
                </a:lnTo>
                <a:lnTo>
                  <a:pt x="30" y="58"/>
                </a:lnTo>
                <a:lnTo>
                  <a:pt x="30" y="59"/>
                </a:lnTo>
                <a:lnTo>
                  <a:pt x="31" y="61"/>
                </a:lnTo>
                <a:lnTo>
                  <a:pt x="33" y="63"/>
                </a:lnTo>
                <a:lnTo>
                  <a:pt x="33" y="65"/>
                </a:lnTo>
                <a:lnTo>
                  <a:pt x="33" y="66"/>
                </a:lnTo>
                <a:lnTo>
                  <a:pt x="34" y="67"/>
                </a:lnTo>
                <a:lnTo>
                  <a:pt x="34" y="69"/>
                </a:lnTo>
                <a:lnTo>
                  <a:pt x="35" y="70"/>
                </a:lnTo>
                <a:lnTo>
                  <a:pt x="35" y="71"/>
                </a:lnTo>
                <a:lnTo>
                  <a:pt x="35" y="73"/>
                </a:lnTo>
                <a:lnTo>
                  <a:pt x="37" y="73"/>
                </a:lnTo>
                <a:lnTo>
                  <a:pt x="37" y="74"/>
                </a:lnTo>
                <a:lnTo>
                  <a:pt x="37" y="75"/>
                </a:lnTo>
                <a:lnTo>
                  <a:pt x="38" y="77"/>
                </a:lnTo>
                <a:lnTo>
                  <a:pt x="38" y="78"/>
                </a:lnTo>
                <a:lnTo>
                  <a:pt x="39" y="79"/>
                </a:lnTo>
                <a:lnTo>
                  <a:pt x="39" y="81"/>
                </a:lnTo>
                <a:lnTo>
                  <a:pt x="39" y="82"/>
                </a:lnTo>
                <a:lnTo>
                  <a:pt x="41" y="82"/>
                </a:lnTo>
                <a:lnTo>
                  <a:pt x="41" y="83"/>
                </a:lnTo>
                <a:lnTo>
                  <a:pt x="41" y="85"/>
                </a:lnTo>
                <a:lnTo>
                  <a:pt x="42" y="86"/>
                </a:lnTo>
                <a:lnTo>
                  <a:pt x="42" y="87"/>
                </a:lnTo>
                <a:lnTo>
                  <a:pt x="42" y="89"/>
                </a:lnTo>
                <a:lnTo>
                  <a:pt x="43" y="90"/>
                </a:lnTo>
                <a:lnTo>
                  <a:pt x="43" y="93"/>
                </a:lnTo>
                <a:lnTo>
                  <a:pt x="45" y="94"/>
                </a:lnTo>
                <a:lnTo>
                  <a:pt x="45" y="95"/>
                </a:lnTo>
                <a:lnTo>
                  <a:pt x="46" y="98"/>
                </a:lnTo>
                <a:lnTo>
                  <a:pt x="46" y="99"/>
                </a:lnTo>
                <a:lnTo>
                  <a:pt x="47" y="102"/>
                </a:lnTo>
                <a:lnTo>
                  <a:pt x="49" y="103"/>
                </a:lnTo>
                <a:lnTo>
                  <a:pt x="49" y="106"/>
                </a:lnTo>
                <a:lnTo>
                  <a:pt x="50" y="109"/>
                </a:lnTo>
                <a:lnTo>
                  <a:pt x="50" y="110"/>
                </a:lnTo>
                <a:lnTo>
                  <a:pt x="51" y="111"/>
                </a:lnTo>
                <a:lnTo>
                  <a:pt x="51" y="113"/>
                </a:lnTo>
                <a:lnTo>
                  <a:pt x="53" y="115"/>
                </a:lnTo>
                <a:lnTo>
                  <a:pt x="53" y="117"/>
                </a:lnTo>
                <a:lnTo>
                  <a:pt x="53" y="118"/>
                </a:lnTo>
                <a:lnTo>
                  <a:pt x="54" y="119"/>
                </a:lnTo>
                <a:lnTo>
                  <a:pt x="54" y="121"/>
                </a:lnTo>
                <a:lnTo>
                  <a:pt x="55" y="122"/>
                </a:lnTo>
                <a:lnTo>
                  <a:pt x="55" y="123"/>
                </a:lnTo>
                <a:lnTo>
                  <a:pt x="55" y="125"/>
                </a:lnTo>
                <a:lnTo>
                  <a:pt x="57" y="126"/>
                </a:lnTo>
                <a:lnTo>
                  <a:pt x="57" y="127"/>
                </a:lnTo>
                <a:lnTo>
                  <a:pt x="57" y="129"/>
                </a:lnTo>
                <a:lnTo>
                  <a:pt x="58" y="130"/>
                </a:lnTo>
                <a:lnTo>
                  <a:pt x="58" y="131"/>
                </a:lnTo>
                <a:lnTo>
                  <a:pt x="59" y="133"/>
                </a:lnTo>
                <a:lnTo>
                  <a:pt x="59" y="134"/>
                </a:lnTo>
                <a:lnTo>
                  <a:pt x="59" y="135"/>
                </a:lnTo>
                <a:lnTo>
                  <a:pt x="59" y="136"/>
                </a:lnTo>
                <a:lnTo>
                  <a:pt x="61" y="139"/>
                </a:lnTo>
                <a:lnTo>
                  <a:pt x="61" y="140"/>
                </a:lnTo>
                <a:lnTo>
                  <a:pt x="62" y="142"/>
                </a:lnTo>
                <a:lnTo>
                  <a:pt x="62" y="143"/>
                </a:lnTo>
                <a:lnTo>
                  <a:pt x="63" y="146"/>
                </a:lnTo>
                <a:lnTo>
                  <a:pt x="63" y="147"/>
                </a:lnTo>
                <a:lnTo>
                  <a:pt x="63" y="150"/>
                </a:lnTo>
                <a:lnTo>
                  <a:pt x="65" y="152"/>
                </a:lnTo>
                <a:lnTo>
                  <a:pt x="66" y="154"/>
                </a:lnTo>
                <a:lnTo>
                  <a:pt x="66" y="156"/>
                </a:lnTo>
                <a:lnTo>
                  <a:pt x="66" y="158"/>
                </a:lnTo>
                <a:lnTo>
                  <a:pt x="67" y="159"/>
                </a:lnTo>
                <a:lnTo>
                  <a:pt x="67" y="162"/>
                </a:lnTo>
                <a:lnTo>
                  <a:pt x="69" y="163"/>
                </a:lnTo>
                <a:lnTo>
                  <a:pt x="69" y="164"/>
                </a:lnTo>
                <a:lnTo>
                  <a:pt x="69" y="166"/>
                </a:lnTo>
                <a:lnTo>
                  <a:pt x="70" y="167"/>
                </a:lnTo>
                <a:lnTo>
                  <a:pt x="70" y="168"/>
                </a:lnTo>
                <a:lnTo>
                  <a:pt x="70" y="170"/>
                </a:lnTo>
                <a:lnTo>
                  <a:pt x="70" y="171"/>
                </a:lnTo>
                <a:lnTo>
                  <a:pt x="71" y="172"/>
                </a:lnTo>
                <a:lnTo>
                  <a:pt x="71" y="174"/>
                </a:lnTo>
                <a:lnTo>
                  <a:pt x="73" y="175"/>
                </a:lnTo>
                <a:lnTo>
                  <a:pt x="73" y="176"/>
                </a:lnTo>
                <a:lnTo>
                  <a:pt x="73" y="178"/>
                </a:lnTo>
                <a:lnTo>
                  <a:pt x="73" y="179"/>
                </a:lnTo>
                <a:lnTo>
                  <a:pt x="74" y="180"/>
                </a:lnTo>
                <a:lnTo>
                  <a:pt x="74" y="182"/>
                </a:lnTo>
                <a:lnTo>
                  <a:pt x="74" y="183"/>
                </a:lnTo>
                <a:lnTo>
                  <a:pt x="75" y="184"/>
                </a:lnTo>
                <a:lnTo>
                  <a:pt x="75" y="186"/>
                </a:lnTo>
                <a:lnTo>
                  <a:pt x="75" y="187"/>
                </a:lnTo>
                <a:lnTo>
                  <a:pt x="77" y="188"/>
                </a:lnTo>
                <a:lnTo>
                  <a:pt x="77" y="190"/>
                </a:lnTo>
                <a:lnTo>
                  <a:pt x="77" y="192"/>
                </a:lnTo>
                <a:lnTo>
                  <a:pt x="78" y="194"/>
                </a:lnTo>
                <a:lnTo>
                  <a:pt x="78" y="196"/>
                </a:lnTo>
                <a:lnTo>
                  <a:pt x="79" y="198"/>
                </a:lnTo>
                <a:lnTo>
                  <a:pt x="79" y="200"/>
                </a:lnTo>
                <a:lnTo>
                  <a:pt x="81" y="203"/>
                </a:lnTo>
                <a:lnTo>
                  <a:pt x="81" y="204"/>
                </a:lnTo>
                <a:lnTo>
                  <a:pt x="82" y="206"/>
                </a:lnTo>
                <a:lnTo>
                  <a:pt x="82" y="208"/>
                </a:lnTo>
                <a:lnTo>
                  <a:pt x="82" y="210"/>
                </a:lnTo>
                <a:lnTo>
                  <a:pt x="83" y="211"/>
                </a:lnTo>
                <a:lnTo>
                  <a:pt x="83" y="212"/>
                </a:lnTo>
                <a:lnTo>
                  <a:pt x="83" y="214"/>
                </a:lnTo>
                <a:lnTo>
                  <a:pt x="85" y="215"/>
                </a:lnTo>
                <a:lnTo>
                  <a:pt x="85" y="216"/>
                </a:lnTo>
                <a:lnTo>
                  <a:pt x="85" y="218"/>
                </a:lnTo>
                <a:lnTo>
                  <a:pt x="85" y="219"/>
                </a:lnTo>
                <a:lnTo>
                  <a:pt x="86" y="220"/>
                </a:lnTo>
                <a:lnTo>
                  <a:pt x="86" y="222"/>
                </a:lnTo>
                <a:lnTo>
                  <a:pt x="86" y="223"/>
                </a:lnTo>
                <a:lnTo>
                  <a:pt x="86" y="224"/>
                </a:lnTo>
                <a:lnTo>
                  <a:pt x="86" y="226"/>
                </a:lnTo>
                <a:lnTo>
                  <a:pt x="87" y="227"/>
                </a:lnTo>
                <a:lnTo>
                  <a:pt x="87" y="228"/>
                </a:lnTo>
                <a:lnTo>
                  <a:pt x="87" y="229"/>
                </a:lnTo>
                <a:lnTo>
                  <a:pt x="87" y="231"/>
                </a:lnTo>
                <a:lnTo>
                  <a:pt x="87" y="232"/>
                </a:lnTo>
                <a:lnTo>
                  <a:pt x="87" y="233"/>
                </a:lnTo>
                <a:lnTo>
                  <a:pt x="87" y="235"/>
                </a:lnTo>
                <a:lnTo>
                  <a:pt x="87" y="236"/>
                </a:lnTo>
                <a:lnTo>
                  <a:pt x="87" y="237"/>
                </a:lnTo>
                <a:lnTo>
                  <a:pt x="87" y="239"/>
                </a:lnTo>
                <a:lnTo>
                  <a:pt x="89" y="241"/>
                </a:lnTo>
                <a:lnTo>
                  <a:pt x="89" y="243"/>
                </a:lnTo>
                <a:lnTo>
                  <a:pt x="89" y="244"/>
                </a:lnTo>
                <a:lnTo>
                  <a:pt x="89" y="247"/>
                </a:lnTo>
                <a:lnTo>
                  <a:pt x="89" y="248"/>
                </a:lnTo>
                <a:lnTo>
                  <a:pt x="89" y="249"/>
                </a:lnTo>
                <a:lnTo>
                  <a:pt x="89" y="251"/>
                </a:lnTo>
                <a:lnTo>
                  <a:pt x="89" y="252"/>
                </a:lnTo>
                <a:lnTo>
                  <a:pt x="89" y="253"/>
                </a:lnTo>
                <a:lnTo>
                  <a:pt x="89" y="255"/>
                </a:lnTo>
                <a:lnTo>
                  <a:pt x="89" y="256"/>
                </a:lnTo>
                <a:lnTo>
                  <a:pt x="90" y="257"/>
                </a:lnTo>
                <a:lnTo>
                  <a:pt x="90" y="259"/>
                </a:lnTo>
                <a:lnTo>
                  <a:pt x="90" y="260"/>
                </a:lnTo>
                <a:lnTo>
                  <a:pt x="90" y="261"/>
                </a:lnTo>
                <a:lnTo>
                  <a:pt x="90" y="263"/>
                </a:lnTo>
                <a:lnTo>
                  <a:pt x="90" y="264"/>
                </a:lnTo>
                <a:lnTo>
                  <a:pt x="90" y="265"/>
                </a:lnTo>
                <a:lnTo>
                  <a:pt x="90" y="267"/>
                </a:lnTo>
                <a:lnTo>
                  <a:pt x="91" y="267"/>
                </a:lnTo>
                <a:lnTo>
                  <a:pt x="91" y="268"/>
                </a:lnTo>
                <a:lnTo>
                  <a:pt x="91" y="269"/>
                </a:lnTo>
                <a:lnTo>
                  <a:pt x="91" y="271"/>
                </a:lnTo>
                <a:lnTo>
                  <a:pt x="91" y="272"/>
                </a:lnTo>
                <a:lnTo>
                  <a:pt x="91" y="273"/>
                </a:lnTo>
                <a:lnTo>
                  <a:pt x="93" y="273"/>
                </a:lnTo>
                <a:lnTo>
                  <a:pt x="93" y="275"/>
                </a:lnTo>
                <a:lnTo>
                  <a:pt x="93" y="276"/>
                </a:lnTo>
                <a:lnTo>
                  <a:pt x="93" y="277"/>
                </a:lnTo>
                <a:lnTo>
                  <a:pt x="93" y="279"/>
                </a:lnTo>
                <a:lnTo>
                  <a:pt x="93" y="280"/>
                </a:lnTo>
                <a:lnTo>
                  <a:pt x="94" y="281"/>
                </a:lnTo>
                <a:lnTo>
                  <a:pt x="94" y="283"/>
                </a:lnTo>
                <a:lnTo>
                  <a:pt x="94" y="284"/>
                </a:lnTo>
                <a:lnTo>
                  <a:pt x="94" y="285"/>
                </a:lnTo>
                <a:lnTo>
                  <a:pt x="94" y="287"/>
                </a:lnTo>
                <a:lnTo>
                  <a:pt x="94" y="288"/>
                </a:lnTo>
                <a:lnTo>
                  <a:pt x="94" y="289"/>
                </a:lnTo>
                <a:lnTo>
                  <a:pt x="94" y="291"/>
                </a:lnTo>
                <a:lnTo>
                  <a:pt x="94" y="292"/>
                </a:lnTo>
                <a:lnTo>
                  <a:pt x="94" y="293"/>
                </a:lnTo>
                <a:lnTo>
                  <a:pt x="94" y="295"/>
                </a:lnTo>
                <a:lnTo>
                  <a:pt x="94" y="296"/>
                </a:lnTo>
                <a:lnTo>
                  <a:pt x="94" y="297"/>
                </a:lnTo>
                <a:lnTo>
                  <a:pt x="94" y="299"/>
                </a:lnTo>
                <a:lnTo>
                  <a:pt x="94" y="300"/>
                </a:lnTo>
                <a:lnTo>
                  <a:pt x="94" y="303"/>
                </a:lnTo>
                <a:lnTo>
                  <a:pt x="94" y="304"/>
                </a:lnTo>
                <a:lnTo>
                  <a:pt x="94" y="305"/>
                </a:lnTo>
                <a:lnTo>
                  <a:pt x="94" y="308"/>
                </a:lnTo>
                <a:lnTo>
                  <a:pt x="94" y="309"/>
                </a:lnTo>
                <a:lnTo>
                  <a:pt x="94" y="312"/>
                </a:lnTo>
                <a:lnTo>
                  <a:pt x="94" y="315"/>
                </a:lnTo>
                <a:lnTo>
                  <a:pt x="93" y="317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44" name="Freeform 22">
            <a:extLst>
              <a:ext uri="{FF2B5EF4-FFF2-40B4-BE49-F238E27FC236}">
                <a16:creationId xmlns:a16="http://schemas.microsoft.com/office/drawing/2014/main" id="{425A038F-44E7-0948-A108-8090FB37CF77}"/>
              </a:ext>
            </a:extLst>
          </p:cNvPr>
          <p:cNvSpPr>
            <a:spLocks/>
          </p:cNvSpPr>
          <p:nvPr/>
        </p:nvSpPr>
        <p:spPr bwMode="auto">
          <a:xfrm>
            <a:off x="3425826" y="4594226"/>
            <a:ext cx="74613" cy="252413"/>
          </a:xfrm>
          <a:custGeom>
            <a:avLst/>
            <a:gdLst>
              <a:gd name="T0" fmla="*/ 2147483646 w 94"/>
              <a:gd name="T1" fmla="*/ 2147483646 h 317"/>
              <a:gd name="T2" fmla="*/ 2147483646 w 94"/>
              <a:gd name="T3" fmla="*/ 2147483646 h 317"/>
              <a:gd name="T4" fmla="*/ 2147483646 w 94"/>
              <a:gd name="T5" fmla="*/ 2147483646 h 317"/>
              <a:gd name="T6" fmla="*/ 2147483646 w 94"/>
              <a:gd name="T7" fmla="*/ 2147483646 h 317"/>
              <a:gd name="T8" fmla="*/ 2147483646 w 94"/>
              <a:gd name="T9" fmla="*/ 2147483646 h 317"/>
              <a:gd name="T10" fmla="*/ 2147483646 w 94"/>
              <a:gd name="T11" fmla="*/ 2147483646 h 317"/>
              <a:gd name="T12" fmla="*/ 2147483646 w 94"/>
              <a:gd name="T13" fmla="*/ 2147483646 h 317"/>
              <a:gd name="T14" fmla="*/ 2147483646 w 94"/>
              <a:gd name="T15" fmla="*/ 2147483646 h 317"/>
              <a:gd name="T16" fmla="*/ 2147483646 w 94"/>
              <a:gd name="T17" fmla="*/ 2147483646 h 317"/>
              <a:gd name="T18" fmla="*/ 2147483646 w 94"/>
              <a:gd name="T19" fmla="*/ 2147483646 h 317"/>
              <a:gd name="T20" fmla="*/ 2147483646 w 94"/>
              <a:gd name="T21" fmla="*/ 2147483646 h 317"/>
              <a:gd name="T22" fmla="*/ 2147483646 w 94"/>
              <a:gd name="T23" fmla="*/ 2147483646 h 317"/>
              <a:gd name="T24" fmla="*/ 2147483646 w 94"/>
              <a:gd name="T25" fmla="*/ 2147483646 h 317"/>
              <a:gd name="T26" fmla="*/ 2147483646 w 94"/>
              <a:gd name="T27" fmla="*/ 2147483646 h 317"/>
              <a:gd name="T28" fmla="*/ 2147483646 w 94"/>
              <a:gd name="T29" fmla="*/ 2147483646 h 317"/>
              <a:gd name="T30" fmla="*/ 2147483646 w 94"/>
              <a:gd name="T31" fmla="*/ 2147483646 h 317"/>
              <a:gd name="T32" fmla="*/ 2147483646 w 94"/>
              <a:gd name="T33" fmla="*/ 2147483646 h 317"/>
              <a:gd name="T34" fmla="*/ 2147483646 w 94"/>
              <a:gd name="T35" fmla="*/ 2147483646 h 317"/>
              <a:gd name="T36" fmla="*/ 2147483646 w 94"/>
              <a:gd name="T37" fmla="*/ 2147483646 h 317"/>
              <a:gd name="T38" fmla="*/ 2147483646 w 94"/>
              <a:gd name="T39" fmla="*/ 2147483646 h 317"/>
              <a:gd name="T40" fmla="*/ 2147483646 w 94"/>
              <a:gd name="T41" fmla="*/ 2147483646 h 317"/>
              <a:gd name="T42" fmla="*/ 2147483646 w 94"/>
              <a:gd name="T43" fmla="*/ 2147483646 h 317"/>
              <a:gd name="T44" fmla="*/ 2147483646 w 94"/>
              <a:gd name="T45" fmla="*/ 2147483646 h 317"/>
              <a:gd name="T46" fmla="*/ 2147483646 w 94"/>
              <a:gd name="T47" fmla="*/ 2147483646 h 317"/>
              <a:gd name="T48" fmla="*/ 2147483646 w 94"/>
              <a:gd name="T49" fmla="*/ 2147483646 h 317"/>
              <a:gd name="T50" fmla="*/ 2147483646 w 94"/>
              <a:gd name="T51" fmla="*/ 2147483646 h 317"/>
              <a:gd name="T52" fmla="*/ 2147483646 w 94"/>
              <a:gd name="T53" fmla="*/ 2147483646 h 317"/>
              <a:gd name="T54" fmla="*/ 2147483646 w 94"/>
              <a:gd name="T55" fmla="*/ 2147483646 h 317"/>
              <a:gd name="T56" fmla="*/ 2147483646 w 94"/>
              <a:gd name="T57" fmla="*/ 2147483646 h 317"/>
              <a:gd name="T58" fmla="*/ 2147483646 w 94"/>
              <a:gd name="T59" fmla="*/ 2147483646 h 317"/>
              <a:gd name="T60" fmla="*/ 2147483646 w 94"/>
              <a:gd name="T61" fmla="*/ 2147483646 h 317"/>
              <a:gd name="T62" fmla="*/ 2147483646 w 94"/>
              <a:gd name="T63" fmla="*/ 2147483646 h 317"/>
              <a:gd name="T64" fmla="*/ 2147483646 w 94"/>
              <a:gd name="T65" fmla="*/ 2147483646 h 317"/>
              <a:gd name="T66" fmla="*/ 2147483646 w 94"/>
              <a:gd name="T67" fmla="*/ 2147483646 h 317"/>
              <a:gd name="T68" fmla="*/ 2147483646 w 94"/>
              <a:gd name="T69" fmla="*/ 2147483646 h 317"/>
              <a:gd name="T70" fmla="*/ 2147483646 w 94"/>
              <a:gd name="T71" fmla="*/ 2147483646 h 317"/>
              <a:gd name="T72" fmla="*/ 2147483646 w 94"/>
              <a:gd name="T73" fmla="*/ 2147483646 h 317"/>
              <a:gd name="T74" fmla="*/ 2147483646 w 94"/>
              <a:gd name="T75" fmla="*/ 2147483646 h 317"/>
              <a:gd name="T76" fmla="*/ 2147483646 w 94"/>
              <a:gd name="T77" fmla="*/ 2147483646 h 317"/>
              <a:gd name="T78" fmla="*/ 2147483646 w 94"/>
              <a:gd name="T79" fmla="*/ 2147483646 h 317"/>
              <a:gd name="T80" fmla="*/ 2147483646 w 94"/>
              <a:gd name="T81" fmla="*/ 2147483646 h 317"/>
              <a:gd name="T82" fmla="*/ 2147483646 w 94"/>
              <a:gd name="T83" fmla="*/ 2147483646 h 317"/>
              <a:gd name="T84" fmla="*/ 2147483646 w 94"/>
              <a:gd name="T85" fmla="*/ 2147483646 h 317"/>
              <a:gd name="T86" fmla="*/ 2147483646 w 94"/>
              <a:gd name="T87" fmla="*/ 2147483646 h 317"/>
              <a:gd name="T88" fmla="*/ 2147483646 w 94"/>
              <a:gd name="T89" fmla="*/ 2147483646 h 317"/>
              <a:gd name="T90" fmla="*/ 2147483646 w 94"/>
              <a:gd name="T91" fmla="*/ 2147483646 h 317"/>
              <a:gd name="T92" fmla="*/ 2147483646 w 94"/>
              <a:gd name="T93" fmla="*/ 2147483646 h 317"/>
              <a:gd name="T94" fmla="*/ 2147483646 w 94"/>
              <a:gd name="T95" fmla="*/ 2147483646 h 317"/>
              <a:gd name="T96" fmla="*/ 2147483646 w 94"/>
              <a:gd name="T97" fmla="*/ 2147483646 h 317"/>
              <a:gd name="T98" fmla="*/ 2147483646 w 94"/>
              <a:gd name="T99" fmla="*/ 2147483646 h 317"/>
              <a:gd name="T100" fmla="*/ 2147483646 w 94"/>
              <a:gd name="T101" fmla="*/ 2147483646 h 317"/>
              <a:gd name="T102" fmla="*/ 2147483646 w 94"/>
              <a:gd name="T103" fmla="*/ 2147483646 h 317"/>
              <a:gd name="T104" fmla="*/ 2147483646 w 94"/>
              <a:gd name="T105" fmla="*/ 2147483646 h 317"/>
              <a:gd name="T106" fmla="*/ 2147483646 w 94"/>
              <a:gd name="T107" fmla="*/ 2147483646 h 317"/>
              <a:gd name="T108" fmla="*/ 2147483646 w 94"/>
              <a:gd name="T109" fmla="*/ 2147483646 h 317"/>
              <a:gd name="T110" fmla="*/ 2147483646 w 94"/>
              <a:gd name="T111" fmla="*/ 2147483646 h 317"/>
              <a:gd name="T112" fmla="*/ 2147483646 w 94"/>
              <a:gd name="T113" fmla="*/ 2147483646 h 31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94"/>
              <a:gd name="T172" fmla="*/ 0 h 317"/>
              <a:gd name="T173" fmla="*/ 94 w 94"/>
              <a:gd name="T174" fmla="*/ 317 h 317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94" h="317">
                <a:moveTo>
                  <a:pt x="0" y="317"/>
                </a:moveTo>
                <a:lnTo>
                  <a:pt x="2" y="314"/>
                </a:lnTo>
                <a:lnTo>
                  <a:pt x="4" y="310"/>
                </a:lnTo>
                <a:lnTo>
                  <a:pt x="6" y="308"/>
                </a:lnTo>
                <a:lnTo>
                  <a:pt x="8" y="305"/>
                </a:lnTo>
                <a:lnTo>
                  <a:pt x="9" y="302"/>
                </a:lnTo>
                <a:lnTo>
                  <a:pt x="10" y="300"/>
                </a:lnTo>
                <a:lnTo>
                  <a:pt x="11" y="297"/>
                </a:lnTo>
                <a:lnTo>
                  <a:pt x="13" y="294"/>
                </a:lnTo>
                <a:lnTo>
                  <a:pt x="14" y="293"/>
                </a:lnTo>
                <a:lnTo>
                  <a:pt x="15" y="290"/>
                </a:lnTo>
                <a:lnTo>
                  <a:pt x="15" y="289"/>
                </a:lnTo>
                <a:lnTo>
                  <a:pt x="17" y="288"/>
                </a:lnTo>
                <a:lnTo>
                  <a:pt x="18" y="285"/>
                </a:lnTo>
                <a:lnTo>
                  <a:pt x="18" y="284"/>
                </a:lnTo>
                <a:lnTo>
                  <a:pt x="19" y="283"/>
                </a:lnTo>
                <a:lnTo>
                  <a:pt x="19" y="281"/>
                </a:lnTo>
                <a:lnTo>
                  <a:pt x="21" y="280"/>
                </a:lnTo>
                <a:lnTo>
                  <a:pt x="21" y="279"/>
                </a:lnTo>
                <a:lnTo>
                  <a:pt x="22" y="277"/>
                </a:lnTo>
                <a:lnTo>
                  <a:pt x="22" y="276"/>
                </a:lnTo>
                <a:lnTo>
                  <a:pt x="23" y="275"/>
                </a:lnTo>
                <a:lnTo>
                  <a:pt x="23" y="273"/>
                </a:lnTo>
                <a:lnTo>
                  <a:pt x="25" y="273"/>
                </a:lnTo>
                <a:lnTo>
                  <a:pt x="25" y="272"/>
                </a:lnTo>
                <a:lnTo>
                  <a:pt x="25" y="271"/>
                </a:lnTo>
                <a:lnTo>
                  <a:pt x="26" y="269"/>
                </a:lnTo>
                <a:lnTo>
                  <a:pt x="26" y="268"/>
                </a:lnTo>
                <a:lnTo>
                  <a:pt x="27" y="265"/>
                </a:lnTo>
                <a:lnTo>
                  <a:pt x="27" y="264"/>
                </a:lnTo>
                <a:lnTo>
                  <a:pt x="29" y="263"/>
                </a:lnTo>
                <a:lnTo>
                  <a:pt x="29" y="261"/>
                </a:lnTo>
                <a:lnTo>
                  <a:pt x="30" y="259"/>
                </a:lnTo>
                <a:lnTo>
                  <a:pt x="30" y="257"/>
                </a:lnTo>
                <a:lnTo>
                  <a:pt x="31" y="256"/>
                </a:lnTo>
                <a:lnTo>
                  <a:pt x="33" y="255"/>
                </a:lnTo>
                <a:lnTo>
                  <a:pt x="33" y="252"/>
                </a:lnTo>
                <a:lnTo>
                  <a:pt x="33" y="251"/>
                </a:lnTo>
                <a:lnTo>
                  <a:pt x="34" y="249"/>
                </a:lnTo>
                <a:lnTo>
                  <a:pt x="34" y="248"/>
                </a:lnTo>
                <a:lnTo>
                  <a:pt x="35" y="247"/>
                </a:lnTo>
                <a:lnTo>
                  <a:pt x="35" y="245"/>
                </a:lnTo>
                <a:lnTo>
                  <a:pt x="37" y="244"/>
                </a:lnTo>
                <a:lnTo>
                  <a:pt x="37" y="243"/>
                </a:lnTo>
                <a:lnTo>
                  <a:pt x="37" y="241"/>
                </a:lnTo>
                <a:lnTo>
                  <a:pt x="38" y="241"/>
                </a:lnTo>
                <a:lnTo>
                  <a:pt x="38" y="240"/>
                </a:lnTo>
                <a:lnTo>
                  <a:pt x="38" y="239"/>
                </a:lnTo>
                <a:lnTo>
                  <a:pt x="39" y="237"/>
                </a:lnTo>
                <a:lnTo>
                  <a:pt x="39" y="236"/>
                </a:lnTo>
                <a:lnTo>
                  <a:pt x="41" y="235"/>
                </a:lnTo>
                <a:lnTo>
                  <a:pt x="41" y="233"/>
                </a:lnTo>
                <a:lnTo>
                  <a:pt x="41" y="232"/>
                </a:lnTo>
                <a:lnTo>
                  <a:pt x="42" y="231"/>
                </a:lnTo>
                <a:lnTo>
                  <a:pt x="42" y="229"/>
                </a:lnTo>
                <a:lnTo>
                  <a:pt x="42" y="228"/>
                </a:lnTo>
                <a:lnTo>
                  <a:pt x="43" y="227"/>
                </a:lnTo>
                <a:lnTo>
                  <a:pt x="43" y="225"/>
                </a:lnTo>
                <a:lnTo>
                  <a:pt x="45" y="223"/>
                </a:lnTo>
                <a:lnTo>
                  <a:pt x="45" y="221"/>
                </a:lnTo>
                <a:lnTo>
                  <a:pt x="46" y="220"/>
                </a:lnTo>
                <a:lnTo>
                  <a:pt x="46" y="217"/>
                </a:lnTo>
                <a:lnTo>
                  <a:pt x="47" y="215"/>
                </a:lnTo>
                <a:lnTo>
                  <a:pt x="49" y="213"/>
                </a:lnTo>
                <a:lnTo>
                  <a:pt x="49" y="211"/>
                </a:lnTo>
                <a:lnTo>
                  <a:pt x="50" y="209"/>
                </a:lnTo>
                <a:lnTo>
                  <a:pt x="50" y="207"/>
                </a:lnTo>
                <a:lnTo>
                  <a:pt x="51" y="205"/>
                </a:lnTo>
                <a:lnTo>
                  <a:pt x="51" y="204"/>
                </a:lnTo>
                <a:lnTo>
                  <a:pt x="53" y="203"/>
                </a:lnTo>
                <a:lnTo>
                  <a:pt x="53" y="201"/>
                </a:lnTo>
                <a:lnTo>
                  <a:pt x="53" y="200"/>
                </a:lnTo>
                <a:lnTo>
                  <a:pt x="54" y="199"/>
                </a:lnTo>
                <a:lnTo>
                  <a:pt x="54" y="197"/>
                </a:lnTo>
                <a:lnTo>
                  <a:pt x="55" y="196"/>
                </a:lnTo>
                <a:lnTo>
                  <a:pt x="55" y="195"/>
                </a:lnTo>
                <a:lnTo>
                  <a:pt x="55" y="194"/>
                </a:lnTo>
                <a:lnTo>
                  <a:pt x="55" y="192"/>
                </a:lnTo>
                <a:lnTo>
                  <a:pt x="57" y="191"/>
                </a:lnTo>
                <a:lnTo>
                  <a:pt x="57" y="190"/>
                </a:lnTo>
                <a:lnTo>
                  <a:pt x="58" y="188"/>
                </a:lnTo>
                <a:lnTo>
                  <a:pt x="58" y="187"/>
                </a:lnTo>
                <a:lnTo>
                  <a:pt x="58" y="186"/>
                </a:lnTo>
                <a:lnTo>
                  <a:pt x="59" y="184"/>
                </a:lnTo>
                <a:lnTo>
                  <a:pt x="59" y="183"/>
                </a:lnTo>
                <a:lnTo>
                  <a:pt x="59" y="182"/>
                </a:lnTo>
                <a:lnTo>
                  <a:pt x="59" y="180"/>
                </a:lnTo>
                <a:lnTo>
                  <a:pt x="61" y="179"/>
                </a:lnTo>
                <a:lnTo>
                  <a:pt x="61" y="176"/>
                </a:lnTo>
                <a:lnTo>
                  <a:pt x="62" y="175"/>
                </a:lnTo>
                <a:lnTo>
                  <a:pt x="62" y="174"/>
                </a:lnTo>
                <a:lnTo>
                  <a:pt x="63" y="171"/>
                </a:lnTo>
                <a:lnTo>
                  <a:pt x="63" y="170"/>
                </a:lnTo>
                <a:lnTo>
                  <a:pt x="63" y="167"/>
                </a:lnTo>
                <a:lnTo>
                  <a:pt x="65" y="164"/>
                </a:lnTo>
                <a:lnTo>
                  <a:pt x="66" y="163"/>
                </a:lnTo>
                <a:lnTo>
                  <a:pt x="66" y="160"/>
                </a:lnTo>
                <a:lnTo>
                  <a:pt x="66" y="159"/>
                </a:lnTo>
                <a:lnTo>
                  <a:pt x="67" y="158"/>
                </a:lnTo>
                <a:lnTo>
                  <a:pt x="67" y="156"/>
                </a:lnTo>
                <a:lnTo>
                  <a:pt x="69" y="154"/>
                </a:lnTo>
                <a:lnTo>
                  <a:pt x="69" y="152"/>
                </a:lnTo>
                <a:lnTo>
                  <a:pt x="69" y="151"/>
                </a:lnTo>
                <a:lnTo>
                  <a:pt x="70" y="150"/>
                </a:lnTo>
                <a:lnTo>
                  <a:pt x="70" y="148"/>
                </a:lnTo>
                <a:lnTo>
                  <a:pt x="70" y="147"/>
                </a:lnTo>
                <a:lnTo>
                  <a:pt x="71" y="146"/>
                </a:lnTo>
                <a:lnTo>
                  <a:pt x="71" y="144"/>
                </a:lnTo>
                <a:lnTo>
                  <a:pt x="71" y="143"/>
                </a:lnTo>
                <a:lnTo>
                  <a:pt x="73" y="142"/>
                </a:lnTo>
                <a:lnTo>
                  <a:pt x="73" y="140"/>
                </a:lnTo>
                <a:lnTo>
                  <a:pt x="73" y="139"/>
                </a:lnTo>
                <a:lnTo>
                  <a:pt x="74" y="138"/>
                </a:lnTo>
                <a:lnTo>
                  <a:pt x="74" y="136"/>
                </a:lnTo>
                <a:lnTo>
                  <a:pt x="74" y="135"/>
                </a:lnTo>
                <a:lnTo>
                  <a:pt x="75" y="134"/>
                </a:lnTo>
                <a:lnTo>
                  <a:pt x="75" y="132"/>
                </a:lnTo>
                <a:lnTo>
                  <a:pt x="75" y="130"/>
                </a:lnTo>
                <a:lnTo>
                  <a:pt x="77" y="128"/>
                </a:lnTo>
                <a:lnTo>
                  <a:pt x="77" y="127"/>
                </a:lnTo>
                <a:lnTo>
                  <a:pt x="77" y="126"/>
                </a:lnTo>
                <a:lnTo>
                  <a:pt x="78" y="123"/>
                </a:lnTo>
                <a:lnTo>
                  <a:pt x="78" y="120"/>
                </a:lnTo>
                <a:lnTo>
                  <a:pt x="79" y="119"/>
                </a:lnTo>
                <a:lnTo>
                  <a:pt x="79" y="116"/>
                </a:lnTo>
                <a:lnTo>
                  <a:pt x="81" y="115"/>
                </a:lnTo>
                <a:lnTo>
                  <a:pt x="81" y="112"/>
                </a:lnTo>
                <a:lnTo>
                  <a:pt x="82" y="111"/>
                </a:lnTo>
                <a:lnTo>
                  <a:pt x="82" y="110"/>
                </a:lnTo>
                <a:lnTo>
                  <a:pt x="82" y="107"/>
                </a:lnTo>
                <a:lnTo>
                  <a:pt x="83" y="106"/>
                </a:lnTo>
                <a:lnTo>
                  <a:pt x="83" y="104"/>
                </a:lnTo>
                <a:lnTo>
                  <a:pt x="83" y="103"/>
                </a:lnTo>
                <a:lnTo>
                  <a:pt x="85" y="102"/>
                </a:lnTo>
                <a:lnTo>
                  <a:pt x="85" y="101"/>
                </a:lnTo>
                <a:lnTo>
                  <a:pt x="85" y="99"/>
                </a:lnTo>
                <a:lnTo>
                  <a:pt x="86" y="98"/>
                </a:lnTo>
                <a:lnTo>
                  <a:pt x="86" y="97"/>
                </a:lnTo>
                <a:lnTo>
                  <a:pt x="86" y="95"/>
                </a:lnTo>
                <a:lnTo>
                  <a:pt x="86" y="94"/>
                </a:lnTo>
                <a:lnTo>
                  <a:pt x="86" y="93"/>
                </a:lnTo>
                <a:lnTo>
                  <a:pt x="86" y="91"/>
                </a:lnTo>
                <a:lnTo>
                  <a:pt x="87" y="90"/>
                </a:lnTo>
                <a:lnTo>
                  <a:pt x="87" y="89"/>
                </a:lnTo>
                <a:lnTo>
                  <a:pt x="87" y="87"/>
                </a:lnTo>
                <a:lnTo>
                  <a:pt x="87" y="86"/>
                </a:lnTo>
                <a:lnTo>
                  <a:pt x="87" y="85"/>
                </a:lnTo>
                <a:lnTo>
                  <a:pt x="87" y="83"/>
                </a:lnTo>
                <a:lnTo>
                  <a:pt x="87" y="82"/>
                </a:lnTo>
                <a:lnTo>
                  <a:pt x="87" y="81"/>
                </a:lnTo>
                <a:lnTo>
                  <a:pt x="87" y="79"/>
                </a:lnTo>
                <a:lnTo>
                  <a:pt x="87" y="78"/>
                </a:lnTo>
                <a:lnTo>
                  <a:pt x="89" y="75"/>
                </a:lnTo>
                <a:lnTo>
                  <a:pt x="89" y="74"/>
                </a:lnTo>
                <a:lnTo>
                  <a:pt x="89" y="73"/>
                </a:lnTo>
                <a:lnTo>
                  <a:pt x="89" y="70"/>
                </a:lnTo>
                <a:lnTo>
                  <a:pt x="89" y="69"/>
                </a:lnTo>
                <a:lnTo>
                  <a:pt x="89" y="67"/>
                </a:lnTo>
                <a:lnTo>
                  <a:pt x="89" y="66"/>
                </a:lnTo>
                <a:lnTo>
                  <a:pt x="89" y="65"/>
                </a:lnTo>
                <a:lnTo>
                  <a:pt x="89" y="63"/>
                </a:lnTo>
                <a:lnTo>
                  <a:pt x="89" y="62"/>
                </a:lnTo>
                <a:lnTo>
                  <a:pt x="89" y="61"/>
                </a:lnTo>
                <a:lnTo>
                  <a:pt x="90" y="59"/>
                </a:lnTo>
                <a:lnTo>
                  <a:pt x="90" y="58"/>
                </a:lnTo>
                <a:lnTo>
                  <a:pt x="90" y="57"/>
                </a:lnTo>
                <a:lnTo>
                  <a:pt x="90" y="55"/>
                </a:lnTo>
                <a:lnTo>
                  <a:pt x="90" y="54"/>
                </a:lnTo>
                <a:lnTo>
                  <a:pt x="90" y="53"/>
                </a:lnTo>
                <a:lnTo>
                  <a:pt x="90" y="51"/>
                </a:lnTo>
                <a:lnTo>
                  <a:pt x="90" y="50"/>
                </a:lnTo>
                <a:lnTo>
                  <a:pt x="91" y="50"/>
                </a:lnTo>
                <a:lnTo>
                  <a:pt x="91" y="49"/>
                </a:lnTo>
                <a:lnTo>
                  <a:pt x="91" y="47"/>
                </a:lnTo>
                <a:lnTo>
                  <a:pt x="91" y="46"/>
                </a:lnTo>
                <a:lnTo>
                  <a:pt x="91" y="45"/>
                </a:lnTo>
                <a:lnTo>
                  <a:pt x="91" y="43"/>
                </a:lnTo>
                <a:lnTo>
                  <a:pt x="93" y="43"/>
                </a:lnTo>
                <a:lnTo>
                  <a:pt x="93" y="42"/>
                </a:lnTo>
                <a:lnTo>
                  <a:pt x="93" y="41"/>
                </a:lnTo>
                <a:lnTo>
                  <a:pt x="93" y="39"/>
                </a:lnTo>
                <a:lnTo>
                  <a:pt x="93" y="38"/>
                </a:lnTo>
                <a:lnTo>
                  <a:pt x="93" y="37"/>
                </a:lnTo>
                <a:lnTo>
                  <a:pt x="94" y="35"/>
                </a:lnTo>
                <a:lnTo>
                  <a:pt x="94" y="34"/>
                </a:lnTo>
                <a:lnTo>
                  <a:pt x="94" y="33"/>
                </a:lnTo>
                <a:lnTo>
                  <a:pt x="94" y="31"/>
                </a:lnTo>
                <a:lnTo>
                  <a:pt x="94" y="30"/>
                </a:lnTo>
                <a:lnTo>
                  <a:pt x="94" y="29"/>
                </a:lnTo>
                <a:lnTo>
                  <a:pt x="94" y="27"/>
                </a:lnTo>
                <a:lnTo>
                  <a:pt x="94" y="26"/>
                </a:lnTo>
                <a:lnTo>
                  <a:pt x="94" y="25"/>
                </a:lnTo>
                <a:lnTo>
                  <a:pt x="94" y="23"/>
                </a:lnTo>
                <a:lnTo>
                  <a:pt x="94" y="22"/>
                </a:lnTo>
                <a:lnTo>
                  <a:pt x="94" y="21"/>
                </a:lnTo>
                <a:lnTo>
                  <a:pt x="94" y="19"/>
                </a:lnTo>
                <a:lnTo>
                  <a:pt x="94" y="18"/>
                </a:lnTo>
                <a:lnTo>
                  <a:pt x="94" y="17"/>
                </a:lnTo>
                <a:lnTo>
                  <a:pt x="94" y="15"/>
                </a:lnTo>
                <a:lnTo>
                  <a:pt x="94" y="13"/>
                </a:lnTo>
                <a:lnTo>
                  <a:pt x="94" y="11"/>
                </a:lnTo>
                <a:lnTo>
                  <a:pt x="94" y="10"/>
                </a:lnTo>
                <a:lnTo>
                  <a:pt x="94" y="7"/>
                </a:lnTo>
                <a:lnTo>
                  <a:pt x="94" y="5"/>
                </a:lnTo>
                <a:lnTo>
                  <a:pt x="94" y="2"/>
                </a:lnTo>
                <a:lnTo>
                  <a:pt x="93" y="0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45" name="Rectangle 23">
            <a:extLst>
              <a:ext uri="{FF2B5EF4-FFF2-40B4-BE49-F238E27FC236}">
                <a16:creationId xmlns:a16="http://schemas.microsoft.com/office/drawing/2014/main" id="{F8BEACEB-E32F-484B-AA7D-5C22F8DD72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6913" y="2354263"/>
            <a:ext cx="906462" cy="590550"/>
          </a:xfrm>
          <a:prstGeom prst="rect">
            <a:avLst/>
          </a:prstGeom>
          <a:noFill/>
          <a:ln w="206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2546" name="Freeform 24">
            <a:extLst>
              <a:ext uri="{FF2B5EF4-FFF2-40B4-BE49-F238E27FC236}">
                <a16:creationId xmlns:a16="http://schemas.microsoft.com/office/drawing/2014/main" id="{442E7D38-40B7-294C-847C-854BC4784AD7}"/>
              </a:ext>
            </a:extLst>
          </p:cNvPr>
          <p:cNvSpPr>
            <a:spLocks/>
          </p:cNvSpPr>
          <p:nvPr/>
        </p:nvSpPr>
        <p:spPr bwMode="auto">
          <a:xfrm>
            <a:off x="3089276" y="2481263"/>
            <a:ext cx="125413" cy="42862"/>
          </a:xfrm>
          <a:custGeom>
            <a:avLst/>
            <a:gdLst>
              <a:gd name="T0" fmla="*/ 0 w 160"/>
              <a:gd name="T1" fmla="*/ 2147483646 h 54"/>
              <a:gd name="T2" fmla="*/ 2147483646 w 160"/>
              <a:gd name="T3" fmla="*/ 2147483646 h 54"/>
              <a:gd name="T4" fmla="*/ 0 w 160"/>
              <a:gd name="T5" fmla="*/ 0 h 54"/>
              <a:gd name="T6" fmla="*/ 0 w 160"/>
              <a:gd name="T7" fmla="*/ 2147483646 h 54"/>
              <a:gd name="T8" fmla="*/ 0 w 160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0"/>
              <a:gd name="T16" fmla="*/ 0 h 54"/>
              <a:gd name="T17" fmla="*/ 160 w 160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0" h="54">
                <a:moveTo>
                  <a:pt x="0" y="54"/>
                </a:moveTo>
                <a:lnTo>
                  <a:pt x="160" y="27"/>
                </a:lnTo>
                <a:lnTo>
                  <a:pt x="0" y="0"/>
                </a:lnTo>
                <a:lnTo>
                  <a:pt x="0" y="27"/>
                </a:lnTo>
                <a:lnTo>
                  <a:pt x="0" y="54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7" name="Line 25">
            <a:extLst>
              <a:ext uri="{FF2B5EF4-FFF2-40B4-BE49-F238E27FC236}">
                <a16:creationId xmlns:a16="http://schemas.microsoft.com/office/drawing/2014/main" id="{F7F8DDE3-1C9E-8A47-A484-BDE2D31F559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46364" y="2501900"/>
            <a:ext cx="42068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48" name="Freeform 26">
            <a:extLst>
              <a:ext uri="{FF2B5EF4-FFF2-40B4-BE49-F238E27FC236}">
                <a16:creationId xmlns:a16="http://schemas.microsoft.com/office/drawing/2014/main" id="{E22B832E-CDA6-2647-8D4A-409DA888EE99}"/>
              </a:ext>
            </a:extLst>
          </p:cNvPr>
          <p:cNvSpPr>
            <a:spLocks/>
          </p:cNvSpPr>
          <p:nvPr/>
        </p:nvSpPr>
        <p:spPr bwMode="auto">
          <a:xfrm>
            <a:off x="3089276" y="2776538"/>
            <a:ext cx="125413" cy="42862"/>
          </a:xfrm>
          <a:custGeom>
            <a:avLst/>
            <a:gdLst>
              <a:gd name="T0" fmla="*/ 0 w 160"/>
              <a:gd name="T1" fmla="*/ 2147483646 h 54"/>
              <a:gd name="T2" fmla="*/ 2147483646 w 160"/>
              <a:gd name="T3" fmla="*/ 2147483646 h 54"/>
              <a:gd name="T4" fmla="*/ 0 w 160"/>
              <a:gd name="T5" fmla="*/ 0 h 54"/>
              <a:gd name="T6" fmla="*/ 0 w 160"/>
              <a:gd name="T7" fmla="*/ 2147483646 h 54"/>
              <a:gd name="T8" fmla="*/ 0 w 160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0"/>
              <a:gd name="T16" fmla="*/ 0 h 54"/>
              <a:gd name="T17" fmla="*/ 160 w 160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0" h="54">
                <a:moveTo>
                  <a:pt x="0" y="54"/>
                </a:moveTo>
                <a:lnTo>
                  <a:pt x="160" y="27"/>
                </a:lnTo>
                <a:lnTo>
                  <a:pt x="0" y="0"/>
                </a:lnTo>
                <a:lnTo>
                  <a:pt x="0" y="27"/>
                </a:lnTo>
                <a:lnTo>
                  <a:pt x="0" y="54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9" name="Line 27">
            <a:extLst>
              <a:ext uri="{FF2B5EF4-FFF2-40B4-BE49-F238E27FC236}">
                <a16:creationId xmlns:a16="http://schemas.microsoft.com/office/drawing/2014/main" id="{A9EC1A74-D77D-7842-BF7C-3B4666B600D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46364" y="2797175"/>
            <a:ext cx="42068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50" name="Freeform 28">
            <a:extLst>
              <a:ext uri="{FF2B5EF4-FFF2-40B4-BE49-F238E27FC236}">
                <a16:creationId xmlns:a16="http://schemas.microsoft.com/office/drawing/2014/main" id="{85FD32A7-4F44-2645-A9A5-2A5E72B3608C}"/>
              </a:ext>
            </a:extLst>
          </p:cNvPr>
          <p:cNvSpPr>
            <a:spLocks/>
          </p:cNvSpPr>
          <p:nvPr/>
        </p:nvSpPr>
        <p:spPr bwMode="auto">
          <a:xfrm>
            <a:off x="4881563" y="2481263"/>
            <a:ext cx="127000" cy="42862"/>
          </a:xfrm>
          <a:custGeom>
            <a:avLst/>
            <a:gdLst>
              <a:gd name="T0" fmla="*/ 0 w 159"/>
              <a:gd name="T1" fmla="*/ 2147483646 h 54"/>
              <a:gd name="T2" fmla="*/ 2147483646 w 159"/>
              <a:gd name="T3" fmla="*/ 2147483646 h 54"/>
              <a:gd name="T4" fmla="*/ 0 w 159"/>
              <a:gd name="T5" fmla="*/ 0 h 54"/>
              <a:gd name="T6" fmla="*/ 0 w 159"/>
              <a:gd name="T7" fmla="*/ 2147483646 h 54"/>
              <a:gd name="T8" fmla="*/ 0 w 159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9"/>
              <a:gd name="T16" fmla="*/ 0 h 54"/>
              <a:gd name="T17" fmla="*/ 159 w 159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9" h="54">
                <a:moveTo>
                  <a:pt x="0" y="54"/>
                </a:moveTo>
                <a:lnTo>
                  <a:pt x="159" y="27"/>
                </a:lnTo>
                <a:lnTo>
                  <a:pt x="0" y="0"/>
                </a:lnTo>
                <a:lnTo>
                  <a:pt x="0" y="27"/>
                </a:lnTo>
                <a:lnTo>
                  <a:pt x="0" y="54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1" name="Line 29">
            <a:extLst>
              <a:ext uri="{FF2B5EF4-FFF2-40B4-BE49-F238E27FC236}">
                <a16:creationId xmlns:a16="http://schemas.microsoft.com/office/drawing/2014/main" id="{DE801A79-3860-DB43-A2F3-61B97AA3F4C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43375" y="2501900"/>
            <a:ext cx="7175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52" name="Line 30">
            <a:extLst>
              <a:ext uri="{FF2B5EF4-FFF2-40B4-BE49-F238E27FC236}">
                <a16:creationId xmlns:a16="http://schemas.microsoft.com/office/drawing/2014/main" id="{A9CC2A59-E60C-4B42-914C-431045AB911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43375" y="2797175"/>
            <a:ext cx="23828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53" name="Rectangle 31">
            <a:extLst>
              <a:ext uri="{FF2B5EF4-FFF2-40B4-BE49-F238E27FC236}">
                <a16:creationId xmlns:a16="http://schemas.microsoft.com/office/drawing/2014/main" id="{E84DFC89-6A8E-5242-B2D1-D1B6FB12B6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9201" y="2058988"/>
            <a:ext cx="906463" cy="590550"/>
          </a:xfrm>
          <a:prstGeom prst="rect">
            <a:avLst/>
          </a:prstGeom>
          <a:noFill/>
          <a:ln w="206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2554" name="Freeform 32">
            <a:extLst>
              <a:ext uri="{FF2B5EF4-FFF2-40B4-BE49-F238E27FC236}">
                <a16:creationId xmlns:a16="http://schemas.microsoft.com/office/drawing/2014/main" id="{369C4233-BDC6-BA42-9DDA-0B1F9582FFD4}"/>
              </a:ext>
            </a:extLst>
          </p:cNvPr>
          <p:cNvSpPr>
            <a:spLocks/>
          </p:cNvSpPr>
          <p:nvPr/>
        </p:nvSpPr>
        <p:spPr bwMode="auto">
          <a:xfrm>
            <a:off x="4881563" y="2185988"/>
            <a:ext cx="127000" cy="42862"/>
          </a:xfrm>
          <a:custGeom>
            <a:avLst/>
            <a:gdLst>
              <a:gd name="T0" fmla="*/ 0 w 159"/>
              <a:gd name="T1" fmla="*/ 2147483646 h 54"/>
              <a:gd name="T2" fmla="*/ 2147483646 w 159"/>
              <a:gd name="T3" fmla="*/ 2147483646 h 54"/>
              <a:gd name="T4" fmla="*/ 0 w 159"/>
              <a:gd name="T5" fmla="*/ 0 h 54"/>
              <a:gd name="T6" fmla="*/ 0 w 159"/>
              <a:gd name="T7" fmla="*/ 2147483646 h 54"/>
              <a:gd name="T8" fmla="*/ 0 w 159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9"/>
              <a:gd name="T16" fmla="*/ 0 h 54"/>
              <a:gd name="T17" fmla="*/ 159 w 159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9" h="54">
                <a:moveTo>
                  <a:pt x="0" y="54"/>
                </a:moveTo>
                <a:lnTo>
                  <a:pt x="159" y="27"/>
                </a:lnTo>
                <a:lnTo>
                  <a:pt x="0" y="0"/>
                </a:lnTo>
                <a:lnTo>
                  <a:pt x="0" y="27"/>
                </a:lnTo>
                <a:lnTo>
                  <a:pt x="0" y="54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5" name="Line 33">
            <a:extLst>
              <a:ext uri="{FF2B5EF4-FFF2-40B4-BE49-F238E27FC236}">
                <a16:creationId xmlns:a16="http://schemas.microsoft.com/office/drawing/2014/main" id="{4F246554-D9DC-C640-BE62-7045F76A742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46363" y="2206625"/>
            <a:ext cx="2214562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56" name="Line 34">
            <a:extLst>
              <a:ext uri="{FF2B5EF4-FFF2-40B4-BE49-F238E27FC236}">
                <a16:creationId xmlns:a16="http://schemas.microsoft.com/office/drawing/2014/main" id="{17D42A9B-FC50-4D4B-873E-389F541300E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35663" y="2206625"/>
            <a:ext cx="20891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57" name="Line 35">
            <a:extLst>
              <a:ext uri="{FF2B5EF4-FFF2-40B4-BE49-F238E27FC236}">
                <a16:creationId xmlns:a16="http://schemas.microsoft.com/office/drawing/2014/main" id="{3A0E18EA-45B5-8445-9860-721406C3B9D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35663" y="2501900"/>
            <a:ext cx="5905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58" name="Rectangle 36">
            <a:extLst>
              <a:ext uri="{FF2B5EF4-FFF2-40B4-BE49-F238E27FC236}">
                <a16:creationId xmlns:a16="http://schemas.microsoft.com/office/drawing/2014/main" id="{4E0EDCD3-937F-264F-AE1C-1B6B94E8A8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2826" y="2557463"/>
            <a:ext cx="27892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HA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59" name="Line 37">
            <a:extLst>
              <a:ext uri="{FF2B5EF4-FFF2-40B4-BE49-F238E27FC236}">
                <a16:creationId xmlns:a16="http://schemas.microsoft.com/office/drawing/2014/main" id="{87E3E268-BF20-9043-960B-C79CE99DCB4E}"/>
              </a:ext>
            </a:extLst>
          </p:cNvPr>
          <p:cNvSpPr>
            <a:spLocks noChangeShapeType="1"/>
          </p:cNvSpPr>
          <p:nvPr/>
        </p:nvSpPr>
        <p:spPr bwMode="auto">
          <a:xfrm>
            <a:off x="6526213" y="2501900"/>
            <a:ext cx="317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60" name="Line 38">
            <a:extLst>
              <a:ext uri="{FF2B5EF4-FFF2-40B4-BE49-F238E27FC236}">
                <a16:creationId xmlns:a16="http://schemas.microsoft.com/office/drawing/2014/main" id="{FE6E3DF7-14A2-EC4A-BAFC-7298C6D367FD}"/>
              </a:ext>
            </a:extLst>
          </p:cNvPr>
          <p:cNvSpPr>
            <a:spLocks noChangeShapeType="1"/>
          </p:cNvSpPr>
          <p:nvPr/>
        </p:nvSpPr>
        <p:spPr bwMode="auto">
          <a:xfrm>
            <a:off x="6526213" y="2797175"/>
            <a:ext cx="317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61" name="Freeform 40">
            <a:extLst>
              <a:ext uri="{FF2B5EF4-FFF2-40B4-BE49-F238E27FC236}">
                <a16:creationId xmlns:a16="http://schemas.microsoft.com/office/drawing/2014/main" id="{7AB5C8E2-8E19-9C4F-9623-A14140FA163A}"/>
              </a:ext>
            </a:extLst>
          </p:cNvPr>
          <p:cNvSpPr>
            <a:spLocks/>
          </p:cNvSpPr>
          <p:nvPr/>
        </p:nvSpPr>
        <p:spPr bwMode="auto">
          <a:xfrm>
            <a:off x="6805614" y="2400301"/>
            <a:ext cx="631825" cy="250825"/>
          </a:xfrm>
          <a:custGeom>
            <a:avLst/>
            <a:gdLst>
              <a:gd name="T0" fmla="*/ 2147483646 w 794"/>
              <a:gd name="T1" fmla="*/ 0 h 316"/>
              <a:gd name="T2" fmla="*/ 2147483646 w 794"/>
              <a:gd name="T3" fmla="*/ 2147483646 h 316"/>
              <a:gd name="T4" fmla="*/ 2147483646 w 794"/>
              <a:gd name="T5" fmla="*/ 2147483646 h 316"/>
              <a:gd name="T6" fmla="*/ 2147483646 w 794"/>
              <a:gd name="T7" fmla="*/ 2147483646 h 316"/>
              <a:gd name="T8" fmla="*/ 2147483646 w 794"/>
              <a:gd name="T9" fmla="*/ 2147483646 h 316"/>
              <a:gd name="T10" fmla="*/ 2147483646 w 794"/>
              <a:gd name="T11" fmla="*/ 2147483646 h 316"/>
              <a:gd name="T12" fmla="*/ 2147483646 w 794"/>
              <a:gd name="T13" fmla="*/ 2147483646 h 316"/>
              <a:gd name="T14" fmla="*/ 2147483646 w 794"/>
              <a:gd name="T15" fmla="*/ 2147483646 h 316"/>
              <a:gd name="T16" fmla="*/ 2147483646 w 794"/>
              <a:gd name="T17" fmla="*/ 2147483646 h 316"/>
              <a:gd name="T18" fmla="*/ 2147483646 w 794"/>
              <a:gd name="T19" fmla="*/ 2147483646 h 316"/>
              <a:gd name="T20" fmla="*/ 2147483646 w 794"/>
              <a:gd name="T21" fmla="*/ 2147483646 h 316"/>
              <a:gd name="T22" fmla="*/ 2147483646 w 794"/>
              <a:gd name="T23" fmla="*/ 2147483646 h 316"/>
              <a:gd name="T24" fmla="*/ 2147483646 w 794"/>
              <a:gd name="T25" fmla="*/ 2147483646 h 316"/>
              <a:gd name="T26" fmla="*/ 2147483646 w 794"/>
              <a:gd name="T27" fmla="*/ 2147483646 h 316"/>
              <a:gd name="T28" fmla="*/ 2147483646 w 794"/>
              <a:gd name="T29" fmla="*/ 2147483646 h 316"/>
              <a:gd name="T30" fmla="*/ 2147483646 w 794"/>
              <a:gd name="T31" fmla="*/ 2147483646 h 316"/>
              <a:gd name="T32" fmla="*/ 2147483646 w 794"/>
              <a:gd name="T33" fmla="*/ 2147483646 h 316"/>
              <a:gd name="T34" fmla="*/ 2147483646 w 794"/>
              <a:gd name="T35" fmla="*/ 2147483646 h 316"/>
              <a:gd name="T36" fmla="*/ 2147483646 w 794"/>
              <a:gd name="T37" fmla="*/ 2147483646 h 316"/>
              <a:gd name="T38" fmla="*/ 2147483646 w 794"/>
              <a:gd name="T39" fmla="*/ 2147483646 h 316"/>
              <a:gd name="T40" fmla="*/ 2147483646 w 794"/>
              <a:gd name="T41" fmla="*/ 2147483646 h 316"/>
              <a:gd name="T42" fmla="*/ 2147483646 w 794"/>
              <a:gd name="T43" fmla="*/ 2147483646 h 316"/>
              <a:gd name="T44" fmla="*/ 2147483646 w 794"/>
              <a:gd name="T45" fmla="*/ 2147483646 h 316"/>
              <a:gd name="T46" fmla="*/ 2147483646 w 794"/>
              <a:gd name="T47" fmla="*/ 2147483646 h 316"/>
              <a:gd name="T48" fmla="*/ 2147483646 w 794"/>
              <a:gd name="T49" fmla="*/ 2147483646 h 316"/>
              <a:gd name="T50" fmla="*/ 2147483646 w 794"/>
              <a:gd name="T51" fmla="*/ 2147483646 h 316"/>
              <a:gd name="T52" fmla="*/ 2147483646 w 794"/>
              <a:gd name="T53" fmla="*/ 2147483646 h 316"/>
              <a:gd name="T54" fmla="*/ 2147483646 w 794"/>
              <a:gd name="T55" fmla="*/ 2147483646 h 316"/>
              <a:gd name="T56" fmla="*/ 2147483646 w 794"/>
              <a:gd name="T57" fmla="*/ 2147483646 h 316"/>
              <a:gd name="T58" fmla="*/ 2147483646 w 794"/>
              <a:gd name="T59" fmla="*/ 2147483646 h 316"/>
              <a:gd name="T60" fmla="*/ 2147483646 w 794"/>
              <a:gd name="T61" fmla="*/ 2147483646 h 316"/>
              <a:gd name="T62" fmla="*/ 2147483646 w 794"/>
              <a:gd name="T63" fmla="*/ 2147483646 h 316"/>
              <a:gd name="T64" fmla="*/ 2147483646 w 794"/>
              <a:gd name="T65" fmla="*/ 2147483646 h 316"/>
              <a:gd name="T66" fmla="*/ 2147483646 w 794"/>
              <a:gd name="T67" fmla="*/ 2147483646 h 316"/>
              <a:gd name="T68" fmla="*/ 2147483646 w 794"/>
              <a:gd name="T69" fmla="*/ 2147483646 h 316"/>
              <a:gd name="T70" fmla="*/ 2147483646 w 794"/>
              <a:gd name="T71" fmla="*/ 2147483646 h 316"/>
              <a:gd name="T72" fmla="*/ 2147483646 w 794"/>
              <a:gd name="T73" fmla="*/ 2147483646 h 316"/>
              <a:gd name="T74" fmla="*/ 2147483646 w 794"/>
              <a:gd name="T75" fmla="*/ 2147483646 h 316"/>
              <a:gd name="T76" fmla="*/ 2147483646 w 794"/>
              <a:gd name="T77" fmla="*/ 2147483646 h 316"/>
              <a:gd name="T78" fmla="*/ 2147483646 w 794"/>
              <a:gd name="T79" fmla="*/ 2147483646 h 316"/>
              <a:gd name="T80" fmla="*/ 2147483646 w 794"/>
              <a:gd name="T81" fmla="*/ 2147483646 h 316"/>
              <a:gd name="T82" fmla="*/ 2147483646 w 794"/>
              <a:gd name="T83" fmla="*/ 2147483646 h 316"/>
              <a:gd name="T84" fmla="*/ 2147483646 w 794"/>
              <a:gd name="T85" fmla="*/ 2147483646 h 316"/>
              <a:gd name="T86" fmla="*/ 2147483646 w 794"/>
              <a:gd name="T87" fmla="*/ 2147483646 h 316"/>
              <a:gd name="T88" fmla="*/ 2147483646 w 794"/>
              <a:gd name="T89" fmla="*/ 2147483646 h 316"/>
              <a:gd name="T90" fmla="*/ 2147483646 w 794"/>
              <a:gd name="T91" fmla="*/ 2147483646 h 316"/>
              <a:gd name="T92" fmla="*/ 2147483646 w 794"/>
              <a:gd name="T93" fmla="*/ 2147483646 h 316"/>
              <a:gd name="T94" fmla="*/ 2147483646 w 794"/>
              <a:gd name="T95" fmla="*/ 2147483646 h 316"/>
              <a:gd name="T96" fmla="*/ 2147483646 w 794"/>
              <a:gd name="T97" fmla="*/ 2147483646 h 316"/>
              <a:gd name="T98" fmla="*/ 2147483646 w 794"/>
              <a:gd name="T99" fmla="*/ 2147483646 h 316"/>
              <a:gd name="T100" fmla="*/ 2147483646 w 794"/>
              <a:gd name="T101" fmla="*/ 2147483646 h 316"/>
              <a:gd name="T102" fmla="*/ 2147483646 w 794"/>
              <a:gd name="T103" fmla="*/ 2147483646 h 316"/>
              <a:gd name="T104" fmla="*/ 2147483646 w 794"/>
              <a:gd name="T105" fmla="*/ 2147483646 h 316"/>
              <a:gd name="T106" fmla="*/ 2147483646 w 794"/>
              <a:gd name="T107" fmla="*/ 2147483646 h 316"/>
              <a:gd name="T108" fmla="*/ 2147483646 w 794"/>
              <a:gd name="T109" fmla="*/ 2147483646 h 316"/>
              <a:gd name="T110" fmla="*/ 2147483646 w 794"/>
              <a:gd name="T111" fmla="*/ 2147483646 h 316"/>
              <a:gd name="T112" fmla="*/ 2147483646 w 794"/>
              <a:gd name="T113" fmla="*/ 2147483646 h 316"/>
              <a:gd name="T114" fmla="*/ 2147483646 w 794"/>
              <a:gd name="T115" fmla="*/ 2147483646 h 316"/>
              <a:gd name="T116" fmla="*/ 2147483646 w 794"/>
              <a:gd name="T117" fmla="*/ 2147483646 h 316"/>
              <a:gd name="T118" fmla="*/ 2147483646 w 794"/>
              <a:gd name="T119" fmla="*/ 2147483646 h 316"/>
              <a:gd name="T120" fmla="*/ 2147483646 w 794"/>
              <a:gd name="T121" fmla="*/ 2147483646 h 3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794"/>
              <a:gd name="T184" fmla="*/ 0 h 316"/>
              <a:gd name="T185" fmla="*/ 794 w 794"/>
              <a:gd name="T186" fmla="*/ 316 h 31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794" h="316">
                <a:moveTo>
                  <a:pt x="0" y="0"/>
                </a:moveTo>
                <a:lnTo>
                  <a:pt x="30" y="0"/>
                </a:lnTo>
                <a:lnTo>
                  <a:pt x="59" y="0"/>
                </a:lnTo>
                <a:lnTo>
                  <a:pt x="86" y="0"/>
                </a:lnTo>
                <a:lnTo>
                  <a:pt x="110" y="0"/>
                </a:lnTo>
                <a:lnTo>
                  <a:pt x="134" y="0"/>
                </a:lnTo>
                <a:lnTo>
                  <a:pt x="155" y="0"/>
                </a:lnTo>
                <a:lnTo>
                  <a:pt x="175" y="0"/>
                </a:lnTo>
                <a:lnTo>
                  <a:pt x="194" y="0"/>
                </a:lnTo>
                <a:lnTo>
                  <a:pt x="211" y="0"/>
                </a:lnTo>
                <a:lnTo>
                  <a:pt x="227" y="0"/>
                </a:lnTo>
                <a:lnTo>
                  <a:pt x="240" y="0"/>
                </a:lnTo>
                <a:lnTo>
                  <a:pt x="253" y="1"/>
                </a:lnTo>
                <a:lnTo>
                  <a:pt x="265" y="1"/>
                </a:lnTo>
                <a:lnTo>
                  <a:pt x="276" y="1"/>
                </a:lnTo>
                <a:lnTo>
                  <a:pt x="287" y="1"/>
                </a:lnTo>
                <a:lnTo>
                  <a:pt x="296" y="1"/>
                </a:lnTo>
                <a:lnTo>
                  <a:pt x="304" y="1"/>
                </a:lnTo>
                <a:lnTo>
                  <a:pt x="311" y="1"/>
                </a:lnTo>
                <a:lnTo>
                  <a:pt x="317" y="1"/>
                </a:lnTo>
                <a:lnTo>
                  <a:pt x="322" y="1"/>
                </a:lnTo>
                <a:lnTo>
                  <a:pt x="328" y="1"/>
                </a:lnTo>
                <a:lnTo>
                  <a:pt x="332" y="1"/>
                </a:lnTo>
                <a:lnTo>
                  <a:pt x="336" y="1"/>
                </a:lnTo>
                <a:lnTo>
                  <a:pt x="338" y="1"/>
                </a:lnTo>
                <a:lnTo>
                  <a:pt x="342" y="1"/>
                </a:lnTo>
                <a:lnTo>
                  <a:pt x="345" y="1"/>
                </a:lnTo>
                <a:lnTo>
                  <a:pt x="348" y="1"/>
                </a:lnTo>
                <a:lnTo>
                  <a:pt x="349" y="1"/>
                </a:lnTo>
                <a:lnTo>
                  <a:pt x="352" y="1"/>
                </a:lnTo>
                <a:lnTo>
                  <a:pt x="353" y="1"/>
                </a:lnTo>
                <a:lnTo>
                  <a:pt x="356" y="3"/>
                </a:lnTo>
                <a:lnTo>
                  <a:pt x="358" y="3"/>
                </a:lnTo>
                <a:lnTo>
                  <a:pt x="360" y="3"/>
                </a:lnTo>
                <a:lnTo>
                  <a:pt x="362" y="3"/>
                </a:lnTo>
                <a:lnTo>
                  <a:pt x="364" y="3"/>
                </a:lnTo>
                <a:lnTo>
                  <a:pt x="366" y="3"/>
                </a:lnTo>
                <a:lnTo>
                  <a:pt x="368" y="3"/>
                </a:lnTo>
                <a:lnTo>
                  <a:pt x="369" y="3"/>
                </a:lnTo>
                <a:lnTo>
                  <a:pt x="370" y="3"/>
                </a:lnTo>
                <a:lnTo>
                  <a:pt x="372" y="3"/>
                </a:lnTo>
                <a:lnTo>
                  <a:pt x="374" y="4"/>
                </a:lnTo>
                <a:lnTo>
                  <a:pt x="376" y="4"/>
                </a:lnTo>
                <a:lnTo>
                  <a:pt x="377" y="4"/>
                </a:lnTo>
                <a:lnTo>
                  <a:pt x="378" y="4"/>
                </a:lnTo>
                <a:lnTo>
                  <a:pt x="380" y="4"/>
                </a:lnTo>
                <a:lnTo>
                  <a:pt x="381" y="4"/>
                </a:lnTo>
                <a:lnTo>
                  <a:pt x="382" y="4"/>
                </a:lnTo>
                <a:lnTo>
                  <a:pt x="384" y="4"/>
                </a:lnTo>
                <a:lnTo>
                  <a:pt x="385" y="4"/>
                </a:lnTo>
                <a:lnTo>
                  <a:pt x="386" y="5"/>
                </a:lnTo>
                <a:lnTo>
                  <a:pt x="388" y="5"/>
                </a:lnTo>
                <a:lnTo>
                  <a:pt x="389" y="5"/>
                </a:lnTo>
                <a:lnTo>
                  <a:pt x="390" y="5"/>
                </a:lnTo>
                <a:lnTo>
                  <a:pt x="392" y="5"/>
                </a:lnTo>
                <a:lnTo>
                  <a:pt x="393" y="5"/>
                </a:lnTo>
                <a:lnTo>
                  <a:pt x="394" y="5"/>
                </a:lnTo>
                <a:lnTo>
                  <a:pt x="396" y="5"/>
                </a:lnTo>
                <a:lnTo>
                  <a:pt x="398" y="7"/>
                </a:lnTo>
                <a:lnTo>
                  <a:pt x="400" y="7"/>
                </a:lnTo>
                <a:lnTo>
                  <a:pt x="401" y="7"/>
                </a:lnTo>
                <a:lnTo>
                  <a:pt x="404" y="7"/>
                </a:lnTo>
                <a:lnTo>
                  <a:pt x="405" y="7"/>
                </a:lnTo>
                <a:lnTo>
                  <a:pt x="408" y="8"/>
                </a:lnTo>
                <a:lnTo>
                  <a:pt x="410" y="8"/>
                </a:lnTo>
                <a:lnTo>
                  <a:pt x="412" y="8"/>
                </a:lnTo>
                <a:lnTo>
                  <a:pt x="413" y="8"/>
                </a:lnTo>
                <a:lnTo>
                  <a:pt x="415" y="9"/>
                </a:lnTo>
                <a:lnTo>
                  <a:pt x="417" y="9"/>
                </a:lnTo>
                <a:lnTo>
                  <a:pt x="418" y="9"/>
                </a:lnTo>
                <a:lnTo>
                  <a:pt x="419" y="9"/>
                </a:lnTo>
                <a:lnTo>
                  <a:pt x="421" y="9"/>
                </a:lnTo>
                <a:lnTo>
                  <a:pt x="422" y="9"/>
                </a:lnTo>
                <a:lnTo>
                  <a:pt x="423" y="11"/>
                </a:lnTo>
                <a:lnTo>
                  <a:pt x="425" y="11"/>
                </a:lnTo>
                <a:lnTo>
                  <a:pt x="426" y="11"/>
                </a:lnTo>
                <a:lnTo>
                  <a:pt x="427" y="11"/>
                </a:lnTo>
                <a:lnTo>
                  <a:pt x="429" y="11"/>
                </a:lnTo>
                <a:lnTo>
                  <a:pt x="430" y="12"/>
                </a:lnTo>
                <a:lnTo>
                  <a:pt x="431" y="12"/>
                </a:lnTo>
                <a:lnTo>
                  <a:pt x="433" y="12"/>
                </a:lnTo>
                <a:lnTo>
                  <a:pt x="434" y="12"/>
                </a:lnTo>
                <a:lnTo>
                  <a:pt x="435" y="13"/>
                </a:lnTo>
                <a:lnTo>
                  <a:pt x="437" y="13"/>
                </a:lnTo>
                <a:lnTo>
                  <a:pt x="438" y="13"/>
                </a:lnTo>
                <a:lnTo>
                  <a:pt x="439" y="15"/>
                </a:lnTo>
                <a:lnTo>
                  <a:pt x="441" y="15"/>
                </a:lnTo>
                <a:lnTo>
                  <a:pt x="442" y="15"/>
                </a:lnTo>
                <a:lnTo>
                  <a:pt x="445" y="16"/>
                </a:lnTo>
                <a:lnTo>
                  <a:pt x="446" y="16"/>
                </a:lnTo>
                <a:lnTo>
                  <a:pt x="449" y="17"/>
                </a:lnTo>
                <a:lnTo>
                  <a:pt x="450" y="17"/>
                </a:lnTo>
                <a:lnTo>
                  <a:pt x="453" y="19"/>
                </a:lnTo>
                <a:lnTo>
                  <a:pt x="455" y="19"/>
                </a:lnTo>
                <a:lnTo>
                  <a:pt x="458" y="20"/>
                </a:lnTo>
                <a:lnTo>
                  <a:pt x="459" y="20"/>
                </a:lnTo>
                <a:lnTo>
                  <a:pt x="462" y="21"/>
                </a:lnTo>
                <a:lnTo>
                  <a:pt x="465" y="21"/>
                </a:lnTo>
                <a:lnTo>
                  <a:pt x="466" y="23"/>
                </a:lnTo>
                <a:lnTo>
                  <a:pt x="467" y="23"/>
                </a:lnTo>
                <a:lnTo>
                  <a:pt x="470" y="24"/>
                </a:lnTo>
                <a:lnTo>
                  <a:pt x="471" y="24"/>
                </a:lnTo>
                <a:lnTo>
                  <a:pt x="473" y="24"/>
                </a:lnTo>
                <a:lnTo>
                  <a:pt x="474" y="25"/>
                </a:lnTo>
                <a:lnTo>
                  <a:pt x="475" y="25"/>
                </a:lnTo>
                <a:lnTo>
                  <a:pt x="477" y="25"/>
                </a:lnTo>
                <a:lnTo>
                  <a:pt x="478" y="27"/>
                </a:lnTo>
                <a:lnTo>
                  <a:pt x="479" y="27"/>
                </a:lnTo>
                <a:lnTo>
                  <a:pt x="481" y="27"/>
                </a:lnTo>
                <a:lnTo>
                  <a:pt x="482" y="28"/>
                </a:lnTo>
                <a:lnTo>
                  <a:pt x="483" y="28"/>
                </a:lnTo>
                <a:lnTo>
                  <a:pt x="485" y="29"/>
                </a:lnTo>
                <a:lnTo>
                  <a:pt x="486" y="29"/>
                </a:lnTo>
                <a:lnTo>
                  <a:pt x="487" y="31"/>
                </a:lnTo>
                <a:lnTo>
                  <a:pt x="489" y="31"/>
                </a:lnTo>
                <a:lnTo>
                  <a:pt x="490" y="32"/>
                </a:lnTo>
                <a:lnTo>
                  <a:pt x="491" y="32"/>
                </a:lnTo>
                <a:lnTo>
                  <a:pt x="493" y="33"/>
                </a:lnTo>
                <a:lnTo>
                  <a:pt x="494" y="33"/>
                </a:lnTo>
                <a:lnTo>
                  <a:pt x="495" y="35"/>
                </a:lnTo>
                <a:lnTo>
                  <a:pt x="498" y="35"/>
                </a:lnTo>
                <a:lnTo>
                  <a:pt x="499" y="36"/>
                </a:lnTo>
                <a:lnTo>
                  <a:pt x="501" y="37"/>
                </a:lnTo>
                <a:lnTo>
                  <a:pt x="503" y="37"/>
                </a:lnTo>
                <a:lnTo>
                  <a:pt x="505" y="39"/>
                </a:lnTo>
                <a:lnTo>
                  <a:pt x="507" y="40"/>
                </a:lnTo>
                <a:lnTo>
                  <a:pt x="510" y="41"/>
                </a:lnTo>
                <a:lnTo>
                  <a:pt x="511" y="41"/>
                </a:lnTo>
                <a:lnTo>
                  <a:pt x="512" y="43"/>
                </a:lnTo>
                <a:lnTo>
                  <a:pt x="514" y="44"/>
                </a:lnTo>
                <a:lnTo>
                  <a:pt x="516" y="44"/>
                </a:lnTo>
                <a:lnTo>
                  <a:pt x="518" y="45"/>
                </a:lnTo>
                <a:lnTo>
                  <a:pt x="519" y="45"/>
                </a:lnTo>
                <a:lnTo>
                  <a:pt x="520" y="47"/>
                </a:lnTo>
                <a:lnTo>
                  <a:pt x="522" y="47"/>
                </a:lnTo>
                <a:lnTo>
                  <a:pt x="523" y="48"/>
                </a:lnTo>
                <a:lnTo>
                  <a:pt x="524" y="49"/>
                </a:lnTo>
                <a:lnTo>
                  <a:pt x="526" y="49"/>
                </a:lnTo>
                <a:lnTo>
                  <a:pt x="527" y="51"/>
                </a:lnTo>
                <a:lnTo>
                  <a:pt x="528" y="51"/>
                </a:lnTo>
                <a:lnTo>
                  <a:pt x="530" y="52"/>
                </a:lnTo>
                <a:lnTo>
                  <a:pt x="531" y="52"/>
                </a:lnTo>
                <a:lnTo>
                  <a:pt x="532" y="53"/>
                </a:lnTo>
                <a:lnTo>
                  <a:pt x="534" y="53"/>
                </a:lnTo>
                <a:lnTo>
                  <a:pt x="534" y="55"/>
                </a:lnTo>
                <a:lnTo>
                  <a:pt x="535" y="55"/>
                </a:lnTo>
                <a:lnTo>
                  <a:pt x="536" y="56"/>
                </a:lnTo>
                <a:lnTo>
                  <a:pt x="538" y="56"/>
                </a:lnTo>
                <a:lnTo>
                  <a:pt x="539" y="57"/>
                </a:lnTo>
                <a:lnTo>
                  <a:pt x="540" y="57"/>
                </a:lnTo>
                <a:lnTo>
                  <a:pt x="542" y="59"/>
                </a:lnTo>
                <a:lnTo>
                  <a:pt x="543" y="59"/>
                </a:lnTo>
                <a:lnTo>
                  <a:pt x="546" y="60"/>
                </a:lnTo>
                <a:lnTo>
                  <a:pt x="547" y="61"/>
                </a:lnTo>
                <a:lnTo>
                  <a:pt x="548" y="63"/>
                </a:lnTo>
                <a:lnTo>
                  <a:pt x="551" y="63"/>
                </a:lnTo>
                <a:lnTo>
                  <a:pt x="552" y="64"/>
                </a:lnTo>
                <a:lnTo>
                  <a:pt x="554" y="65"/>
                </a:lnTo>
                <a:lnTo>
                  <a:pt x="556" y="66"/>
                </a:lnTo>
                <a:lnTo>
                  <a:pt x="558" y="66"/>
                </a:lnTo>
                <a:lnTo>
                  <a:pt x="559" y="68"/>
                </a:lnTo>
                <a:lnTo>
                  <a:pt x="560" y="68"/>
                </a:lnTo>
                <a:lnTo>
                  <a:pt x="562" y="69"/>
                </a:lnTo>
                <a:lnTo>
                  <a:pt x="563" y="69"/>
                </a:lnTo>
                <a:lnTo>
                  <a:pt x="563" y="70"/>
                </a:lnTo>
                <a:lnTo>
                  <a:pt x="564" y="70"/>
                </a:lnTo>
                <a:lnTo>
                  <a:pt x="566" y="72"/>
                </a:lnTo>
                <a:lnTo>
                  <a:pt x="567" y="72"/>
                </a:lnTo>
                <a:lnTo>
                  <a:pt x="567" y="73"/>
                </a:lnTo>
                <a:lnTo>
                  <a:pt x="568" y="73"/>
                </a:lnTo>
                <a:lnTo>
                  <a:pt x="570" y="73"/>
                </a:lnTo>
                <a:lnTo>
                  <a:pt x="570" y="74"/>
                </a:lnTo>
                <a:lnTo>
                  <a:pt x="571" y="74"/>
                </a:lnTo>
                <a:lnTo>
                  <a:pt x="572" y="76"/>
                </a:lnTo>
                <a:lnTo>
                  <a:pt x="574" y="76"/>
                </a:lnTo>
                <a:lnTo>
                  <a:pt x="575" y="77"/>
                </a:lnTo>
                <a:lnTo>
                  <a:pt x="576" y="78"/>
                </a:lnTo>
                <a:lnTo>
                  <a:pt x="578" y="78"/>
                </a:lnTo>
                <a:lnTo>
                  <a:pt x="579" y="80"/>
                </a:lnTo>
                <a:lnTo>
                  <a:pt x="580" y="80"/>
                </a:lnTo>
                <a:lnTo>
                  <a:pt x="580" y="81"/>
                </a:lnTo>
                <a:lnTo>
                  <a:pt x="582" y="82"/>
                </a:lnTo>
                <a:lnTo>
                  <a:pt x="583" y="82"/>
                </a:lnTo>
                <a:lnTo>
                  <a:pt x="586" y="84"/>
                </a:lnTo>
                <a:lnTo>
                  <a:pt x="587" y="85"/>
                </a:lnTo>
                <a:lnTo>
                  <a:pt x="588" y="85"/>
                </a:lnTo>
                <a:lnTo>
                  <a:pt x="590" y="86"/>
                </a:lnTo>
                <a:lnTo>
                  <a:pt x="591" y="88"/>
                </a:lnTo>
                <a:lnTo>
                  <a:pt x="592" y="88"/>
                </a:lnTo>
                <a:lnTo>
                  <a:pt x="594" y="89"/>
                </a:lnTo>
                <a:lnTo>
                  <a:pt x="595" y="90"/>
                </a:lnTo>
                <a:lnTo>
                  <a:pt x="596" y="90"/>
                </a:lnTo>
                <a:lnTo>
                  <a:pt x="598" y="92"/>
                </a:lnTo>
                <a:lnTo>
                  <a:pt x="599" y="93"/>
                </a:lnTo>
                <a:lnTo>
                  <a:pt x="600" y="93"/>
                </a:lnTo>
                <a:lnTo>
                  <a:pt x="601" y="94"/>
                </a:lnTo>
                <a:lnTo>
                  <a:pt x="603" y="96"/>
                </a:lnTo>
                <a:lnTo>
                  <a:pt x="604" y="96"/>
                </a:lnTo>
                <a:lnTo>
                  <a:pt x="604" y="97"/>
                </a:lnTo>
                <a:lnTo>
                  <a:pt x="605" y="97"/>
                </a:lnTo>
                <a:lnTo>
                  <a:pt x="607" y="98"/>
                </a:lnTo>
                <a:lnTo>
                  <a:pt x="608" y="98"/>
                </a:lnTo>
                <a:lnTo>
                  <a:pt x="608" y="100"/>
                </a:lnTo>
                <a:lnTo>
                  <a:pt x="609" y="100"/>
                </a:lnTo>
                <a:lnTo>
                  <a:pt x="609" y="101"/>
                </a:lnTo>
                <a:lnTo>
                  <a:pt x="611" y="101"/>
                </a:lnTo>
                <a:lnTo>
                  <a:pt x="612" y="102"/>
                </a:lnTo>
                <a:lnTo>
                  <a:pt x="613" y="104"/>
                </a:lnTo>
                <a:lnTo>
                  <a:pt x="615" y="105"/>
                </a:lnTo>
                <a:lnTo>
                  <a:pt x="616" y="105"/>
                </a:lnTo>
                <a:lnTo>
                  <a:pt x="616" y="106"/>
                </a:lnTo>
                <a:lnTo>
                  <a:pt x="617" y="106"/>
                </a:lnTo>
                <a:lnTo>
                  <a:pt x="619" y="108"/>
                </a:lnTo>
                <a:lnTo>
                  <a:pt x="620" y="109"/>
                </a:lnTo>
                <a:lnTo>
                  <a:pt x="621" y="109"/>
                </a:lnTo>
                <a:lnTo>
                  <a:pt x="621" y="110"/>
                </a:lnTo>
                <a:lnTo>
                  <a:pt x="623" y="110"/>
                </a:lnTo>
                <a:lnTo>
                  <a:pt x="624" y="112"/>
                </a:lnTo>
                <a:lnTo>
                  <a:pt x="625" y="112"/>
                </a:lnTo>
                <a:lnTo>
                  <a:pt x="625" y="113"/>
                </a:lnTo>
                <a:lnTo>
                  <a:pt x="627" y="113"/>
                </a:lnTo>
                <a:lnTo>
                  <a:pt x="627" y="114"/>
                </a:lnTo>
                <a:lnTo>
                  <a:pt x="628" y="114"/>
                </a:lnTo>
                <a:lnTo>
                  <a:pt x="629" y="116"/>
                </a:lnTo>
                <a:lnTo>
                  <a:pt x="631" y="117"/>
                </a:lnTo>
                <a:lnTo>
                  <a:pt x="632" y="117"/>
                </a:lnTo>
                <a:lnTo>
                  <a:pt x="632" y="118"/>
                </a:lnTo>
                <a:lnTo>
                  <a:pt x="633" y="118"/>
                </a:lnTo>
                <a:lnTo>
                  <a:pt x="635" y="120"/>
                </a:lnTo>
                <a:lnTo>
                  <a:pt x="636" y="121"/>
                </a:lnTo>
                <a:lnTo>
                  <a:pt x="637" y="121"/>
                </a:lnTo>
                <a:lnTo>
                  <a:pt x="639" y="122"/>
                </a:lnTo>
                <a:lnTo>
                  <a:pt x="640" y="122"/>
                </a:lnTo>
                <a:lnTo>
                  <a:pt x="641" y="124"/>
                </a:lnTo>
                <a:lnTo>
                  <a:pt x="641" y="125"/>
                </a:lnTo>
                <a:lnTo>
                  <a:pt x="643" y="125"/>
                </a:lnTo>
                <a:lnTo>
                  <a:pt x="644" y="126"/>
                </a:lnTo>
                <a:lnTo>
                  <a:pt x="645" y="126"/>
                </a:lnTo>
                <a:lnTo>
                  <a:pt x="645" y="128"/>
                </a:lnTo>
                <a:lnTo>
                  <a:pt x="647" y="128"/>
                </a:lnTo>
                <a:lnTo>
                  <a:pt x="648" y="129"/>
                </a:lnTo>
                <a:lnTo>
                  <a:pt x="649" y="129"/>
                </a:lnTo>
                <a:lnTo>
                  <a:pt x="649" y="130"/>
                </a:lnTo>
                <a:lnTo>
                  <a:pt x="651" y="130"/>
                </a:lnTo>
                <a:lnTo>
                  <a:pt x="651" y="132"/>
                </a:lnTo>
                <a:lnTo>
                  <a:pt x="652" y="132"/>
                </a:lnTo>
                <a:lnTo>
                  <a:pt x="653" y="133"/>
                </a:lnTo>
                <a:lnTo>
                  <a:pt x="655" y="134"/>
                </a:lnTo>
                <a:lnTo>
                  <a:pt x="656" y="136"/>
                </a:lnTo>
                <a:lnTo>
                  <a:pt x="657" y="137"/>
                </a:lnTo>
                <a:lnTo>
                  <a:pt x="659" y="138"/>
                </a:lnTo>
                <a:lnTo>
                  <a:pt x="660" y="140"/>
                </a:lnTo>
                <a:lnTo>
                  <a:pt x="661" y="141"/>
                </a:lnTo>
                <a:lnTo>
                  <a:pt x="663" y="142"/>
                </a:lnTo>
                <a:lnTo>
                  <a:pt x="664" y="144"/>
                </a:lnTo>
                <a:lnTo>
                  <a:pt x="665" y="145"/>
                </a:lnTo>
                <a:lnTo>
                  <a:pt x="667" y="146"/>
                </a:lnTo>
                <a:lnTo>
                  <a:pt x="668" y="148"/>
                </a:lnTo>
                <a:lnTo>
                  <a:pt x="669" y="149"/>
                </a:lnTo>
                <a:lnTo>
                  <a:pt x="671" y="150"/>
                </a:lnTo>
                <a:lnTo>
                  <a:pt x="672" y="152"/>
                </a:lnTo>
                <a:lnTo>
                  <a:pt x="673" y="153"/>
                </a:lnTo>
                <a:lnTo>
                  <a:pt x="673" y="154"/>
                </a:lnTo>
                <a:lnTo>
                  <a:pt x="675" y="154"/>
                </a:lnTo>
                <a:lnTo>
                  <a:pt x="676" y="156"/>
                </a:lnTo>
                <a:lnTo>
                  <a:pt x="676" y="157"/>
                </a:lnTo>
                <a:lnTo>
                  <a:pt x="677" y="157"/>
                </a:lnTo>
                <a:lnTo>
                  <a:pt x="677" y="158"/>
                </a:lnTo>
                <a:lnTo>
                  <a:pt x="679" y="159"/>
                </a:lnTo>
                <a:lnTo>
                  <a:pt x="680" y="159"/>
                </a:lnTo>
                <a:lnTo>
                  <a:pt x="680" y="161"/>
                </a:lnTo>
                <a:lnTo>
                  <a:pt x="681" y="162"/>
                </a:lnTo>
                <a:lnTo>
                  <a:pt x="683" y="163"/>
                </a:lnTo>
                <a:lnTo>
                  <a:pt x="684" y="165"/>
                </a:lnTo>
                <a:lnTo>
                  <a:pt x="684" y="166"/>
                </a:lnTo>
                <a:lnTo>
                  <a:pt x="685" y="166"/>
                </a:lnTo>
                <a:lnTo>
                  <a:pt x="687" y="167"/>
                </a:lnTo>
                <a:lnTo>
                  <a:pt x="687" y="169"/>
                </a:lnTo>
                <a:lnTo>
                  <a:pt x="688" y="170"/>
                </a:lnTo>
                <a:lnTo>
                  <a:pt x="689" y="171"/>
                </a:lnTo>
                <a:lnTo>
                  <a:pt x="691" y="173"/>
                </a:lnTo>
                <a:lnTo>
                  <a:pt x="691" y="174"/>
                </a:lnTo>
                <a:lnTo>
                  <a:pt x="692" y="175"/>
                </a:lnTo>
                <a:lnTo>
                  <a:pt x="693" y="177"/>
                </a:lnTo>
                <a:lnTo>
                  <a:pt x="695" y="178"/>
                </a:lnTo>
                <a:lnTo>
                  <a:pt x="696" y="179"/>
                </a:lnTo>
                <a:lnTo>
                  <a:pt x="697" y="182"/>
                </a:lnTo>
                <a:lnTo>
                  <a:pt x="700" y="183"/>
                </a:lnTo>
                <a:lnTo>
                  <a:pt x="701" y="185"/>
                </a:lnTo>
                <a:lnTo>
                  <a:pt x="702" y="186"/>
                </a:lnTo>
                <a:lnTo>
                  <a:pt x="704" y="189"/>
                </a:lnTo>
                <a:lnTo>
                  <a:pt x="704" y="190"/>
                </a:lnTo>
                <a:lnTo>
                  <a:pt x="705" y="191"/>
                </a:lnTo>
                <a:lnTo>
                  <a:pt x="706" y="193"/>
                </a:lnTo>
                <a:lnTo>
                  <a:pt x="708" y="194"/>
                </a:lnTo>
                <a:lnTo>
                  <a:pt x="709" y="194"/>
                </a:lnTo>
                <a:lnTo>
                  <a:pt x="709" y="195"/>
                </a:lnTo>
                <a:lnTo>
                  <a:pt x="710" y="197"/>
                </a:lnTo>
                <a:lnTo>
                  <a:pt x="712" y="198"/>
                </a:lnTo>
                <a:lnTo>
                  <a:pt x="712" y="199"/>
                </a:lnTo>
                <a:lnTo>
                  <a:pt x="713" y="199"/>
                </a:lnTo>
                <a:lnTo>
                  <a:pt x="713" y="201"/>
                </a:lnTo>
                <a:lnTo>
                  <a:pt x="714" y="202"/>
                </a:lnTo>
                <a:lnTo>
                  <a:pt x="714" y="203"/>
                </a:lnTo>
                <a:lnTo>
                  <a:pt x="716" y="205"/>
                </a:lnTo>
                <a:lnTo>
                  <a:pt x="717" y="205"/>
                </a:lnTo>
                <a:lnTo>
                  <a:pt x="717" y="206"/>
                </a:lnTo>
                <a:lnTo>
                  <a:pt x="718" y="207"/>
                </a:lnTo>
                <a:lnTo>
                  <a:pt x="720" y="209"/>
                </a:lnTo>
                <a:lnTo>
                  <a:pt x="720" y="210"/>
                </a:lnTo>
                <a:lnTo>
                  <a:pt x="721" y="211"/>
                </a:lnTo>
                <a:lnTo>
                  <a:pt x="722" y="213"/>
                </a:lnTo>
                <a:lnTo>
                  <a:pt x="724" y="214"/>
                </a:lnTo>
                <a:lnTo>
                  <a:pt x="724" y="215"/>
                </a:lnTo>
                <a:lnTo>
                  <a:pt x="725" y="217"/>
                </a:lnTo>
                <a:lnTo>
                  <a:pt x="726" y="219"/>
                </a:lnTo>
                <a:lnTo>
                  <a:pt x="728" y="221"/>
                </a:lnTo>
                <a:lnTo>
                  <a:pt x="729" y="223"/>
                </a:lnTo>
                <a:lnTo>
                  <a:pt x="730" y="225"/>
                </a:lnTo>
                <a:lnTo>
                  <a:pt x="733" y="227"/>
                </a:lnTo>
                <a:lnTo>
                  <a:pt x="734" y="229"/>
                </a:lnTo>
                <a:lnTo>
                  <a:pt x="736" y="231"/>
                </a:lnTo>
                <a:lnTo>
                  <a:pt x="737" y="233"/>
                </a:lnTo>
                <a:lnTo>
                  <a:pt x="737" y="234"/>
                </a:lnTo>
                <a:lnTo>
                  <a:pt x="738" y="235"/>
                </a:lnTo>
                <a:lnTo>
                  <a:pt x="740" y="238"/>
                </a:lnTo>
                <a:lnTo>
                  <a:pt x="741" y="239"/>
                </a:lnTo>
                <a:lnTo>
                  <a:pt x="742" y="241"/>
                </a:lnTo>
                <a:lnTo>
                  <a:pt x="742" y="242"/>
                </a:lnTo>
                <a:lnTo>
                  <a:pt x="744" y="242"/>
                </a:lnTo>
                <a:lnTo>
                  <a:pt x="745" y="243"/>
                </a:lnTo>
                <a:lnTo>
                  <a:pt x="745" y="245"/>
                </a:lnTo>
                <a:lnTo>
                  <a:pt x="746" y="246"/>
                </a:lnTo>
                <a:lnTo>
                  <a:pt x="746" y="247"/>
                </a:lnTo>
                <a:lnTo>
                  <a:pt x="748" y="249"/>
                </a:lnTo>
                <a:lnTo>
                  <a:pt x="749" y="250"/>
                </a:lnTo>
                <a:lnTo>
                  <a:pt x="750" y="251"/>
                </a:lnTo>
                <a:lnTo>
                  <a:pt x="750" y="252"/>
                </a:lnTo>
                <a:lnTo>
                  <a:pt x="752" y="254"/>
                </a:lnTo>
                <a:lnTo>
                  <a:pt x="753" y="255"/>
                </a:lnTo>
                <a:lnTo>
                  <a:pt x="754" y="256"/>
                </a:lnTo>
                <a:lnTo>
                  <a:pt x="754" y="258"/>
                </a:lnTo>
                <a:lnTo>
                  <a:pt x="756" y="259"/>
                </a:lnTo>
                <a:lnTo>
                  <a:pt x="757" y="260"/>
                </a:lnTo>
                <a:lnTo>
                  <a:pt x="758" y="263"/>
                </a:lnTo>
                <a:lnTo>
                  <a:pt x="760" y="264"/>
                </a:lnTo>
                <a:lnTo>
                  <a:pt x="761" y="266"/>
                </a:lnTo>
                <a:lnTo>
                  <a:pt x="762" y="268"/>
                </a:lnTo>
                <a:lnTo>
                  <a:pt x="764" y="270"/>
                </a:lnTo>
                <a:lnTo>
                  <a:pt x="765" y="272"/>
                </a:lnTo>
                <a:lnTo>
                  <a:pt x="766" y="274"/>
                </a:lnTo>
                <a:lnTo>
                  <a:pt x="768" y="276"/>
                </a:lnTo>
                <a:lnTo>
                  <a:pt x="769" y="279"/>
                </a:lnTo>
                <a:lnTo>
                  <a:pt x="770" y="280"/>
                </a:lnTo>
                <a:lnTo>
                  <a:pt x="772" y="282"/>
                </a:lnTo>
                <a:lnTo>
                  <a:pt x="773" y="283"/>
                </a:lnTo>
                <a:lnTo>
                  <a:pt x="774" y="286"/>
                </a:lnTo>
                <a:lnTo>
                  <a:pt x="776" y="287"/>
                </a:lnTo>
                <a:lnTo>
                  <a:pt x="776" y="288"/>
                </a:lnTo>
                <a:lnTo>
                  <a:pt x="777" y="290"/>
                </a:lnTo>
                <a:lnTo>
                  <a:pt x="778" y="291"/>
                </a:lnTo>
                <a:lnTo>
                  <a:pt x="780" y="292"/>
                </a:lnTo>
                <a:lnTo>
                  <a:pt x="781" y="294"/>
                </a:lnTo>
                <a:lnTo>
                  <a:pt x="781" y="295"/>
                </a:lnTo>
                <a:lnTo>
                  <a:pt x="782" y="296"/>
                </a:lnTo>
                <a:lnTo>
                  <a:pt x="784" y="298"/>
                </a:lnTo>
                <a:lnTo>
                  <a:pt x="784" y="299"/>
                </a:lnTo>
                <a:lnTo>
                  <a:pt x="785" y="300"/>
                </a:lnTo>
                <a:lnTo>
                  <a:pt x="785" y="302"/>
                </a:lnTo>
                <a:lnTo>
                  <a:pt x="786" y="302"/>
                </a:lnTo>
                <a:lnTo>
                  <a:pt x="786" y="303"/>
                </a:lnTo>
                <a:lnTo>
                  <a:pt x="788" y="304"/>
                </a:lnTo>
                <a:lnTo>
                  <a:pt x="788" y="306"/>
                </a:lnTo>
                <a:lnTo>
                  <a:pt x="789" y="307"/>
                </a:lnTo>
                <a:lnTo>
                  <a:pt x="789" y="308"/>
                </a:lnTo>
                <a:lnTo>
                  <a:pt x="790" y="310"/>
                </a:lnTo>
                <a:lnTo>
                  <a:pt x="791" y="311"/>
                </a:lnTo>
                <a:lnTo>
                  <a:pt x="791" y="312"/>
                </a:lnTo>
                <a:lnTo>
                  <a:pt x="793" y="315"/>
                </a:lnTo>
                <a:lnTo>
                  <a:pt x="794" y="316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62" name="Freeform 41">
            <a:extLst>
              <a:ext uri="{FF2B5EF4-FFF2-40B4-BE49-F238E27FC236}">
                <a16:creationId xmlns:a16="http://schemas.microsoft.com/office/drawing/2014/main" id="{75A80981-9A40-144D-A10B-EA12C93AFD48}"/>
              </a:ext>
            </a:extLst>
          </p:cNvPr>
          <p:cNvSpPr>
            <a:spLocks/>
          </p:cNvSpPr>
          <p:nvPr/>
        </p:nvSpPr>
        <p:spPr bwMode="auto">
          <a:xfrm>
            <a:off x="6805614" y="2652714"/>
            <a:ext cx="631825" cy="250825"/>
          </a:xfrm>
          <a:custGeom>
            <a:avLst/>
            <a:gdLst>
              <a:gd name="T0" fmla="*/ 2147483646 w 794"/>
              <a:gd name="T1" fmla="*/ 2147483646 h 316"/>
              <a:gd name="T2" fmla="*/ 2147483646 w 794"/>
              <a:gd name="T3" fmla="*/ 2147483646 h 316"/>
              <a:gd name="T4" fmla="*/ 2147483646 w 794"/>
              <a:gd name="T5" fmla="*/ 2147483646 h 316"/>
              <a:gd name="T6" fmla="*/ 2147483646 w 794"/>
              <a:gd name="T7" fmla="*/ 2147483646 h 316"/>
              <a:gd name="T8" fmla="*/ 2147483646 w 794"/>
              <a:gd name="T9" fmla="*/ 2147483646 h 316"/>
              <a:gd name="T10" fmla="*/ 2147483646 w 794"/>
              <a:gd name="T11" fmla="*/ 2147483646 h 316"/>
              <a:gd name="T12" fmla="*/ 2147483646 w 794"/>
              <a:gd name="T13" fmla="*/ 2147483646 h 316"/>
              <a:gd name="T14" fmla="*/ 2147483646 w 794"/>
              <a:gd name="T15" fmla="*/ 2147483646 h 316"/>
              <a:gd name="T16" fmla="*/ 2147483646 w 794"/>
              <a:gd name="T17" fmla="*/ 2147483646 h 316"/>
              <a:gd name="T18" fmla="*/ 2147483646 w 794"/>
              <a:gd name="T19" fmla="*/ 2147483646 h 316"/>
              <a:gd name="T20" fmla="*/ 2147483646 w 794"/>
              <a:gd name="T21" fmla="*/ 2147483646 h 316"/>
              <a:gd name="T22" fmla="*/ 2147483646 w 794"/>
              <a:gd name="T23" fmla="*/ 2147483646 h 316"/>
              <a:gd name="T24" fmla="*/ 2147483646 w 794"/>
              <a:gd name="T25" fmla="*/ 2147483646 h 316"/>
              <a:gd name="T26" fmla="*/ 2147483646 w 794"/>
              <a:gd name="T27" fmla="*/ 2147483646 h 316"/>
              <a:gd name="T28" fmla="*/ 2147483646 w 794"/>
              <a:gd name="T29" fmla="*/ 2147483646 h 316"/>
              <a:gd name="T30" fmla="*/ 2147483646 w 794"/>
              <a:gd name="T31" fmla="*/ 2147483646 h 316"/>
              <a:gd name="T32" fmla="*/ 2147483646 w 794"/>
              <a:gd name="T33" fmla="*/ 2147483646 h 316"/>
              <a:gd name="T34" fmla="*/ 2147483646 w 794"/>
              <a:gd name="T35" fmla="*/ 2147483646 h 316"/>
              <a:gd name="T36" fmla="*/ 2147483646 w 794"/>
              <a:gd name="T37" fmla="*/ 2147483646 h 316"/>
              <a:gd name="T38" fmla="*/ 2147483646 w 794"/>
              <a:gd name="T39" fmla="*/ 2147483646 h 316"/>
              <a:gd name="T40" fmla="*/ 2147483646 w 794"/>
              <a:gd name="T41" fmla="*/ 2147483646 h 316"/>
              <a:gd name="T42" fmla="*/ 2147483646 w 794"/>
              <a:gd name="T43" fmla="*/ 2147483646 h 316"/>
              <a:gd name="T44" fmla="*/ 2147483646 w 794"/>
              <a:gd name="T45" fmla="*/ 2147483646 h 316"/>
              <a:gd name="T46" fmla="*/ 2147483646 w 794"/>
              <a:gd name="T47" fmla="*/ 2147483646 h 316"/>
              <a:gd name="T48" fmla="*/ 2147483646 w 794"/>
              <a:gd name="T49" fmla="*/ 2147483646 h 316"/>
              <a:gd name="T50" fmla="*/ 2147483646 w 794"/>
              <a:gd name="T51" fmla="*/ 2147483646 h 316"/>
              <a:gd name="T52" fmla="*/ 2147483646 w 794"/>
              <a:gd name="T53" fmla="*/ 2147483646 h 316"/>
              <a:gd name="T54" fmla="*/ 2147483646 w 794"/>
              <a:gd name="T55" fmla="*/ 2147483646 h 316"/>
              <a:gd name="T56" fmla="*/ 2147483646 w 794"/>
              <a:gd name="T57" fmla="*/ 2147483646 h 316"/>
              <a:gd name="T58" fmla="*/ 2147483646 w 794"/>
              <a:gd name="T59" fmla="*/ 2147483646 h 316"/>
              <a:gd name="T60" fmla="*/ 2147483646 w 794"/>
              <a:gd name="T61" fmla="*/ 2147483646 h 316"/>
              <a:gd name="T62" fmla="*/ 2147483646 w 794"/>
              <a:gd name="T63" fmla="*/ 2147483646 h 316"/>
              <a:gd name="T64" fmla="*/ 2147483646 w 794"/>
              <a:gd name="T65" fmla="*/ 2147483646 h 316"/>
              <a:gd name="T66" fmla="*/ 2147483646 w 794"/>
              <a:gd name="T67" fmla="*/ 2147483646 h 316"/>
              <a:gd name="T68" fmla="*/ 2147483646 w 794"/>
              <a:gd name="T69" fmla="*/ 2147483646 h 316"/>
              <a:gd name="T70" fmla="*/ 2147483646 w 794"/>
              <a:gd name="T71" fmla="*/ 2147483646 h 316"/>
              <a:gd name="T72" fmla="*/ 2147483646 w 794"/>
              <a:gd name="T73" fmla="*/ 2147483646 h 316"/>
              <a:gd name="T74" fmla="*/ 2147483646 w 794"/>
              <a:gd name="T75" fmla="*/ 2147483646 h 316"/>
              <a:gd name="T76" fmla="*/ 2147483646 w 794"/>
              <a:gd name="T77" fmla="*/ 2147483646 h 316"/>
              <a:gd name="T78" fmla="*/ 2147483646 w 794"/>
              <a:gd name="T79" fmla="*/ 2147483646 h 316"/>
              <a:gd name="T80" fmla="*/ 2147483646 w 794"/>
              <a:gd name="T81" fmla="*/ 2147483646 h 316"/>
              <a:gd name="T82" fmla="*/ 2147483646 w 794"/>
              <a:gd name="T83" fmla="*/ 2147483646 h 316"/>
              <a:gd name="T84" fmla="*/ 2147483646 w 794"/>
              <a:gd name="T85" fmla="*/ 2147483646 h 316"/>
              <a:gd name="T86" fmla="*/ 2147483646 w 794"/>
              <a:gd name="T87" fmla="*/ 2147483646 h 316"/>
              <a:gd name="T88" fmla="*/ 2147483646 w 794"/>
              <a:gd name="T89" fmla="*/ 2147483646 h 316"/>
              <a:gd name="T90" fmla="*/ 2147483646 w 794"/>
              <a:gd name="T91" fmla="*/ 2147483646 h 316"/>
              <a:gd name="T92" fmla="*/ 2147483646 w 794"/>
              <a:gd name="T93" fmla="*/ 2147483646 h 316"/>
              <a:gd name="T94" fmla="*/ 2147483646 w 794"/>
              <a:gd name="T95" fmla="*/ 2147483646 h 316"/>
              <a:gd name="T96" fmla="*/ 2147483646 w 794"/>
              <a:gd name="T97" fmla="*/ 2147483646 h 316"/>
              <a:gd name="T98" fmla="*/ 2147483646 w 794"/>
              <a:gd name="T99" fmla="*/ 2147483646 h 316"/>
              <a:gd name="T100" fmla="*/ 2147483646 w 794"/>
              <a:gd name="T101" fmla="*/ 2147483646 h 316"/>
              <a:gd name="T102" fmla="*/ 2147483646 w 794"/>
              <a:gd name="T103" fmla="*/ 2147483646 h 316"/>
              <a:gd name="T104" fmla="*/ 2147483646 w 794"/>
              <a:gd name="T105" fmla="*/ 2147483646 h 316"/>
              <a:gd name="T106" fmla="*/ 2147483646 w 794"/>
              <a:gd name="T107" fmla="*/ 2147483646 h 316"/>
              <a:gd name="T108" fmla="*/ 2147483646 w 794"/>
              <a:gd name="T109" fmla="*/ 2147483646 h 316"/>
              <a:gd name="T110" fmla="*/ 2147483646 w 794"/>
              <a:gd name="T111" fmla="*/ 2147483646 h 316"/>
              <a:gd name="T112" fmla="*/ 2147483646 w 794"/>
              <a:gd name="T113" fmla="*/ 2147483646 h 316"/>
              <a:gd name="T114" fmla="*/ 2147483646 w 794"/>
              <a:gd name="T115" fmla="*/ 2147483646 h 316"/>
              <a:gd name="T116" fmla="*/ 2147483646 w 794"/>
              <a:gd name="T117" fmla="*/ 2147483646 h 316"/>
              <a:gd name="T118" fmla="*/ 2147483646 w 794"/>
              <a:gd name="T119" fmla="*/ 2147483646 h 316"/>
              <a:gd name="T120" fmla="*/ 2147483646 w 794"/>
              <a:gd name="T121" fmla="*/ 2147483646 h 3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794"/>
              <a:gd name="T184" fmla="*/ 0 h 316"/>
              <a:gd name="T185" fmla="*/ 794 w 794"/>
              <a:gd name="T186" fmla="*/ 316 h 31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794" h="316">
                <a:moveTo>
                  <a:pt x="0" y="316"/>
                </a:moveTo>
                <a:lnTo>
                  <a:pt x="30" y="316"/>
                </a:lnTo>
                <a:lnTo>
                  <a:pt x="59" y="316"/>
                </a:lnTo>
                <a:lnTo>
                  <a:pt x="86" y="316"/>
                </a:lnTo>
                <a:lnTo>
                  <a:pt x="110" y="316"/>
                </a:lnTo>
                <a:lnTo>
                  <a:pt x="134" y="316"/>
                </a:lnTo>
                <a:lnTo>
                  <a:pt x="155" y="316"/>
                </a:lnTo>
                <a:lnTo>
                  <a:pt x="175" y="316"/>
                </a:lnTo>
                <a:lnTo>
                  <a:pt x="194" y="316"/>
                </a:lnTo>
                <a:lnTo>
                  <a:pt x="211" y="316"/>
                </a:lnTo>
                <a:lnTo>
                  <a:pt x="227" y="316"/>
                </a:lnTo>
                <a:lnTo>
                  <a:pt x="240" y="316"/>
                </a:lnTo>
                <a:lnTo>
                  <a:pt x="253" y="316"/>
                </a:lnTo>
                <a:lnTo>
                  <a:pt x="265" y="316"/>
                </a:lnTo>
                <a:lnTo>
                  <a:pt x="276" y="316"/>
                </a:lnTo>
                <a:lnTo>
                  <a:pt x="287" y="316"/>
                </a:lnTo>
                <a:lnTo>
                  <a:pt x="296" y="314"/>
                </a:lnTo>
                <a:lnTo>
                  <a:pt x="304" y="314"/>
                </a:lnTo>
                <a:lnTo>
                  <a:pt x="311" y="314"/>
                </a:lnTo>
                <a:lnTo>
                  <a:pt x="317" y="314"/>
                </a:lnTo>
                <a:lnTo>
                  <a:pt x="322" y="314"/>
                </a:lnTo>
                <a:lnTo>
                  <a:pt x="328" y="314"/>
                </a:lnTo>
                <a:lnTo>
                  <a:pt x="332" y="314"/>
                </a:lnTo>
                <a:lnTo>
                  <a:pt x="336" y="314"/>
                </a:lnTo>
                <a:lnTo>
                  <a:pt x="338" y="314"/>
                </a:lnTo>
                <a:lnTo>
                  <a:pt x="342" y="314"/>
                </a:lnTo>
                <a:lnTo>
                  <a:pt x="345" y="314"/>
                </a:lnTo>
                <a:lnTo>
                  <a:pt x="348" y="314"/>
                </a:lnTo>
                <a:lnTo>
                  <a:pt x="349" y="314"/>
                </a:lnTo>
                <a:lnTo>
                  <a:pt x="352" y="314"/>
                </a:lnTo>
                <a:lnTo>
                  <a:pt x="353" y="314"/>
                </a:lnTo>
                <a:lnTo>
                  <a:pt x="356" y="314"/>
                </a:lnTo>
                <a:lnTo>
                  <a:pt x="358" y="313"/>
                </a:lnTo>
                <a:lnTo>
                  <a:pt x="360" y="313"/>
                </a:lnTo>
                <a:lnTo>
                  <a:pt x="362" y="313"/>
                </a:lnTo>
                <a:lnTo>
                  <a:pt x="364" y="313"/>
                </a:lnTo>
                <a:lnTo>
                  <a:pt x="366" y="313"/>
                </a:lnTo>
                <a:lnTo>
                  <a:pt x="368" y="313"/>
                </a:lnTo>
                <a:lnTo>
                  <a:pt x="369" y="313"/>
                </a:lnTo>
                <a:lnTo>
                  <a:pt x="370" y="313"/>
                </a:lnTo>
                <a:lnTo>
                  <a:pt x="372" y="313"/>
                </a:lnTo>
                <a:lnTo>
                  <a:pt x="374" y="313"/>
                </a:lnTo>
                <a:lnTo>
                  <a:pt x="376" y="313"/>
                </a:lnTo>
                <a:lnTo>
                  <a:pt x="376" y="312"/>
                </a:lnTo>
                <a:lnTo>
                  <a:pt x="377" y="312"/>
                </a:lnTo>
                <a:lnTo>
                  <a:pt x="378" y="312"/>
                </a:lnTo>
                <a:lnTo>
                  <a:pt x="380" y="312"/>
                </a:lnTo>
                <a:lnTo>
                  <a:pt x="381" y="312"/>
                </a:lnTo>
                <a:lnTo>
                  <a:pt x="382" y="312"/>
                </a:lnTo>
                <a:lnTo>
                  <a:pt x="384" y="312"/>
                </a:lnTo>
                <a:lnTo>
                  <a:pt x="385" y="312"/>
                </a:lnTo>
                <a:lnTo>
                  <a:pt x="386" y="312"/>
                </a:lnTo>
                <a:lnTo>
                  <a:pt x="388" y="312"/>
                </a:lnTo>
                <a:lnTo>
                  <a:pt x="389" y="310"/>
                </a:lnTo>
                <a:lnTo>
                  <a:pt x="390" y="310"/>
                </a:lnTo>
                <a:lnTo>
                  <a:pt x="392" y="310"/>
                </a:lnTo>
                <a:lnTo>
                  <a:pt x="393" y="310"/>
                </a:lnTo>
                <a:lnTo>
                  <a:pt x="394" y="310"/>
                </a:lnTo>
                <a:lnTo>
                  <a:pt x="396" y="310"/>
                </a:lnTo>
                <a:lnTo>
                  <a:pt x="398" y="309"/>
                </a:lnTo>
                <a:lnTo>
                  <a:pt x="400" y="309"/>
                </a:lnTo>
                <a:lnTo>
                  <a:pt x="401" y="309"/>
                </a:lnTo>
                <a:lnTo>
                  <a:pt x="404" y="309"/>
                </a:lnTo>
                <a:lnTo>
                  <a:pt x="405" y="309"/>
                </a:lnTo>
                <a:lnTo>
                  <a:pt x="408" y="308"/>
                </a:lnTo>
                <a:lnTo>
                  <a:pt x="410" y="308"/>
                </a:lnTo>
                <a:lnTo>
                  <a:pt x="412" y="308"/>
                </a:lnTo>
                <a:lnTo>
                  <a:pt x="413" y="308"/>
                </a:lnTo>
                <a:lnTo>
                  <a:pt x="415" y="308"/>
                </a:lnTo>
                <a:lnTo>
                  <a:pt x="417" y="307"/>
                </a:lnTo>
                <a:lnTo>
                  <a:pt x="418" y="307"/>
                </a:lnTo>
                <a:lnTo>
                  <a:pt x="419" y="307"/>
                </a:lnTo>
                <a:lnTo>
                  <a:pt x="421" y="307"/>
                </a:lnTo>
                <a:lnTo>
                  <a:pt x="422" y="307"/>
                </a:lnTo>
                <a:lnTo>
                  <a:pt x="423" y="307"/>
                </a:lnTo>
                <a:lnTo>
                  <a:pt x="425" y="305"/>
                </a:lnTo>
                <a:lnTo>
                  <a:pt x="426" y="305"/>
                </a:lnTo>
                <a:lnTo>
                  <a:pt x="427" y="305"/>
                </a:lnTo>
                <a:lnTo>
                  <a:pt x="429" y="305"/>
                </a:lnTo>
                <a:lnTo>
                  <a:pt x="430" y="305"/>
                </a:lnTo>
                <a:lnTo>
                  <a:pt x="431" y="304"/>
                </a:lnTo>
                <a:lnTo>
                  <a:pt x="433" y="304"/>
                </a:lnTo>
                <a:lnTo>
                  <a:pt x="434" y="304"/>
                </a:lnTo>
                <a:lnTo>
                  <a:pt x="435" y="304"/>
                </a:lnTo>
                <a:lnTo>
                  <a:pt x="437" y="303"/>
                </a:lnTo>
                <a:lnTo>
                  <a:pt x="438" y="303"/>
                </a:lnTo>
                <a:lnTo>
                  <a:pt x="439" y="303"/>
                </a:lnTo>
                <a:lnTo>
                  <a:pt x="441" y="301"/>
                </a:lnTo>
                <a:lnTo>
                  <a:pt x="442" y="301"/>
                </a:lnTo>
                <a:lnTo>
                  <a:pt x="445" y="301"/>
                </a:lnTo>
                <a:lnTo>
                  <a:pt x="446" y="300"/>
                </a:lnTo>
                <a:lnTo>
                  <a:pt x="449" y="300"/>
                </a:lnTo>
                <a:lnTo>
                  <a:pt x="450" y="299"/>
                </a:lnTo>
                <a:lnTo>
                  <a:pt x="453" y="299"/>
                </a:lnTo>
                <a:lnTo>
                  <a:pt x="455" y="297"/>
                </a:lnTo>
                <a:lnTo>
                  <a:pt x="458" y="296"/>
                </a:lnTo>
                <a:lnTo>
                  <a:pt x="459" y="296"/>
                </a:lnTo>
                <a:lnTo>
                  <a:pt x="462" y="295"/>
                </a:lnTo>
                <a:lnTo>
                  <a:pt x="465" y="295"/>
                </a:lnTo>
                <a:lnTo>
                  <a:pt x="466" y="293"/>
                </a:lnTo>
                <a:lnTo>
                  <a:pt x="467" y="293"/>
                </a:lnTo>
                <a:lnTo>
                  <a:pt x="470" y="293"/>
                </a:lnTo>
                <a:lnTo>
                  <a:pt x="471" y="292"/>
                </a:lnTo>
                <a:lnTo>
                  <a:pt x="473" y="292"/>
                </a:lnTo>
                <a:lnTo>
                  <a:pt x="474" y="291"/>
                </a:lnTo>
                <a:lnTo>
                  <a:pt x="475" y="291"/>
                </a:lnTo>
                <a:lnTo>
                  <a:pt x="477" y="291"/>
                </a:lnTo>
                <a:lnTo>
                  <a:pt x="478" y="289"/>
                </a:lnTo>
                <a:lnTo>
                  <a:pt x="479" y="289"/>
                </a:lnTo>
                <a:lnTo>
                  <a:pt x="481" y="289"/>
                </a:lnTo>
                <a:lnTo>
                  <a:pt x="482" y="288"/>
                </a:lnTo>
                <a:lnTo>
                  <a:pt x="483" y="288"/>
                </a:lnTo>
                <a:lnTo>
                  <a:pt x="485" y="287"/>
                </a:lnTo>
                <a:lnTo>
                  <a:pt x="486" y="287"/>
                </a:lnTo>
                <a:lnTo>
                  <a:pt x="487" y="285"/>
                </a:lnTo>
                <a:lnTo>
                  <a:pt x="489" y="285"/>
                </a:lnTo>
                <a:lnTo>
                  <a:pt x="490" y="285"/>
                </a:lnTo>
                <a:lnTo>
                  <a:pt x="491" y="284"/>
                </a:lnTo>
                <a:lnTo>
                  <a:pt x="493" y="284"/>
                </a:lnTo>
                <a:lnTo>
                  <a:pt x="494" y="283"/>
                </a:lnTo>
                <a:lnTo>
                  <a:pt x="495" y="281"/>
                </a:lnTo>
                <a:lnTo>
                  <a:pt x="498" y="281"/>
                </a:lnTo>
                <a:lnTo>
                  <a:pt x="499" y="280"/>
                </a:lnTo>
                <a:lnTo>
                  <a:pt x="501" y="280"/>
                </a:lnTo>
                <a:lnTo>
                  <a:pt x="503" y="279"/>
                </a:lnTo>
                <a:lnTo>
                  <a:pt x="505" y="277"/>
                </a:lnTo>
                <a:lnTo>
                  <a:pt x="507" y="276"/>
                </a:lnTo>
                <a:lnTo>
                  <a:pt x="510" y="275"/>
                </a:lnTo>
                <a:lnTo>
                  <a:pt x="511" y="275"/>
                </a:lnTo>
                <a:lnTo>
                  <a:pt x="512" y="273"/>
                </a:lnTo>
                <a:lnTo>
                  <a:pt x="514" y="272"/>
                </a:lnTo>
                <a:lnTo>
                  <a:pt x="516" y="272"/>
                </a:lnTo>
                <a:lnTo>
                  <a:pt x="518" y="271"/>
                </a:lnTo>
                <a:lnTo>
                  <a:pt x="519" y="271"/>
                </a:lnTo>
                <a:lnTo>
                  <a:pt x="520" y="269"/>
                </a:lnTo>
                <a:lnTo>
                  <a:pt x="522" y="269"/>
                </a:lnTo>
                <a:lnTo>
                  <a:pt x="523" y="268"/>
                </a:lnTo>
                <a:lnTo>
                  <a:pt x="524" y="267"/>
                </a:lnTo>
                <a:lnTo>
                  <a:pt x="526" y="267"/>
                </a:lnTo>
                <a:lnTo>
                  <a:pt x="527" y="267"/>
                </a:lnTo>
                <a:lnTo>
                  <a:pt x="528" y="265"/>
                </a:lnTo>
                <a:lnTo>
                  <a:pt x="530" y="264"/>
                </a:lnTo>
                <a:lnTo>
                  <a:pt x="531" y="264"/>
                </a:lnTo>
                <a:lnTo>
                  <a:pt x="532" y="264"/>
                </a:lnTo>
                <a:lnTo>
                  <a:pt x="534" y="263"/>
                </a:lnTo>
                <a:lnTo>
                  <a:pt x="535" y="261"/>
                </a:lnTo>
                <a:lnTo>
                  <a:pt x="536" y="261"/>
                </a:lnTo>
                <a:lnTo>
                  <a:pt x="538" y="260"/>
                </a:lnTo>
                <a:lnTo>
                  <a:pt x="539" y="260"/>
                </a:lnTo>
                <a:lnTo>
                  <a:pt x="540" y="259"/>
                </a:lnTo>
                <a:lnTo>
                  <a:pt x="542" y="257"/>
                </a:lnTo>
                <a:lnTo>
                  <a:pt x="543" y="257"/>
                </a:lnTo>
                <a:lnTo>
                  <a:pt x="546" y="256"/>
                </a:lnTo>
                <a:lnTo>
                  <a:pt x="547" y="255"/>
                </a:lnTo>
                <a:lnTo>
                  <a:pt x="548" y="253"/>
                </a:lnTo>
                <a:lnTo>
                  <a:pt x="551" y="253"/>
                </a:lnTo>
                <a:lnTo>
                  <a:pt x="552" y="252"/>
                </a:lnTo>
                <a:lnTo>
                  <a:pt x="554" y="251"/>
                </a:lnTo>
                <a:lnTo>
                  <a:pt x="556" y="251"/>
                </a:lnTo>
                <a:lnTo>
                  <a:pt x="558" y="249"/>
                </a:lnTo>
                <a:lnTo>
                  <a:pt x="559" y="248"/>
                </a:lnTo>
                <a:lnTo>
                  <a:pt x="560" y="248"/>
                </a:lnTo>
                <a:lnTo>
                  <a:pt x="562" y="247"/>
                </a:lnTo>
                <a:lnTo>
                  <a:pt x="563" y="247"/>
                </a:lnTo>
                <a:lnTo>
                  <a:pt x="563" y="245"/>
                </a:lnTo>
                <a:lnTo>
                  <a:pt x="564" y="245"/>
                </a:lnTo>
                <a:lnTo>
                  <a:pt x="566" y="244"/>
                </a:lnTo>
                <a:lnTo>
                  <a:pt x="567" y="244"/>
                </a:lnTo>
                <a:lnTo>
                  <a:pt x="568" y="243"/>
                </a:lnTo>
                <a:lnTo>
                  <a:pt x="570" y="243"/>
                </a:lnTo>
                <a:lnTo>
                  <a:pt x="570" y="241"/>
                </a:lnTo>
                <a:lnTo>
                  <a:pt x="571" y="241"/>
                </a:lnTo>
                <a:lnTo>
                  <a:pt x="572" y="241"/>
                </a:lnTo>
                <a:lnTo>
                  <a:pt x="572" y="240"/>
                </a:lnTo>
                <a:lnTo>
                  <a:pt x="574" y="240"/>
                </a:lnTo>
                <a:lnTo>
                  <a:pt x="575" y="239"/>
                </a:lnTo>
                <a:lnTo>
                  <a:pt x="576" y="237"/>
                </a:lnTo>
                <a:lnTo>
                  <a:pt x="578" y="237"/>
                </a:lnTo>
                <a:lnTo>
                  <a:pt x="579" y="236"/>
                </a:lnTo>
                <a:lnTo>
                  <a:pt x="580" y="236"/>
                </a:lnTo>
                <a:lnTo>
                  <a:pt x="580" y="235"/>
                </a:lnTo>
                <a:lnTo>
                  <a:pt x="582" y="235"/>
                </a:lnTo>
                <a:lnTo>
                  <a:pt x="583" y="233"/>
                </a:lnTo>
                <a:lnTo>
                  <a:pt x="586" y="232"/>
                </a:lnTo>
                <a:lnTo>
                  <a:pt x="587" y="232"/>
                </a:lnTo>
                <a:lnTo>
                  <a:pt x="588" y="231"/>
                </a:lnTo>
                <a:lnTo>
                  <a:pt x="590" y="229"/>
                </a:lnTo>
                <a:lnTo>
                  <a:pt x="591" y="229"/>
                </a:lnTo>
                <a:lnTo>
                  <a:pt x="592" y="228"/>
                </a:lnTo>
                <a:lnTo>
                  <a:pt x="594" y="227"/>
                </a:lnTo>
                <a:lnTo>
                  <a:pt x="595" y="225"/>
                </a:lnTo>
                <a:lnTo>
                  <a:pt x="596" y="225"/>
                </a:lnTo>
                <a:lnTo>
                  <a:pt x="598" y="224"/>
                </a:lnTo>
                <a:lnTo>
                  <a:pt x="599" y="223"/>
                </a:lnTo>
                <a:lnTo>
                  <a:pt x="600" y="223"/>
                </a:lnTo>
                <a:lnTo>
                  <a:pt x="601" y="221"/>
                </a:lnTo>
                <a:lnTo>
                  <a:pt x="603" y="221"/>
                </a:lnTo>
                <a:lnTo>
                  <a:pt x="603" y="220"/>
                </a:lnTo>
                <a:lnTo>
                  <a:pt x="604" y="220"/>
                </a:lnTo>
                <a:lnTo>
                  <a:pt x="605" y="219"/>
                </a:lnTo>
                <a:lnTo>
                  <a:pt x="607" y="217"/>
                </a:lnTo>
                <a:lnTo>
                  <a:pt x="608" y="217"/>
                </a:lnTo>
                <a:lnTo>
                  <a:pt x="608" y="216"/>
                </a:lnTo>
                <a:lnTo>
                  <a:pt x="609" y="216"/>
                </a:lnTo>
                <a:lnTo>
                  <a:pt x="609" y="215"/>
                </a:lnTo>
                <a:lnTo>
                  <a:pt x="611" y="215"/>
                </a:lnTo>
                <a:lnTo>
                  <a:pt x="612" y="213"/>
                </a:lnTo>
                <a:lnTo>
                  <a:pt x="613" y="212"/>
                </a:lnTo>
                <a:lnTo>
                  <a:pt x="615" y="212"/>
                </a:lnTo>
                <a:lnTo>
                  <a:pt x="616" y="211"/>
                </a:lnTo>
                <a:lnTo>
                  <a:pt x="616" y="210"/>
                </a:lnTo>
                <a:lnTo>
                  <a:pt x="617" y="210"/>
                </a:lnTo>
                <a:lnTo>
                  <a:pt x="619" y="208"/>
                </a:lnTo>
                <a:lnTo>
                  <a:pt x="620" y="207"/>
                </a:lnTo>
                <a:lnTo>
                  <a:pt x="621" y="207"/>
                </a:lnTo>
                <a:lnTo>
                  <a:pt x="621" y="206"/>
                </a:lnTo>
                <a:lnTo>
                  <a:pt x="623" y="206"/>
                </a:lnTo>
                <a:lnTo>
                  <a:pt x="624" y="204"/>
                </a:lnTo>
                <a:lnTo>
                  <a:pt x="625" y="204"/>
                </a:lnTo>
                <a:lnTo>
                  <a:pt x="625" y="203"/>
                </a:lnTo>
                <a:lnTo>
                  <a:pt x="627" y="203"/>
                </a:lnTo>
                <a:lnTo>
                  <a:pt x="627" y="202"/>
                </a:lnTo>
                <a:lnTo>
                  <a:pt x="628" y="202"/>
                </a:lnTo>
                <a:lnTo>
                  <a:pt x="629" y="200"/>
                </a:lnTo>
                <a:lnTo>
                  <a:pt x="631" y="200"/>
                </a:lnTo>
                <a:lnTo>
                  <a:pt x="631" y="199"/>
                </a:lnTo>
                <a:lnTo>
                  <a:pt x="632" y="199"/>
                </a:lnTo>
                <a:lnTo>
                  <a:pt x="632" y="198"/>
                </a:lnTo>
                <a:lnTo>
                  <a:pt x="633" y="198"/>
                </a:lnTo>
                <a:lnTo>
                  <a:pt x="635" y="198"/>
                </a:lnTo>
                <a:lnTo>
                  <a:pt x="635" y="196"/>
                </a:lnTo>
                <a:lnTo>
                  <a:pt x="636" y="196"/>
                </a:lnTo>
                <a:lnTo>
                  <a:pt x="637" y="195"/>
                </a:lnTo>
                <a:lnTo>
                  <a:pt x="639" y="194"/>
                </a:lnTo>
                <a:lnTo>
                  <a:pt x="640" y="194"/>
                </a:lnTo>
                <a:lnTo>
                  <a:pt x="641" y="192"/>
                </a:lnTo>
                <a:lnTo>
                  <a:pt x="643" y="191"/>
                </a:lnTo>
                <a:lnTo>
                  <a:pt x="644" y="191"/>
                </a:lnTo>
                <a:lnTo>
                  <a:pt x="645" y="190"/>
                </a:lnTo>
                <a:lnTo>
                  <a:pt x="647" y="188"/>
                </a:lnTo>
                <a:lnTo>
                  <a:pt x="648" y="188"/>
                </a:lnTo>
                <a:lnTo>
                  <a:pt x="648" y="187"/>
                </a:lnTo>
                <a:lnTo>
                  <a:pt x="649" y="187"/>
                </a:lnTo>
                <a:lnTo>
                  <a:pt x="649" y="186"/>
                </a:lnTo>
                <a:lnTo>
                  <a:pt x="651" y="186"/>
                </a:lnTo>
                <a:lnTo>
                  <a:pt x="652" y="184"/>
                </a:lnTo>
                <a:lnTo>
                  <a:pt x="653" y="183"/>
                </a:lnTo>
                <a:lnTo>
                  <a:pt x="655" y="183"/>
                </a:lnTo>
                <a:lnTo>
                  <a:pt x="655" y="182"/>
                </a:lnTo>
                <a:lnTo>
                  <a:pt x="656" y="182"/>
                </a:lnTo>
                <a:lnTo>
                  <a:pt x="656" y="180"/>
                </a:lnTo>
                <a:lnTo>
                  <a:pt x="657" y="180"/>
                </a:lnTo>
                <a:lnTo>
                  <a:pt x="657" y="179"/>
                </a:lnTo>
                <a:lnTo>
                  <a:pt x="659" y="178"/>
                </a:lnTo>
                <a:lnTo>
                  <a:pt x="660" y="178"/>
                </a:lnTo>
                <a:lnTo>
                  <a:pt x="660" y="176"/>
                </a:lnTo>
                <a:lnTo>
                  <a:pt x="661" y="175"/>
                </a:lnTo>
                <a:lnTo>
                  <a:pt x="663" y="174"/>
                </a:lnTo>
                <a:lnTo>
                  <a:pt x="664" y="174"/>
                </a:lnTo>
                <a:lnTo>
                  <a:pt x="664" y="172"/>
                </a:lnTo>
                <a:lnTo>
                  <a:pt x="665" y="171"/>
                </a:lnTo>
                <a:lnTo>
                  <a:pt x="667" y="170"/>
                </a:lnTo>
                <a:lnTo>
                  <a:pt x="668" y="168"/>
                </a:lnTo>
                <a:lnTo>
                  <a:pt x="669" y="167"/>
                </a:lnTo>
                <a:lnTo>
                  <a:pt x="671" y="166"/>
                </a:lnTo>
                <a:lnTo>
                  <a:pt x="672" y="164"/>
                </a:lnTo>
                <a:lnTo>
                  <a:pt x="673" y="163"/>
                </a:lnTo>
                <a:lnTo>
                  <a:pt x="673" y="162"/>
                </a:lnTo>
                <a:lnTo>
                  <a:pt x="675" y="162"/>
                </a:lnTo>
                <a:lnTo>
                  <a:pt x="676" y="160"/>
                </a:lnTo>
                <a:lnTo>
                  <a:pt x="676" y="159"/>
                </a:lnTo>
                <a:lnTo>
                  <a:pt x="677" y="159"/>
                </a:lnTo>
                <a:lnTo>
                  <a:pt x="677" y="158"/>
                </a:lnTo>
                <a:lnTo>
                  <a:pt x="679" y="156"/>
                </a:lnTo>
                <a:lnTo>
                  <a:pt x="680" y="156"/>
                </a:lnTo>
                <a:lnTo>
                  <a:pt x="680" y="155"/>
                </a:lnTo>
                <a:lnTo>
                  <a:pt x="681" y="155"/>
                </a:lnTo>
                <a:lnTo>
                  <a:pt x="681" y="154"/>
                </a:lnTo>
                <a:lnTo>
                  <a:pt x="683" y="152"/>
                </a:lnTo>
                <a:lnTo>
                  <a:pt x="684" y="151"/>
                </a:lnTo>
                <a:lnTo>
                  <a:pt x="684" y="150"/>
                </a:lnTo>
                <a:lnTo>
                  <a:pt x="685" y="150"/>
                </a:lnTo>
                <a:lnTo>
                  <a:pt x="687" y="148"/>
                </a:lnTo>
                <a:lnTo>
                  <a:pt x="687" y="147"/>
                </a:lnTo>
                <a:lnTo>
                  <a:pt x="688" y="146"/>
                </a:lnTo>
                <a:lnTo>
                  <a:pt x="689" y="144"/>
                </a:lnTo>
                <a:lnTo>
                  <a:pt x="691" y="143"/>
                </a:lnTo>
                <a:lnTo>
                  <a:pt x="691" y="142"/>
                </a:lnTo>
                <a:lnTo>
                  <a:pt x="692" y="140"/>
                </a:lnTo>
                <a:lnTo>
                  <a:pt x="693" y="139"/>
                </a:lnTo>
                <a:lnTo>
                  <a:pt x="695" y="138"/>
                </a:lnTo>
                <a:lnTo>
                  <a:pt x="696" y="136"/>
                </a:lnTo>
                <a:lnTo>
                  <a:pt x="697" y="134"/>
                </a:lnTo>
                <a:lnTo>
                  <a:pt x="700" y="132"/>
                </a:lnTo>
                <a:lnTo>
                  <a:pt x="701" y="131"/>
                </a:lnTo>
                <a:lnTo>
                  <a:pt x="702" y="130"/>
                </a:lnTo>
                <a:lnTo>
                  <a:pt x="704" y="127"/>
                </a:lnTo>
                <a:lnTo>
                  <a:pt x="704" y="126"/>
                </a:lnTo>
                <a:lnTo>
                  <a:pt x="705" y="124"/>
                </a:lnTo>
                <a:lnTo>
                  <a:pt x="706" y="123"/>
                </a:lnTo>
                <a:lnTo>
                  <a:pt x="708" y="122"/>
                </a:lnTo>
                <a:lnTo>
                  <a:pt x="709" y="122"/>
                </a:lnTo>
                <a:lnTo>
                  <a:pt x="709" y="120"/>
                </a:lnTo>
                <a:lnTo>
                  <a:pt x="710" y="119"/>
                </a:lnTo>
                <a:lnTo>
                  <a:pt x="712" y="118"/>
                </a:lnTo>
                <a:lnTo>
                  <a:pt x="712" y="117"/>
                </a:lnTo>
                <a:lnTo>
                  <a:pt x="713" y="117"/>
                </a:lnTo>
                <a:lnTo>
                  <a:pt x="713" y="115"/>
                </a:lnTo>
                <a:lnTo>
                  <a:pt x="714" y="114"/>
                </a:lnTo>
                <a:lnTo>
                  <a:pt x="714" y="113"/>
                </a:lnTo>
                <a:lnTo>
                  <a:pt x="716" y="113"/>
                </a:lnTo>
                <a:lnTo>
                  <a:pt x="717" y="111"/>
                </a:lnTo>
                <a:lnTo>
                  <a:pt x="717" y="110"/>
                </a:lnTo>
                <a:lnTo>
                  <a:pt x="718" y="109"/>
                </a:lnTo>
                <a:lnTo>
                  <a:pt x="720" y="107"/>
                </a:lnTo>
                <a:lnTo>
                  <a:pt x="720" y="106"/>
                </a:lnTo>
                <a:lnTo>
                  <a:pt x="721" y="105"/>
                </a:lnTo>
                <a:lnTo>
                  <a:pt x="722" y="103"/>
                </a:lnTo>
                <a:lnTo>
                  <a:pt x="724" y="102"/>
                </a:lnTo>
                <a:lnTo>
                  <a:pt x="724" y="101"/>
                </a:lnTo>
                <a:lnTo>
                  <a:pt x="725" y="99"/>
                </a:lnTo>
                <a:lnTo>
                  <a:pt x="726" y="97"/>
                </a:lnTo>
                <a:lnTo>
                  <a:pt x="728" y="95"/>
                </a:lnTo>
                <a:lnTo>
                  <a:pt x="729" y="94"/>
                </a:lnTo>
                <a:lnTo>
                  <a:pt x="730" y="91"/>
                </a:lnTo>
                <a:lnTo>
                  <a:pt x="733" y="89"/>
                </a:lnTo>
                <a:lnTo>
                  <a:pt x="734" y="87"/>
                </a:lnTo>
                <a:lnTo>
                  <a:pt x="736" y="86"/>
                </a:lnTo>
                <a:lnTo>
                  <a:pt x="737" y="83"/>
                </a:lnTo>
                <a:lnTo>
                  <a:pt x="737" y="82"/>
                </a:lnTo>
                <a:lnTo>
                  <a:pt x="738" y="81"/>
                </a:lnTo>
                <a:lnTo>
                  <a:pt x="740" y="79"/>
                </a:lnTo>
                <a:lnTo>
                  <a:pt x="741" y="78"/>
                </a:lnTo>
                <a:lnTo>
                  <a:pt x="742" y="77"/>
                </a:lnTo>
                <a:lnTo>
                  <a:pt x="742" y="75"/>
                </a:lnTo>
                <a:lnTo>
                  <a:pt x="744" y="74"/>
                </a:lnTo>
                <a:lnTo>
                  <a:pt x="745" y="73"/>
                </a:lnTo>
                <a:lnTo>
                  <a:pt x="745" y="71"/>
                </a:lnTo>
                <a:lnTo>
                  <a:pt x="746" y="70"/>
                </a:lnTo>
                <a:lnTo>
                  <a:pt x="746" y="69"/>
                </a:lnTo>
                <a:lnTo>
                  <a:pt x="748" y="67"/>
                </a:lnTo>
                <a:lnTo>
                  <a:pt x="749" y="67"/>
                </a:lnTo>
                <a:lnTo>
                  <a:pt x="749" y="66"/>
                </a:lnTo>
                <a:lnTo>
                  <a:pt x="750" y="65"/>
                </a:lnTo>
                <a:lnTo>
                  <a:pt x="750" y="63"/>
                </a:lnTo>
                <a:lnTo>
                  <a:pt x="752" y="62"/>
                </a:lnTo>
                <a:lnTo>
                  <a:pt x="753" y="61"/>
                </a:lnTo>
                <a:lnTo>
                  <a:pt x="754" y="59"/>
                </a:lnTo>
                <a:lnTo>
                  <a:pt x="754" y="58"/>
                </a:lnTo>
                <a:lnTo>
                  <a:pt x="756" y="57"/>
                </a:lnTo>
                <a:lnTo>
                  <a:pt x="757" y="55"/>
                </a:lnTo>
                <a:lnTo>
                  <a:pt x="758" y="54"/>
                </a:lnTo>
                <a:lnTo>
                  <a:pt x="760" y="51"/>
                </a:lnTo>
                <a:lnTo>
                  <a:pt x="761" y="50"/>
                </a:lnTo>
                <a:lnTo>
                  <a:pt x="762" y="49"/>
                </a:lnTo>
                <a:lnTo>
                  <a:pt x="764" y="46"/>
                </a:lnTo>
                <a:lnTo>
                  <a:pt x="765" y="43"/>
                </a:lnTo>
                <a:lnTo>
                  <a:pt x="766" y="42"/>
                </a:lnTo>
                <a:lnTo>
                  <a:pt x="768" y="39"/>
                </a:lnTo>
                <a:lnTo>
                  <a:pt x="769" y="38"/>
                </a:lnTo>
                <a:lnTo>
                  <a:pt x="770" y="35"/>
                </a:lnTo>
                <a:lnTo>
                  <a:pt x="772" y="34"/>
                </a:lnTo>
                <a:lnTo>
                  <a:pt x="773" y="33"/>
                </a:lnTo>
                <a:lnTo>
                  <a:pt x="774" y="31"/>
                </a:lnTo>
                <a:lnTo>
                  <a:pt x="776" y="30"/>
                </a:lnTo>
                <a:lnTo>
                  <a:pt x="776" y="29"/>
                </a:lnTo>
                <a:lnTo>
                  <a:pt x="777" y="27"/>
                </a:lnTo>
                <a:lnTo>
                  <a:pt x="778" y="26"/>
                </a:lnTo>
                <a:lnTo>
                  <a:pt x="778" y="25"/>
                </a:lnTo>
                <a:lnTo>
                  <a:pt x="780" y="24"/>
                </a:lnTo>
                <a:lnTo>
                  <a:pt x="781" y="22"/>
                </a:lnTo>
                <a:lnTo>
                  <a:pt x="781" y="21"/>
                </a:lnTo>
                <a:lnTo>
                  <a:pt x="782" y="21"/>
                </a:lnTo>
                <a:lnTo>
                  <a:pt x="782" y="20"/>
                </a:lnTo>
                <a:lnTo>
                  <a:pt x="784" y="18"/>
                </a:lnTo>
                <a:lnTo>
                  <a:pt x="784" y="17"/>
                </a:lnTo>
                <a:lnTo>
                  <a:pt x="785" y="17"/>
                </a:lnTo>
                <a:lnTo>
                  <a:pt x="785" y="16"/>
                </a:lnTo>
                <a:lnTo>
                  <a:pt x="786" y="14"/>
                </a:lnTo>
                <a:lnTo>
                  <a:pt x="786" y="13"/>
                </a:lnTo>
                <a:lnTo>
                  <a:pt x="788" y="12"/>
                </a:lnTo>
                <a:lnTo>
                  <a:pt x="788" y="10"/>
                </a:lnTo>
                <a:lnTo>
                  <a:pt x="789" y="9"/>
                </a:lnTo>
                <a:lnTo>
                  <a:pt x="789" y="8"/>
                </a:lnTo>
                <a:lnTo>
                  <a:pt x="790" y="6"/>
                </a:lnTo>
                <a:lnTo>
                  <a:pt x="791" y="5"/>
                </a:lnTo>
                <a:lnTo>
                  <a:pt x="791" y="4"/>
                </a:lnTo>
                <a:lnTo>
                  <a:pt x="793" y="2"/>
                </a:lnTo>
                <a:lnTo>
                  <a:pt x="794" y="0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63" name="Freeform 42">
            <a:extLst>
              <a:ext uri="{FF2B5EF4-FFF2-40B4-BE49-F238E27FC236}">
                <a16:creationId xmlns:a16="http://schemas.microsoft.com/office/drawing/2014/main" id="{3FBE0D6C-E680-FB47-8C1D-030F5EC30565}"/>
              </a:ext>
            </a:extLst>
          </p:cNvPr>
          <p:cNvSpPr>
            <a:spLocks/>
          </p:cNvSpPr>
          <p:nvPr/>
        </p:nvSpPr>
        <p:spPr bwMode="auto">
          <a:xfrm>
            <a:off x="6799263" y="2400301"/>
            <a:ext cx="76200" cy="252413"/>
          </a:xfrm>
          <a:custGeom>
            <a:avLst/>
            <a:gdLst>
              <a:gd name="T0" fmla="*/ 2147483646 w 94"/>
              <a:gd name="T1" fmla="*/ 2147483646 h 318"/>
              <a:gd name="T2" fmla="*/ 2147483646 w 94"/>
              <a:gd name="T3" fmla="*/ 2147483646 h 318"/>
              <a:gd name="T4" fmla="*/ 2147483646 w 94"/>
              <a:gd name="T5" fmla="*/ 2147483646 h 318"/>
              <a:gd name="T6" fmla="*/ 2147483646 w 94"/>
              <a:gd name="T7" fmla="*/ 2147483646 h 318"/>
              <a:gd name="T8" fmla="*/ 2147483646 w 94"/>
              <a:gd name="T9" fmla="*/ 2147483646 h 318"/>
              <a:gd name="T10" fmla="*/ 2147483646 w 94"/>
              <a:gd name="T11" fmla="*/ 2147483646 h 318"/>
              <a:gd name="T12" fmla="*/ 2147483646 w 94"/>
              <a:gd name="T13" fmla="*/ 2147483646 h 318"/>
              <a:gd name="T14" fmla="*/ 2147483646 w 94"/>
              <a:gd name="T15" fmla="*/ 2147483646 h 318"/>
              <a:gd name="T16" fmla="*/ 2147483646 w 94"/>
              <a:gd name="T17" fmla="*/ 2147483646 h 318"/>
              <a:gd name="T18" fmla="*/ 2147483646 w 94"/>
              <a:gd name="T19" fmla="*/ 2147483646 h 318"/>
              <a:gd name="T20" fmla="*/ 2147483646 w 94"/>
              <a:gd name="T21" fmla="*/ 2147483646 h 318"/>
              <a:gd name="T22" fmla="*/ 2147483646 w 94"/>
              <a:gd name="T23" fmla="*/ 2147483646 h 318"/>
              <a:gd name="T24" fmla="*/ 2147483646 w 94"/>
              <a:gd name="T25" fmla="*/ 2147483646 h 318"/>
              <a:gd name="T26" fmla="*/ 2147483646 w 94"/>
              <a:gd name="T27" fmla="*/ 2147483646 h 318"/>
              <a:gd name="T28" fmla="*/ 2147483646 w 94"/>
              <a:gd name="T29" fmla="*/ 2147483646 h 318"/>
              <a:gd name="T30" fmla="*/ 2147483646 w 94"/>
              <a:gd name="T31" fmla="*/ 2147483646 h 318"/>
              <a:gd name="T32" fmla="*/ 2147483646 w 94"/>
              <a:gd name="T33" fmla="*/ 2147483646 h 318"/>
              <a:gd name="T34" fmla="*/ 2147483646 w 94"/>
              <a:gd name="T35" fmla="*/ 2147483646 h 318"/>
              <a:gd name="T36" fmla="*/ 2147483646 w 94"/>
              <a:gd name="T37" fmla="*/ 2147483646 h 318"/>
              <a:gd name="T38" fmla="*/ 2147483646 w 94"/>
              <a:gd name="T39" fmla="*/ 2147483646 h 318"/>
              <a:gd name="T40" fmla="*/ 2147483646 w 94"/>
              <a:gd name="T41" fmla="*/ 2147483646 h 318"/>
              <a:gd name="T42" fmla="*/ 2147483646 w 94"/>
              <a:gd name="T43" fmla="*/ 2147483646 h 318"/>
              <a:gd name="T44" fmla="*/ 2147483646 w 94"/>
              <a:gd name="T45" fmla="*/ 2147483646 h 318"/>
              <a:gd name="T46" fmla="*/ 2147483646 w 94"/>
              <a:gd name="T47" fmla="*/ 2147483646 h 318"/>
              <a:gd name="T48" fmla="*/ 2147483646 w 94"/>
              <a:gd name="T49" fmla="*/ 2147483646 h 318"/>
              <a:gd name="T50" fmla="*/ 2147483646 w 94"/>
              <a:gd name="T51" fmla="*/ 2147483646 h 318"/>
              <a:gd name="T52" fmla="*/ 2147483646 w 94"/>
              <a:gd name="T53" fmla="*/ 2147483646 h 318"/>
              <a:gd name="T54" fmla="*/ 2147483646 w 94"/>
              <a:gd name="T55" fmla="*/ 2147483646 h 318"/>
              <a:gd name="T56" fmla="*/ 2147483646 w 94"/>
              <a:gd name="T57" fmla="*/ 2147483646 h 318"/>
              <a:gd name="T58" fmla="*/ 2147483646 w 94"/>
              <a:gd name="T59" fmla="*/ 2147483646 h 318"/>
              <a:gd name="T60" fmla="*/ 2147483646 w 94"/>
              <a:gd name="T61" fmla="*/ 2147483646 h 318"/>
              <a:gd name="T62" fmla="*/ 2147483646 w 94"/>
              <a:gd name="T63" fmla="*/ 2147483646 h 318"/>
              <a:gd name="T64" fmla="*/ 2147483646 w 94"/>
              <a:gd name="T65" fmla="*/ 2147483646 h 318"/>
              <a:gd name="T66" fmla="*/ 2147483646 w 94"/>
              <a:gd name="T67" fmla="*/ 2147483646 h 318"/>
              <a:gd name="T68" fmla="*/ 2147483646 w 94"/>
              <a:gd name="T69" fmla="*/ 2147483646 h 318"/>
              <a:gd name="T70" fmla="*/ 2147483646 w 94"/>
              <a:gd name="T71" fmla="*/ 2147483646 h 318"/>
              <a:gd name="T72" fmla="*/ 2147483646 w 94"/>
              <a:gd name="T73" fmla="*/ 2147483646 h 318"/>
              <a:gd name="T74" fmla="*/ 2147483646 w 94"/>
              <a:gd name="T75" fmla="*/ 2147483646 h 318"/>
              <a:gd name="T76" fmla="*/ 2147483646 w 94"/>
              <a:gd name="T77" fmla="*/ 2147483646 h 318"/>
              <a:gd name="T78" fmla="*/ 2147483646 w 94"/>
              <a:gd name="T79" fmla="*/ 2147483646 h 318"/>
              <a:gd name="T80" fmla="*/ 2147483646 w 94"/>
              <a:gd name="T81" fmla="*/ 2147483646 h 318"/>
              <a:gd name="T82" fmla="*/ 2147483646 w 94"/>
              <a:gd name="T83" fmla="*/ 2147483646 h 318"/>
              <a:gd name="T84" fmla="*/ 2147483646 w 94"/>
              <a:gd name="T85" fmla="*/ 2147483646 h 318"/>
              <a:gd name="T86" fmla="*/ 2147483646 w 94"/>
              <a:gd name="T87" fmla="*/ 2147483646 h 318"/>
              <a:gd name="T88" fmla="*/ 2147483646 w 94"/>
              <a:gd name="T89" fmla="*/ 2147483646 h 318"/>
              <a:gd name="T90" fmla="*/ 2147483646 w 94"/>
              <a:gd name="T91" fmla="*/ 2147483646 h 318"/>
              <a:gd name="T92" fmla="*/ 2147483646 w 94"/>
              <a:gd name="T93" fmla="*/ 2147483646 h 318"/>
              <a:gd name="T94" fmla="*/ 2147483646 w 94"/>
              <a:gd name="T95" fmla="*/ 2147483646 h 318"/>
              <a:gd name="T96" fmla="*/ 2147483646 w 94"/>
              <a:gd name="T97" fmla="*/ 2147483646 h 318"/>
              <a:gd name="T98" fmla="*/ 2147483646 w 94"/>
              <a:gd name="T99" fmla="*/ 2147483646 h 318"/>
              <a:gd name="T100" fmla="*/ 2147483646 w 94"/>
              <a:gd name="T101" fmla="*/ 2147483646 h 318"/>
              <a:gd name="T102" fmla="*/ 2147483646 w 94"/>
              <a:gd name="T103" fmla="*/ 2147483646 h 318"/>
              <a:gd name="T104" fmla="*/ 2147483646 w 94"/>
              <a:gd name="T105" fmla="*/ 2147483646 h 318"/>
              <a:gd name="T106" fmla="*/ 2147483646 w 94"/>
              <a:gd name="T107" fmla="*/ 2147483646 h 318"/>
              <a:gd name="T108" fmla="*/ 2147483646 w 94"/>
              <a:gd name="T109" fmla="*/ 2147483646 h 318"/>
              <a:gd name="T110" fmla="*/ 2147483646 w 94"/>
              <a:gd name="T111" fmla="*/ 2147483646 h 318"/>
              <a:gd name="T112" fmla="*/ 2147483646 w 94"/>
              <a:gd name="T113" fmla="*/ 2147483646 h 31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94"/>
              <a:gd name="T172" fmla="*/ 0 h 318"/>
              <a:gd name="T173" fmla="*/ 94 w 94"/>
              <a:gd name="T174" fmla="*/ 318 h 318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94" h="318">
                <a:moveTo>
                  <a:pt x="0" y="0"/>
                </a:moveTo>
                <a:lnTo>
                  <a:pt x="2" y="4"/>
                </a:lnTo>
                <a:lnTo>
                  <a:pt x="4" y="8"/>
                </a:lnTo>
                <a:lnTo>
                  <a:pt x="5" y="11"/>
                </a:lnTo>
                <a:lnTo>
                  <a:pt x="8" y="13"/>
                </a:lnTo>
                <a:lnTo>
                  <a:pt x="9" y="16"/>
                </a:lnTo>
                <a:lnTo>
                  <a:pt x="10" y="19"/>
                </a:lnTo>
                <a:lnTo>
                  <a:pt x="12" y="21"/>
                </a:lnTo>
                <a:lnTo>
                  <a:pt x="13" y="23"/>
                </a:lnTo>
                <a:lnTo>
                  <a:pt x="14" y="25"/>
                </a:lnTo>
                <a:lnTo>
                  <a:pt x="14" y="27"/>
                </a:lnTo>
                <a:lnTo>
                  <a:pt x="16" y="29"/>
                </a:lnTo>
                <a:lnTo>
                  <a:pt x="17" y="31"/>
                </a:lnTo>
                <a:lnTo>
                  <a:pt x="17" y="32"/>
                </a:lnTo>
                <a:lnTo>
                  <a:pt x="18" y="33"/>
                </a:lnTo>
                <a:lnTo>
                  <a:pt x="20" y="35"/>
                </a:lnTo>
                <a:lnTo>
                  <a:pt x="20" y="37"/>
                </a:lnTo>
                <a:lnTo>
                  <a:pt x="21" y="39"/>
                </a:lnTo>
                <a:lnTo>
                  <a:pt x="22" y="40"/>
                </a:lnTo>
                <a:lnTo>
                  <a:pt x="22" y="41"/>
                </a:lnTo>
                <a:lnTo>
                  <a:pt x="24" y="43"/>
                </a:lnTo>
                <a:lnTo>
                  <a:pt x="24" y="44"/>
                </a:lnTo>
                <a:lnTo>
                  <a:pt x="24" y="45"/>
                </a:lnTo>
                <a:lnTo>
                  <a:pt x="25" y="47"/>
                </a:lnTo>
                <a:lnTo>
                  <a:pt x="25" y="48"/>
                </a:lnTo>
                <a:lnTo>
                  <a:pt x="26" y="49"/>
                </a:lnTo>
                <a:lnTo>
                  <a:pt x="26" y="51"/>
                </a:lnTo>
                <a:lnTo>
                  <a:pt x="28" y="52"/>
                </a:lnTo>
                <a:lnTo>
                  <a:pt x="28" y="53"/>
                </a:lnTo>
                <a:lnTo>
                  <a:pt x="29" y="56"/>
                </a:lnTo>
                <a:lnTo>
                  <a:pt x="29" y="57"/>
                </a:lnTo>
                <a:lnTo>
                  <a:pt x="30" y="59"/>
                </a:lnTo>
                <a:lnTo>
                  <a:pt x="30" y="61"/>
                </a:lnTo>
                <a:lnTo>
                  <a:pt x="32" y="63"/>
                </a:lnTo>
                <a:lnTo>
                  <a:pt x="32" y="64"/>
                </a:lnTo>
                <a:lnTo>
                  <a:pt x="33" y="65"/>
                </a:lnTo>
                <a:lnTo>
                  <a:pt x="33" y="66"/>
                </a:lnTo>
                <a:lnTo>
                  <a:pt x="34" y="68"/>
                </a:lnTo>
                <a:lnTo>
                  <a:pt x="34" y="69"/>
                </a:lnTo>
                <a:lnTo>
                  <a:pt x="34" y="70"/>
                </a:lnTo>
                <a:lnTo>
                  <a:pt x="36" y="72"/>
                </a:lnTo>
                <a:lnTo>
                  <a:pt x="36" y="73"/>
                </a:lnTo>
                <a:lnTo>
                  <a:pt x="36" y="74"/>
                </a:lnTo>
                <a:lnTo>
                  <a:pt x="37" y="76"/>
                </a:lnTo>
                <a:lnTo>
                  <a:pt x="37" y="77"/>
                </a:lnTo>
                <a:lnTo>
                  <a:pt x="38" y="78"/>
                </a:lnTo>
                <a:lnTo>
                  <a:pt x="38" y="80"/>
                </a:lnTo>
                <a:lnTo>
                  <a:pt x="40" y="81"/>
                </a:lnTo>
                <a:lnTo>
                  <a:pt x="40" y="82"/>
                </a:lnTo>
                <a:lnTo>
                  <a:pt x="40" y="84"/>
                </a:lnTo>
                <a:lnTo>
                  <a:pt x="41" y="85"/>
                </a:lnTo>
                <a:lnTo>
                  <a:pt x="41" y="86"/>
                </a:lnTo>
                <a:lnTo>
                  <a:pt x="41" y="88"/>
                </a:lnTo>
                <a:lnTo>
                  <a:pt x="42" y="89"/>
                </a:lnTo>
                <a:lnTo>
                  <a:pt x="42" y="90"/>
                </a:lnTo>
                <a:lnTo>
                  <a:pt x="42" y="92"/>
                </a:lnTo>
                <a:lnTo>
                  <a:pt x="44" y="93"/>
                </a:lnTo>
                <a:lnTo>
                  <a:pt x="44" y="94"/>
                </a:lnTo>
                <a:lnTo>
                  <a:pt x="45" y="97"/>
                </a:lnTo>
                <a:lnTo>
                  <a:pt x="45" y="98"/>
                </a:lnTo>
                <a:lnTo>
                  <a:pt x="46" y="101"/>
                </a:lnTo>
                <a:lnTo>
                  <a:pt x="48" y="102"/>
                </a:lnTo>
                <a:lnTo>
                  <a:pt x="48" y="105"/>
                </a:lnTo>
                <a:lnTo>
                  <a:pt x="49" y="108"/>
                </a:lnTo>
                <a:lnTo>
                  <a:pt x="49" y="109"/>
                </a:lnTo>
                <a:lnTo>
                  <a:pt x="50" y="110"/>
                </a:lnTo>
                <a:lnTo>
                  <a:pt x="51" y="113"/>
                </a:lnTo>
                <a:lnTo>
                  <a:pt x="51" y="114"/>
                </a:lnTo>
                <a:lnTo>
                  <a:pt x="51" y="116"/>
                </a:lnTo>
                <a:lnTo>
                  <a:pt x="53" y="117"/>
                </a:lnTo>
                <a:lnTo>
                  <a:pt x="53" y="118"/>
                </a:lnTo>
                <a:lnTo>
                  <a:pt x="54" y="120"/>
                </a:lnTo>
                <a:lnTo>
                  <a:pt x="54" y="121"/>
                </a:lnTo>
                <a:lnTo>
                  <a:pt x="54" y="122"/>
                </a:lnTo>
                <a:lnTo>
                  <a:pt x="55" y="124"/>
                </a:lnTo>
                <a:lnTo>
                  <a:pt x="55" y="125"/>
                </a:lnTo>
                <a:lnTo>
                  <a:pt x="55" y="126"/>
                </a:lnTo>
                <a:lnTo>
                  <a:pt x="57" y="126"/>
                </a:lnTo>
                <a:lnTo>
                  <a:pt x="57" y="128"/>
                </a:lnTo>
                <a:lnTo>
                  <a:pt x="57" y="129"/>
                </a:lnTo>
                <a:lnTo>
                  <a:pt x="57" y="130"/>
                </a:lnTo>
                <a:lnTo>
                  <a:pt x="58" y="132"/>
                </a:lnTo>
                <a:lnTo>
                  <a:pt x="58" y="133"/>
                </a:lnTo>
                <a:lnTo>
                  <a:pt x="58" y="134"/>
                </a:lnTo>
                <a:lnTo>
                  <a:pt x="59" y="136"/>
                </a:lnTo>
                <a:lnTo>
                  <a:pt x="59" y="137"/>
                </a:lnTo>
                <a:lnTo>
                  <a:pt x="59" y="138"/>
                </a:lnTo>
                <a:lnTo>
                  <a:pt x="61" y="140"/>
                </a:lnTo>
                <a:lnTo>
                  <a:pt x="61" y="141"/>
                </a:lnTo>
                <a:lnTo>
                  <a:pt x="61" y="144"/>
                </a:lnTo>
                <a:lnTo>
                  <a:pt x="62" y="145"/>
                </a:lnTo>
                <a:lnTo>
                  <a:pt x="62" y="146"/>
                </a:lnTo>
                <a:lnTo>
                  <a:pt x="63" y="149"/>
                </a:lnTo>
                <a:lnTo>
                  <a:pt x="63" y="152"/>
                </a:lnTo>
                <a:lnTo>
                  <a:pt x="65" y="153"/>
                </a:lnTo>
                <a:lnTo>
                  <a:pt x="65" y="156"/>
                </a:lnTo>
                <a:lnTo>
                  <a:pt x="66" y="157"/>
                </a:lnTo>
                <a:lnTo>
                  <a:pt x="66" y="159"/>
                </a:lnTo>
                <a:lnTo>
                  <a:pt x="67" y="161"/>
                </a:lnTo>
                <a:lnTo>
                  <a:pt x="67" y="162"/>
                </a:lnTo>
                <a:lnTo>
                  <a:pt x="67" y="163"/>
                </a:lnTo>
                <a:lnTo>
                  <a:pt x="69" y="165"/>
                </a:lnTo>
                <a:lnTo>
                  <a:pt x="69" y="166"/>
                </a:lnTo>
                <a:lnTo>
                  <a:pt x="69" y="167"/>
                </a:lnTo>
                <a:lnTo>
                  <a:pt x="70" y="169"/>
                </a:lnTo>
                <a:lnTo>
                  <a:pt x="70" y="170"/>
                </a:lnTo>
                <a:lnTo>
                  <a:pt x="70" y="171"/>
                </a:lnTo>
                <a:lnTo>
                  <a:pt x="70" y="173"/>
                </a:lnTo>
                <a:lnTo>
                  <a:pt x="71" y="174"/>
                </a:lnTo>
                <a:lnTo>
                  <a:pt x="71" y="175"/>
                </a:lnTo>
                <a:lnTo>
                  <a:pt x="71" y="177"/>
                </a:lnTo>
                <a:lnTo>
                  <a:pt x="73" y="178"/>
                </a:lnTo>
                <a:lnTo>
                  <a:pt x="73" y="179"/>
                </a:lnTo>
                <a:lnTo>
                  <a:pt x="73" y="181"/>
                </a:lnTo>
                <a:lnTo>
                  <a:pt x="74" y="182"/>
                </a:lnTo>
                <a:lnTo>
                  <a:pt x="74" y="183"/>
                </a:lnTo>
                <a:lnTo>
                  <a:pt x="74" y="185"/>
                </a:lnTo>
                <a:lnTo>
                  <a:pt x="74" y="186"/>
                </a:lnTo>
                <a:lnTo>
                  <a:pt x="75" y="187"/>
                </a:lnTo>
                <a:lnTo>
                  <a:pt x="75" y="190"/>
                </a:lnTo>
                <a:lnTo>
                  <a:pt x="77" y="191"/>
                </a:lnTo>
                <a:lnTo>
                  <a:pt x="77" y="193"/>
                </a:lnTo>
                <a:lnTo>
                  <a:pt x="77" y="195"/>
                </a:lnTo>
                <a:lnTo>
                  <a:pt x="78" y="197"/>
                </a:lnTo>
                <a:lnTo>
                  <a:pt x="78" y="199"/>
                </a:lnTo>
                <a:lnTo>
                  <a:pt x="79" y="201"/>
                </a:lnTo>
                <a:lnTo>
                  <a:pt x="79" y="203"/>
                </a:lnTo>
                <a:lnTo>
                  <a:pt x="81" y="206"/>
                </a:lnTo>
                <a:lnTo>
                  <a:pt x="81" y="207"/>
                </a:lnTo>
                <a:lnTo>
                  <a:pt x="82" y="209"/>
                </a:lnTo>
                <a:lnTo>
                  <a:pt x="82" y="210"/>
                </a:lnTo>
                <a:lnTo>
                  <a:pt x="82" y="213"/>
                </a:lnTo>
                <a:lnTo>
                  <a:pt x="83" y="214"/>
                </a:lnTo>
                <a:lnTo>
                  <a:pt x="83" y="215"/>
                </a:lnTo>
                <a:lnTo>
                  <a:pt x="83" y="217"/>
                </a:lnTo>
                <a:lnTo>
                  <a:pt x="85" y="218"/>
                </a:lnTo>
                <a:lnTo>
                  <a:pt x="85" y="219"/>
                </a:lnTo>
                <a:lnTo>
                  <a:pt x="85" y="221"/>
                </a:lnTo>
                <a:lnTo>
                  <a:pt x="85" y="222"/>
                </a:lnTo>
                <a:lnTo>
                  <a:pt x="86" y="223"/>
                </a:lnTo>
                <a:lnTo>
                  <a:pt x="86" y="225"/>
                </a:lnTo>
                <a:lnTo>
                  <a:pt x="86" y="226"/>
                </a:lnTo>
                <a:lnTo>
                  <a:pt x="86" y="227"/>
                </a:lnTo>
                <a:lnTo>
                  <a:pt x="86" y="229"/>
                </a:lnTo>
                <a:lnTo>
                  <a:pt x="86" y="230"/>
                </a:lnTo>
                <a:lnTo>
                  <a:pt x="87" y="231"/>
                </a:lnTo>
                <a:lnTo>
                  <a:pt x="87" y="233"/>
                </a:lnTo>
                <a:lnTo>
                  <a:pt x="87" y="234"/>
                </a:lnTo>
                <a:lnTo>
                  <a:pt x="87" y="235"/>
                </a:lnTo>
                <a:lnTo>
                  <a:pt x="87" y="237"/>
                </a:lnTo>
                <a:lnTo>
                  <a:pt x="87" y="239"/>
                </a:lnTo>
                <a:lnTo>
                  <a:pt x="87" y="241"/>
                </a:lnTo>
                <a:lnTo>
                  <a:pt x="87" y="242"/>
                </a:lnTo>
                <a:lnTo>
                  <a:pt x="87" y="245"/>
                </a:lnTo>
                <a:lnTo>
                  <a:pt x="89" y="246"/>
                </a:lnTo>
                <a:lnTo>
                  <a:pt x="89" y="247"/>
                </a:lnTo>
                <a:lnTo>
                  <a:pt x="89" y="250"/>
                </a:lnTo>
                <a:lnTo>
                  <a:pt x="89" y="251"/>
                </a:lnTo>
                <a:lnTo>
                  <a:pt x="89" y="252"/>
                </a:lnTo>
                <a:lnTo>
                  <a:pt x="89" y="254"/>
                </a:lnTo>
                <a:lnTo>
                  <a:pt x="89" y="255"/>
                </a:lnTo>
                <a:lnTo>
                  <a:pt x="89" y="256"/>
                </a:lnTo>
                <a:lnTo>
                  <a:pt x="89" y="258"/>
                </a:lnTo>
                <a:lnTo>
                  <a:pt x="89" y="259"/>
                </a:lnTo>
                <a:lnTo>
                  <a:pt x="89" y="260"/>
                </a:lnTo>
                <a:lnTo>
                  <a:pt x="90" y="262"/>
                </a:lnTo>
                <a:lnTo>
                  <a:pt x="90" y="263"/>
                </a:lnTo>
                <a:lnTo>
                  <a:pt x="90" y="264"/>
                </a:lnTo>
                <a:lnTo>
                  <a:pt x="90" y="266"/>
                </a:lnTo>
                <a:lnTo>
                  <a:pt x="90" y="267"/>
                </a:lnTo>
                <a:lnTo>
                  <a:pt x="90" y="268"/>
                </a:lnTo>
                <a:lnTo>
                  <a:pt x="90" y="270"/>
                </a:lnTo>
                <a:lnTo>
                  <a:pt x="91" y="271"/>
                </a:lnTo>
                <a:lnTo>
                  <a:pt x="91" y="272"/>
                </a:lnTo>
                <a:lnTo>
                  <a:pt x="91" y="274"/>
                </a:lnTo>
                <a:lnTo>
                  <a:pt x="91" y="275"/>
                </a:lnTo>
                <a:lnTo>
                  <a:pt x="91" y="276"/>
                </a:lnTo>
                <a:lnTo>
                  <a:pt x="91" y="278"/>
                </a:lnTo>
                <a:lnTo>
                  <a:pt x="93" y="278"/>
                </a:lnTo>
                <a:lnTo>
                  <a:pt x="93" y="279"/>
                </a:lnTo>
                <a:lnTo>
                  <a:pt x="93" y="280"/>
                </a:lnTo>
                <a:lnTo>
                  <a:pt x="93" y="282"/>
                </a:lnTo>
                <a:lnTo>
                  <a:pt x="93" y="283"/>
                </a:lnTo>
                <a:lnTo>
                  <a:pt x="94" y="284"/>
                </a:lnTo>
                <a:lnTo>
                  <a:pt x="94" y="286"/>
                </a:lnTo>
                <a:lnTo>
                  <a:pt x="94" y="287"/>
                </a:lnTo>
                <a:lnTo>
                  <a:pt x="94" y="288"/>
                </a:lnTo>
                <a:lnTo>
                  <a:pt x="94" y="290"/>
                </a:lnTo>
                <a:lnTo>
                  <a:pt x="94" y="291"/>
                </a:lnTo>
                <a:lnTo>
                  <a:pt x="94" y="292"/>
                </a:lnTo>
                <a:lnTo>
                  <a:pt x="94" y="294"/>
                </a:lnTo>
                <a:lnTo>
                  <a:pt x="94" y="295"/>
                </a:lnTo>
                <a:lnTo>
                  <a:pt x="94" y="296"/>
                </a:lnTo>
                <a:lnTo>
                  <a:pt x="94" y="298"/>
                </a:lnTo>
                <a:lnTo>
                  <a:pt x="94" y="299"/>
                </a:lnTo>
                <a:lnTo>
                  <a:pt x="94" y="300"/>
                </a:lnTo>
                <a:lnTo>
                  <a:pt x="94" y="302"/>
                </a:lnTo>
                <a:lnTo>
                  <a:pt x="94" y="303"/>
                </a:lnTo>
                <a:lnTo>
                  <a:pt x="94" y="304"/>
                </a:lnTo>
                <a:lnTo>
                  <a:pt x="94" y="307"/>
                </a:lnTo>
                <a:lnTo>
                  <a:pt x="94" y="308"/>
                </a:lnTo>
                <a:lnTo>
                  <a:pt x="93" y="311"/>
                </a:lnTo>
                <a:lnTo>
                  <a:pt x="93" y="314"/>
                </a:lnTo>
                <a:lnTo>
                  <a:pt x="93" y="315"/>
                </a:lnTo>
                <a:lnTo>
                  <a:pt x="93" y="318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64" name="Freeform 43">
            <a:extLst>
              <a:ext uri="{FF2B5EF4-FFF2-40B4-BE49-F238E27FC236}">
                <a16:creationId xmlns:a16="http://schemas.microsoft.com/office/drawing/2014/main" id="{89DFAFA5-8FF4-0745-9B3B-4A32AD98D744}"/>
              </a:ext>
            </a:extLst>
          </p:cNvPr>
          <p:cNvSpPr>
            <a:spLocks/>
          </p:cNvSpPr>
          <p:nvPr/>
        </p:nvSpPr>
        <p:spPr bwMode="auto">
          <a:xfrm>
            <a:off x="6799263" y="2651126"/>
            <a:ext cx="76200" cy="252413"/>
          </a:xfrm>
          <a:custGeom>
            <a:avLst/>
            <a:gdLst>
              <a:gd name="T0" fmla="*/ 2147483646 w 94"/>
              <a:gd name="T1" fmla="*/ 2147483646 h 318"/>
              <a:gd name="T2" fmla="*/ 2147483646 w 94"/>
              <a:gd name="T3" fmla="*/ 2147483646 h 318"/>
              <a:gd name="T4" fmla="*/ 2147483646 w 94"/>
              <a:gd name="T5" fmla="*/ 2147483646 h 318"/>
              <a:gd name="T6" fmla="*/ 2147483646 w 94"/>
              <a:gd name="T7" fmla="*/ 2147483646 h 318"/>
              <a:gd name="T8" fmla="*/ 2147483646 w 94"/>
              <a:gd name="T9" fmla="*/ 2147483646 h 318"/>
              <a:gd name="T10" fmla="*/ 2147483646 w 94"/>
              <a:gd name="T11" fmla="*/ 2147483646 h 318"/>
              <a:gd name="T12" fmla="*/ 2147483646 w 94"/>
              <a:gd name="T13" fmla="*/ 2147483646 h 318"/>
              <a:gd name="T14" fmla="*/ 2147483646 w 94"/>
              <a:gd name="T15" fmla="*/ 2147483646 h 318"/>
              <a:gd name="T16" fmla="*/ 2147483646 w 94"/>
              <a:gd name="T17" fmla="*/ 2147483646 h 318"/>
              <a:gd name="T18" fmla="*/ 2147483646 w 94"/>
              <a:gd name="T19" fmla="*/ 2147483646 h 318"/>
              <a:gd name="T20" fmla="*/ 2147483646 w 94"/>
              <a:gd name="T21" fmla="*/ 2147483646 h 318"/>
              <a:gd name="T22" fmla="*/ 2147483646 w 94"/>
              <a:gd name="T23" fmla="*/ 2147483646 h 318"/>
              <a:gd name="T24" fmla="*/ 2147483646 w 94"/>
              <a:gd name="T25" fmla="*/ 2147483646 h 318"/>
              <a:gd name="T26" fmla="*/ 2147483646 w 94"/>
              <a:gd name="T27" fmla="*/ 2147483646 h 318"/>
              <a:gd name="T28" fmla="*/ 2147483646 w 94"/>
              <a:gd name="T29" fmla="*/ 2147483646 h 318"/>
              <a:gd name="T30" fmla="*/ 2147483646 w 94"/>
              <a:gd name="T31" fmla="*/ 2147483646 h 318"/>
              <a:gd name="T32" fmla="*/ 2147483646 w 94"/>
              <a:gd name="T33" fmla="*/ 2147483646 h 318"/>
              <a:gd name="T34" fmla="*/ 2147483646 w 94"/>
              <a:gd name="T35" fmla="*/ 2147483646 h 318"/>
              <a:gd name="T36" fmla="*/ 2147483646 w 94"/>
              <a:gd name="T37" fmla="*/ 2147483646 h 318"/>
              <a:gd name="T38" fmla="*/ 2147483646 w 94"/>
              <a:gd name="T39" fmla="*/ 2147483646 h 318"/>
              <a:gd name="T40" fmla="*/ 2147483646 w 94"/>
              <a:gd name="T41" fmla="*/ 2147483646 h 318"/>
              <a:gd name="T42" fmla="*/ 2147483646 w 94"/>
              <a:gd name="T43" fmla="*/ 2147483646 h 318"/>
              <a:gd name="T44" fmla="*/ 2147483646 w 94"/>
              <a:gd name="T45" fmla="*/ 2147483646 h 318"/>
              <a:gd name="T46" fmla="*/ 2147483646 w 94"/>
              <a:gd name="T47" fmla="*/ 2147483646 h 318"/>
              <a:gd name="T48" fmla="*/ 2147483646 w 94"/>
              <a:gd name="T49" fmla="*/ 2147483646 h 318"/>
              <a:gd name="T50" fmla="*/ 2147483646 w 94"/>
              <a:gd name="T51" fmla="*/ 2147483646 h 318"/>
              <a:gd name="T52" fmla="*/ 2147483646 w 94"/>
              <a:gd name="T53" fmla="*/ 2147483646 h 318"/>
              <a:gd name="T54" fmla="*/ 2147483646 w 94"/>
              <a:gd name="T55" fmla="*/ 2147483646 h 318"/>
              <a:gd name="T56" fmla="*/ 2147483646 w 94"/>
              <a:gd name="T57" fmla="*/ 2147483646 h 318"/>
              <a:gd name="T58" fmla="*/ 2147483646 w 94"/>
              <a:gd name="T59" fmla="*/ 2147483646 h 318"/>
              <a:gd name="T60" fmla="*/ 2147483646 w 94"/>
              <a:gd name="T61" fmla="*/ 2147483646 h 318"/>
              <a:gd name="T62" fmla="*/ 2147483646 w 94"/>
              <a:gd name="T63" fmla="*/ 2147483646 h 318"/>
              <a:gd name="T64" fmla="*/ 2147483646 w 94"/>
              <a:gd name="T65" fmla="*/ 2147483646 h 318"/>
              <a:gd name="T66" fmla="*/ 2147483646 w 94"/>
              <a:gd name="T67" fmla="*/ 2147483646 h 318"/>
              <a:gd name="T68" fmla="*/ 2147483646 w 94"/>
              <a:gd name="T69" fmla="*/ 2147483646 h 318"/>
              <a:gd name="T70" fmla="*/ 2147483646 w 94"/>
              <a:gd name="T71" fmla="*/ 2147483646 h 318"/>
              <a:gd name="T72" fmla="*/ 2147483646 w 94"/>
              <a:gd name="T73" fmla="*/ 2147483646 h 318"/>
              <a:gd name="T74" fmla="*/ 2147483646 w 94"/>
              <a:gd name="T75" fmla="*/ 2147483646 h 318"/>
              <a:gd name="T76" fmla="*/ 2147483646 w 94"/>
              <a:gd name="T77" fmla="*/ 2147483646 h 318"/>
              <a:gd name="T78" fmla="*/ 2147483646 w 94"/>
              <a:gd name="T79" fmla="*/ 2147483646 h 318"/>
              <a:gd name="T80" fmla="*/ 2147483646 w 94"/>
              <a:gd name="T81" fmla="*/ 2147483646 h 318"/>
              <a:gd name="T82" fmla="*/ 2147483646 w 94"/>
              <a:gd name="T83" fmla="*/ 2147483646 h 318"/>
              <a:gd name="T84" fmla="*/ 2147483646 w 94"/>
              <a:gd name="T85" fmla="*/ 2147483646 h 318"/>
              <a:gd name="T86" fmla="*/ 2147483646 w 94"/>
              <a:gd name="T87" fmla="*/ 2147483646 h 318"/>
              <a:gd name="T88" fmla="*/ 2147483646 w 94"/>
              <a:gd name="T89" fmla="*/ 2147483646 h 318"/>
              <a:gd name="T90" fmla="*/ 2147483646 w 94"/>
              <a:gd name="T91" fmla="*/ 2147483646 h 318"/>
              <a:gd name="T92" fmla="*/ 2147483646 w 94"/>
              <a:gd name="T93" fmla="*/ 2147483646 h 318"/>
              <a:gd name="T94" fmla="*/ 2147483646 w 94"/>
              <a:gd name="T95" fmla="*/ 2147483646 h 318"/>
              <a:gd name="T96" fmla="*/ 2147483646 w 94"/>
              <a:gd name="T97" fmla="*/ 2147483646 h 318"/>
              <a:gd name="T98" fmla="*/ 2147483646 w 94"/>
              <a:gd name="T99" fmla="*/ 2147483646 h 318"/>
              <a:gd name="T100" fmla="*/ 2147483646 w 94"/>
              <a:gd name="T101" fmla="*/ 2147483646 h 318"/>
              <a:gd name="T102" fmla="*/ 2147483646 w 94"/>
              <a:gd name="T103" fmla="*/ 2147483646 h 318"/>
              <a:gd name="T104" fmla="*/ 2147483646 w 94"/>
              <a:gd name="T105" fmla="*/ 2147483646 h 318"/>
              <a:gd name="T106" fmla="*/ 2147483646 w 94"/>
              <a:gd name="T107" fmla="*/ 2147483646 h 318"/>
              <a:gd name="T108" fmla="*/ 2147483646 w 94"/>
              <a:gd name="T109" fmla="*/ 2147483646 h 318"/>
              <a:gd name="T110" fmla="*/ 2147483646 w 94"/>
              <a:gd name="T111" fmla="*/ 2147483646 h 318"/>
              <a:gd name="T112" fmla="*/ 2147483646 w 94"/>
              <a:gd name="T113" fmla="*/ 2147483646 h 31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94"/>
              <a:gd name="T172" fmla="*/ 0 h 318"/>
              <a:gd name="T173" fmla="*/ 94 w 94"/>
              <a:gd name="T174" fmla="*/ 318 h 318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94" h="318">
                <a:moveTo>
                  <a:pt x="0" y="318"/>
                </a:moveTo>
                <a:lnTo>
                  <a:pt x="2" y="314"/>
                </a:lnTo>
                <a:lnTo>
                  <a:pt x="4" y="311"/>
                </a:lnTo>
                <a:lnTo>
                  <a:pt x="5" y="307"/>
                </a:lnTo>
                <a:lnTo>
                  <a:pt x="8" y="305"/>
                </a:lnTo>
                <a:lnTo>
                  <a:pt x="9" y="302"/>
                </a:lnTo>
                <a:lnTo>
                  <a:pt x="10" y="299"/>
                </a:lnTo>
                <a:lnTo>
                  <a:pt x="12" y="298"/>
                </a:lnTo>
                <a:lnTo>
                  <a:pt x="13" y="295"/>
                </a:lnTo>
                <a:lnTo>
                  <a:pt x="14" y="293"/>
                </a:lnTo>
                <a:lnTo>
                  <a:pt x="14" y="291"/>
                </a:lnTo>
                <a:lnTo>
                  <a:pt x="16" y="290"/>
                </a:lnTo>
                <a:lnTo>
                  <a:pt x="17" y="287"/>
                </a:lnTo>
                <a:lnTo>
                  <a:pt x="17" y="286"/>
                </a:lnTo>
                <a:lnTo>
                  <a:pt x="18" y="285"/>
                </a:lnTo>
                <a:lnTo>
                  <a:pt x="20" y="283"/>
                </a:lnTo>
                <a:lnTo>
                  <a:pt x="20" y="282"/>
                </a:lnTo>
                <a:lnTo>
                  <a:pt x="21" y="281"/>
                </a:lnTo>
                <a:lnTo>
                  <a:pt x="21" y="279"/>
                </a:lnTo>
                <a:lnTo>
                  <a:pt x="22" y="278"/>
                </a:lnTo>
                <a:lnTo>
                  <a:pt x="22" y="277"/>
                </a:lnTo>
                <a:lnTo>
                  <a:pt x="24" y="275"/>
                </a:lnTo>
                <a:lnTo>
                  <a:pt x="24" y="274"/>
                </a:lnTo>
                <a:lnTo>
                  <a:pt x="24" y="273"/>
                </a:lnTo>
                <a:lnTo>
                  <a:pt x="25" y="271"/>
                </a:lnTo>
                <a:lnTo>
                  <a:pt x="25" y="270"/>
                </a:lnTo>
                <a:lnTo>
                  <a:pt x="26" y="269"/>
                </a:lnTo>
                <a:lnTo>
                  <a:pt x="26" y="267"/>
                </a:lnTo>
                <a:lnTo>
                  <a:pt x="28" y="266"/>
                </a:lnTo>
                <a:lnTo>
                  <a:pt x="28" y="265"/>
                </a:lnTo>
                <a:lnTo>
                  <a:pt x="29" y="263"/>
                </a:lnTo>
                <a:lnTo>
                  <a:pt x="29" y="261"/>
                </a:lnTo>
                <a:lnTo>
                  <a:pt x="30" y="259"/>
                </a:lnTo>
                <a:lnTo>
                  <a:pt x="30" y="258"/>
                </a:lnTo>
                <a:lnTo>
                  <a:pt x="32" y="255"/>
                </a:lnTo>
                <a:lnTo>
                  <a:pt x="32" y="254"/>
                </a:lnTo>
                <a:lnTo>
                  <a:pt x="33" y="253"/>
                </a:lnTo>
                <a:lnTo>
                  <a:pt x="33" y="251"/>
                </a:lnTo>
                <a:lnTo>
                  <a:pt x="34" y="250"/>
                </a:lnTo>
                <a:lnTo>
                  <a:pt x="34" y="249"/>
                </a:lnTo>
                <a:lnTo>
                  <a:pt x="34" y="247"/>
                </a:lnTo>
                <a:lnTo>
                  <a:pt x="36" y="246"/>
                </a:lnTo>
                <a:lnTo>
                  <a:pt x="36" y="245"/>
                </a:lnTo>
                <a:lnTo>
                  <a:pt x="37" y="243"/>
                </a:lnTo>
                <a:lnTo>
                  <a:pt x="37" y="242"/>
                </a:lnTo>
                <a:lnTo>
                  <a:pt x="37" y="241"/>
                </a:lnTo>
                <a:lnTo>
                  <a:pt x="38" y="239"/>
                </a:lnTo>
                <a:lnTo>
                  <a:pt x="38" y="238"/>
                </a:lnTo>
                <a:lnTo>
                  <a:pt x="40" y="237"/>
                </a:lnTo>
                <a:lnTo>
                  <a:pt x="40" y="235"/>
                </a:lnTo>
                <a:lnTo>
                  <a:pt x="40" y="234"/>
                </a:lnTo>
                <a:lnTo>
                  <a:pt x="41" y="234"/>
                </a:lnTo>
                <a:lnTo>
                  <a:pt x="41" y="233"/>
                </a:lnTo>
                <a:lnTo>
                  <a:pt x="41" y="231"/>
                </a:lnTo>
                <a:lnTo>
                  <a:pt x="42" y="230"/>
                </a:lnTo>
                <a:lnTo>
                  <a:pt x="42" y="229"/>
                </a:lnTo>
                <a:lnTo>
                  <a:pt x="42" y="226"/>
                </a:lnTo>
                <a:lnTo>
                  <a:pt x="44" y="225"/>
                </a:lnTo>
                <a:lnTo>
                  <a:pt x="44" y="223"/>
                </a:lnTo>
                <a:lnTo>
                  <a:pt x="45" y="222"/>
                </a:lnTo>
                <a:lnTo>
                  <a:pt x="45" y="219"/>
                </a:lnTo>
                <a:lnTo>
                  <a:pt x="46" y="217"/>
                </a:lnTo>
                <a:lnTo>
                  <a:pt x="48" y="215"/>
                </a:lnTo>
                <a:lnTo>
                  <a:pt x="48" y="213"/>
                </a:lnTo>
                <a:lnTo>
                  <a:pt x="49" y="212"/>
                </a:lnTo>
                <a:lnTo>
                  <a:pt x="49" y="209"/>
                </a:lnTo>
                <a:lnTo>
                  <a:pt x="50" y="208"/>
                </a:lnTo>
                <a:lnTo>
                  <a:pt x="51" y="206"/>
                </a:lnTo>
                <a:lnTo>
                  <a:pt x="51" y="204"/>
                </a:lnTo>
                <a:lnTo>
                  <a:pt x="51" y="202"/>
                </a:lnTo>
                <a:lnTo>
                  <a:pt x="53" y="201"/>
                </a:lnTo>
                <a:lnTo>
                  <a:pt x="53" y="200"/>
                </a:lnTo>
                <a:lnTo>
                  <a:pt x="54" y="198"/>
                </a:lnTo>
                <a:lnTo>
                  <a:pt x="54" y="197"/>
                </a:lnTo>
                <a:lnTo>
                  <a:pt x="54" y="196"/>
                </a:lnTo>
                <a:lnTo>
                  <a:pt x="55" y="194"/>
                </a:lnTo>
                <a:lnTo>
                  <a:pt x="55" y="193"/>
                </a:lnTo>
                <a:lnTo>
                  <a:pt x="57" y="192"/>
                </a:lnTo>
                <a:lnTo>
                  <a:pt x="57" y="190"/>
                </a:lnTo>
                <a:lnTo>
                  <a:pt x="57" y="189"/>
                </a:lnTo>
                <a:lnTo>
                  <a:pt x="57" y="188"/>
                </a:lnTo>
                <a:lnTo>
                  <a:pt x="58" y="186"/>
                </a:lnTo>
                <a:lnTo>
                  <a:pt x="58" y="185"/>
                </a:lnTo>
                <a:lnTo>
                  <a:pt x="58" y="184"/>
                </a:lnTo>
                <a:lnTo>
                  <a:pt x="59" y="182"/>
                </a:lnTo>
                <a:lnTo>
                  <a:pt x="59" y="181"/>
                </a:lnTo>
                <a:lnTo>
                  <a:pt x="59" y="180"/>
                </a:lnTo>
                <a:lnTo>
                  <a:pt x="61" y="178"/>
                </a:lnTo>
                <a:lnTo>
                  <a:pt x="61" y="177"/>
                </a:lnTo>
                <a:lnTo>
                  <a:pt x="61" y="176"/>
                </a:lnTo>
                <a:lnTo>
                  <a:pt x="62" y="173"/>
                </a:lnTo>
                <a:lnTo>
                  <a:pt x="62" y="172"/>
                </a:lnTo>
                <a:lnTo>
                  <a:pt x="63" y="169"/>
                </a:lnTo>
                <a:lnTo>
                  <a:pt x="63" y="168"/>
                </a:lnTo>
                <a:lnTo>
                  <a:pt x="65" y="165"/>
                </a:lnTo>
                <a:lnTo>
                  <a:pt x="65" y="162"/>
                </a:lnTo>
                <a:lnTo>
                  <a:pt x="66" y="161"/>
                </a:lnTo>
                <a:lnTo>
                  <a:pt x="66" y="160"/>
                </a:lnTo>
                <a:lnTo>
                  <a:pt x="67" y="157"/>
                </a:lnTo>
                <a:lnTo>
                  <a:pt x="67" y="156"/>
                </a:lnTo>
                <a:lnTo>
                  <a:pt x="67" y="154"/>
                </a:lnTo>
                <a:lnTo>
                  <a:pt x="69" y="153"/>
                </a:lnTo>
                <a:lnTo>
                  <a:pt x="69" y="152"/>
                </a:lnTo>
                <a:lnTo>
                  <a:pt x="69" y="150"/>
                </a:lnTo>
                <a:lnTo>
                  <a:pt x="70" y="149"/>
                </a:lnTo>
                <a:lnTo>
                  <a:pt x="70" y="148"/>
                </a:lnTo>
                <a:lnTo>
                  <a:pt x="70" y="146"/>
                </a:lnTo>
                <a:lnTo>
                  <a:pt x="70" y="145"/>
                </a:lnTo>
                <a:lnTo>
                  <a:pt x="71" y="144"/>
                </a:lnTo>
                <a:lnTo>
                  <a:pt x="71" y="142"/>
                </a:lnTo>
                <a:lnTo>
                  <a:pt x="71" y="141"/>
                </a:lnTo>
                <a:lnTo>
                  <a:pt x="73" y="140"/>
                </a:lnTo>
                <a:lnTo>
                  <a:pt x="73" y="138"/>
                </a:lnTo>
                <a:lnTo>
                  <a:pt x="73" y="137"/>
                </a:lnTo>
                <a:lnTo>
                  <a:pt x="74" y="136"/>
                </a:lnTo>
                <a:lnTo>
                  <a:pt x="74" y="134"/>
                </a:lnTo>
                <a:lnTo>
                  <a:pt x="74" y="133"/>
                </a:lnTo>
                <a:lnTo>
                  <a:pt x="74" y="132"/>
                </a:lnTo>
                <a:lnTo>
                  <a:pt x="75" y="130"/>
                </a:lnTo>
                <a:lnTo>
                  <a:pt x="75" y="129"/>
                </a:lnTo>
                <a:lnTo>
                  <a:pt x="77" y="126"/>
                </a:lnTo>
                <a:lnTo>
                  <a:pt x="77" y="125"/>
                </a:lnTo>
                <a:lnTo>
                  <a:pt x="77" y="124"/>
                </a:lnTo>
                <a:lnTo>
                  <a:pt x="78" y="121"/>
                </a:lnTo>
                <a:lnTo>
                  <a:pt x="78" y="119"/>
                </a:lnTo>
                <a:lnTo>
                  <a:pt x="79" y="117"/>
                </a:lnTo>
                <a:lnTo>
                  <a:pt x="79" y="115"/>
                </a:lnTo>
                <a:lnTo>
                  <a:pt x="81" y="113"/>
                </a:lnTo>
                <a:lnTo>
                  <a:pt x="81" y="111"/>
                </a:lnTo>
                <a:lnTo>
                  <a:pt x="82" y="109"/>
                </a:lnTo>
                <a:lnTo>
                  <a:pt x="82" y="108"/>
                </a:lnTo>
                <a:lnTo>
                  <a:pt x="82" y="107"/>
                </a:lnTo>
                <a:lnTo>
                  <a:pt x="83" y="105"/>
                </a:lnTo>
                <a:lnTo>
                  <a:pt x="83" y="104"/>
                </a:lnTo>
                <a:lnTo>
                  <a:pt x="83" y="103"/>
                </a:lnTo>
                <a:lnTo>
                  <a:pt x="85" y="101"/>
                </a:lnTo>
                <a:lnTo>
                  <a:pt x="85" y="100"/>
                </a:lnTo>
                <a:lnTo>
                  <a:pt x="85" y="99"/>
                </a:lnTo>
                <a:lnTo>
                  <a:pt x="85" y="97"/>
                </a:lnTo>
                <a:lnTo>
                  <a:pt x="85" y="96"/>
                </a:lnTo>
                <a:lnTo>
                  <a:pt x="86" y="96"/>
                </a:lnTo>
                <a:lnTo>
                  <a:pt x="86" y="95"/>
                </a:lnTo>
                <a:lnTo>
                  <a:pt x="86" y="93"/>
                </a:lnTo>
                <a:lnTo>
                  <a:pt x="86" y="92"/>
                </a:lnTo>
                <a:lnTo>
                  <a:pt x="86" y="91"/>
                </a:lnTo>
                <a:lnTo>
                  <a:pt x="86" y="89"/>
                </a:lnTo>
                <a:lnTo>
                  <a:pt x="86" y="88"/>
                </a:lnTo>
                <a:lnTo>
                  <a:pt x="87" y="87"/>
                </a:lnTo>
                <a:lnTo>
                  <a:pt x="87" y="85"/>
                </a:lnTo>
                <a:lnTo>
                  <a:pt x="87" y="84"/>
                </a:lnTo>
                <a:lnTo>
                  <a:pt x="87" y="83"/>
                </a:lnTo>
                <a:lnTo>
                  <a:pt x="87" y="81"/>
                </a:lnTo>
                <a:lnTo>
                  <a:pt x="87" y="80"/>
                </a:lnTo>
                <a:lnTo>
                  <a:pt x="87" y="77"/>
                </a:lnTo>
                <a:lnTo>
                  <a:pt x="87" y="76"/>
                </a:lnTo>
                <a:lnTo>
                  <a:pt x="87" y="75"/>
                </a:lnTo>
                <a:lnTo>
                  <a:pt x="89" y="72"/>
                </a:lnTo>
                <a:lnTo>
                  <a:pt x="89" y="71"/>
                </a:lnTo>
                <a:lnTo>
                  <a:pt x="89" y="69"/>
                </a:lnTo>
                <a:lnTo>
                  <a:pt x="89" y="67"/>
                </a:lnTo>
                <a:lnTo>
                  <a:pt x="89" y="65"/>
                </a:lnTo>
                <a:lnTo>
                  <a:pt x="89" y="64"/>
                </a:lnTo>
                <a:lnTo>
                  <a:pt x="89" y="63"/>
                </a:lnTo>
                <a:lnTo>
                  <a:pt x="89" y="61"/>
                </a:lnTo>
                <a:lnTo>
                  <a:pt x="89" y="60"/>
                </a:lnTo>
                <a:lnTo>
                  <a:pt x="89" y="59"/>
                </a:lnTo>
                <a:lnTo>
                  <a:pt x="89" y="57"/>
                </a:lnTo>
                <a:lnTo>
                  <a:pt x="90" y="57"/>
                </a:lnTo>
                <a:lnTo>
                  <a:pt x="90" y="56"/>
                </a:lnTo>
                <a:lnTo>
                  <a:pt x="90" y="55"/>
                </a:lnTo>
                <a:lnTo>
                  <a:pt x="90" y="53"/>
                </a:lnTo>
                <a:lnTo>
                  <a:pt x="90" y="52"/>
                </a:lnTo>
                <a:lnTo>
                  <a:pt x="90" y="51"/>
                </a:lnTo>
                <a:lnTo>
                  <a:pt x="90" y="49"/>
                </a:lnTo>
                <a:lnTo>
                  <a:pt x="90" y="48"/>
                </a:lnTo>
                <a:lnTo>
                  <a:pt x="91" y="48"/>
                </a:lnTo>
                <a:lnTo>
                  <a:pt x="91" y="47"/>
                </a:lnTo>
                <a:lnTo>
                  <a:pt x="91" y="45"/>
                </a:lnTo>
                <a:lnTo>
                  <a:pt x="91" y="44"/>
                </a:lnTo>
                <a:lnTo>
                  <a:pt x="91" y="43"/>
                </a:lnTo>
                <a:lnTo>
                  <a:pt x="91" y="41"/>
                </a:lnTo>
                <a:lnTo>
                  <a:pt x="93" y="40"/>
                </a:lnTo>
                <a:lnTo>
                  <a:pt x="93" y="39"/>
                </a:lnTo>
                <a:lnTo>
                  <a:pt x="93" y="37"/>
                </a:lnTo>
                <a:lnTo>
                  <a:pt x="93" y="36"/>
                </a:lnTo>
                <a:lnTo>
                  <a:pt x="93" y="35"/>
                </a:lnTo>
                <a:lnTo>
                  <a:pt x="94" y="33"/>
                </a:lnTo>
                <a:lnTo>
                  <a:pt x="94" y="32"/>
                </a:lnTo>
                <a:lnTo>
                  <a:pt x="94" y="31"/>
                </a:lnTo>
                <a:lnTo>
                  <a:pt x="94" y="29"/>
                </a:lnTo>
                <a:lnTo>
                  <a:pt x="94" y="28"/>
                </a:lnTo>
                <a:lnTo>
                  <a:pt x="94" y="27"/>
                </a:lnTo>
                <a:lnTo>
                  <a:pt x="94" y="26"/>
                </a:lnTo>
                <a:lnTo>
                  <a:pt x="94" y="24"/>
                </a:lnTo>
                <a:lnTo>
                  <a:pt x="94" y="23"/>
                </a:lnTo>
                <a:lnTo>
                  <a:pt x="94" y="22"/>
                </a:lnTo>
                <a:lnTo>
                  <a:pt x="94" y="20"/>
                </a:lnTo>
                <a:lnTo>
                  <a:pt x="94" y="19"/>
                </a:lnTo>
                <a:lnTo>
                  <a:pt x="94" y="16"/>
                </a:lnTo>
                <a:lnTo>
                  <a:pt x="94" y="15"/>
                </a:lnTo>
                <a:lnTo>
                  <a:pt x="94" y="14"/>
                </a:lnTo>
                <a:lnTo>
                  <a:pt x="94" y="12"/>
                </a:lnTo>
                <a:lnTo>
                  <a:pt x="94" y="10"/>
                </a:lnTo>
                <a:lnTo>
                  <a:pt x="93" y="7"/>
                </a:lnTo>
                <a:lnTo>
                  <a:pt x="93" y="6"/>
                </a:lnTo>
                <a:lnTo>
                  <a:pt x="93" y="3"/>
                </a:lnTo>
                <a:lnTo>
                  <a:pt x="93" y="0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65" name="Line 44">
            <a:extLst>
              <a:ext uri="{FF2B5EF4-FFF2-40B4-BE49-F238E27FC236}">
                <a16:creationId xmlns:a16="http://schemas.microsoft.com/office/drawing/2014/main" id="{DC32358C-4428-C140-8401-8DA9419D1EB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37439" y="2649539"/>
            <a:ext cx="58737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66" name="Rectangle 45">
            <a:extLst>
              <a:ext uri="{FF2B5EF4-FFF2-40B4-BE49-F238E27FC236}">
                <a16:creationId xmlns:a16="http://schemas.microsoft.com/office/drawing/2014/main" id="{6C79EF63-BCF2-3D4B-B2D3-E91CF0CE3A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6701" y="2259013"/>
            <a:ext cx="27892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HA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67" name="Rectangle 46">
            <a:extLst>
              <a:ext uri="{FF2B5EF4-FFF2-40B4-BE49-F238E27FC236}">
                <a16:creationId xmlns:a16="http://schemas.microsoft.com/office/drawing/2014/main" id="{09AF8F9A-09B5-B347-A09A-BFD2288FE1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4825" y="2284413"/>
            <a:ext cx="12343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68" name="Rectangle 47">
            <a:extLst>
              <a:ext uri="{FF2B5EF4-FFF2-40B4-BE49-F238E27FC236}">
                <a16:creationId xmlns:a16="http://schemas.microsoft.com/office/drawing/2014/main" id="{BD6A0E6D-2E61-D94F-8478-C5A1F91DFB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0063" y="2579688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69" name="Rectangle 48">
            <a:extLst>
              <a:ext uri="{FF2B5EF4-FFF2-40B4-BE49-F238E27FC236}">
                <a16:creationId xmlns:a16="http://schemas.microsoft.com/office/drawing/2014/main" id="{F47A655A-04ED-C442-9F54-2AE689FDA8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8700" y="1985963"/>
            <a:ext cx="12343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70" name="Rectangle 49">
            <a:extLst>
              <a:ext uri="{FF2B5EF4-FFF2-40B4-BE49-F238E27FC236}">
                <a16:creationId xmlns:a16="http://schemas.microsoft.com/office/drawing/2014/main" id="{4A314C43-96AA-0B4A-9AB8-DFB5D513F1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3938" y="2281238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71" name="Rectangle 50">
            <a:extLst>
              <a:ext uri="{FF2B5EF4-FFF2-40B4-BE49-F238E27FC236}">
                <a16:creationId xmlns:a16="http://schemas.microsoft.com/office/drawing/2014/main" id="{A93EA032-4E2A-7D45-BDA3-9C9321B10F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8713" y="2063750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72" name="Rectangle 51">
            <a:extLst>
              <a:ext uri="{FF2B5EF4-FFF2-40B4-BE49-F238E27FC236}">
                <a16:creationId xmlns:a16="http://schemas.microsoft.com/office/drawing/2014/main" id="{ABF08643-CBF1-184F-A28E-FF0D769E09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0788" y="2160588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73" name="Rectangle 52">
            <a:extLst>
              <a:ext uri="{FF2B5EF4-FFF2-40B4-BE49-F238E27FC236}">
                <a16:creationId xmlns:a16="http://schemas.microsoft.com/office/drawing/2014/main" id="{0B7D59F7-16E5-5549-A992-F3459528D7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1888" y="23812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74" name="Rectangle 53">
            <a:extLst>
              <a:ext uri="{FF2B5EF4-FFF2-40B4-BE49-F238E27FC236}">
                <a16:creationId xmlns:a16="http://schemas.microsoft.com/office/drawing/2014/main" id="{C85E67F2-A3DC-FF4E-8621-89ACE32A6E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2478088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75" name="Rectangle 54">
            <a:extLst>
              <a:ext uri="{FF2B5EF4-FFF2-40B4-BE49-F238E27FC236}">
                <a16:creationId xmlns:a16="http://schemas.microsoft.com/office/drawing/2014/main" id="{5F378D62-CE37-474E-AB43-E479FF6C02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1888" y="2662238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76" name="Rectangle 55">
            <a:extLst>
              <a:ext uri="{FF2B5EF4-FFF2-40B4-BE49-F238E27FC236}">
                <a16:creationId xmlns:a16="http://schemas.microsoft.com/office/drawing/2014/main" id="{A6E2D7A4-FFF2-C942-A196-B7A1403A5A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2375" y="2759075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77" name="Rectangle 56">
            <a:extLst>
              <a:ext uri="{FF2B5EF4-FFF2-40B4-BE49-F238E27FC236}">
                <a16:creationId xmlns:a16="http://schemas.microsoft.com/office/drawing/2014/main" id="{9826890E-FBDE-1042-B8DC-0226FA3A97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6738" y="2522538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78" name="Rectangle 57">
            <a:extLst>
              <a:ext uri="{FF2B5EF4-FFF2-40B4-BE49-F238E27FC236}">
                <a16:creationId xmlns:a16="http://schemas.microsoft.com/office/drawing/2014/main" id="{2CB88983-C7E8-2345-A7ED-24724A9838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8813" y="2619375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79" name="Rectangle 58">
            <a:extLst>
              <a:ext uri="{FF2B5EF4-FFF2-40B4-BE49-F238E27FC236}">
                <a16:creationId xmlns:a16="http://schemas.microsoft.com/office/drawing/2014/main" id="{F0BD8B4C-5A87-C840-9264-6636FA515B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5663" y="26193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80" name="Rectangle 59">
            <a:extLst>
              <a:ext uri="{FF2B5EF4-FFF2-40B4-BE49-F238E27FC236}">
                <a16:creationId xmlns:a16="http://schemas.microsoft.com/office/drawing/2014/main" id="{34984864-EB0C-BC45-BAC4-223C69D3EE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5013" y="2619375"/>
            <a:ext cx="12503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+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81" name="Rectangle 60">
            <a:extLst>
              <a:ext uri="{FF2B5EF4-FFF2-40B4-BE49-F238E27FC236}">
                <a16:creationId xmlns:a16="http://schemas.microsoft.com/office/drawing/2014/main" id="{2CED6D1D-CAFF-E44A-91C8-A4751E76F7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01025" y="2073275"/>
            <a:ext cx="12343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82" name="Line 62">
            <a:extLst>
              <a:ext uri="{FF2B5EF4-FFF2-40B4-BE49-F238E27FC236}">
                <a16:creationId xmlns:a16="http://schemas.microsoft.com/office/drawing/2014/main" id="{E7D3D989-EDB7-EB4E-8714-0E394BFEA618}"/>
              </a:ext>
            </a:extLst>
          </p:cNvPr>
          <p:cNvSpPr>
            <a:spLocks noChangeShapeType="1"/>
          </p:cNvSpPr>
          <p:nvPr/>
        </p:nvSpPr>
        <p:spPr bwMode="auto">
          <a:xfrm>
            <a:off x="4733926" y="4295775"/>
            <a:ext cx="2317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83" name="Line 63">
            <a:extLst>
              <a:ext uri="{FF2B5EF4-FFF2-40B4-BE49-F238E27FC236}">
                <a16:creationId xmlns:a16="http://schemas.microsoft.com/office/drawing/2014/main" id="{24BA382E-0265-A448-9BC7-C942C15289C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40389" y="4148139"/>
            <a:ext cx="14763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2584" name="Group 122">
            <a:extLst>
              <a:ext uri="{FF2B5EF4-FFF2-40B4-BE49-F238E27FC236}">
                <a16:creationId xmlns:a16="http://schemas.microsoft.com/office/drawing/2014/main" id="{D47EBE30-2D5C-F946-A3A0-8450B4B35BD4}"/>
              </a:ext>
            </a:extLst>
          </p:cNvPr>
          <p:cNvGrpSpPr>
            <a:grpSpLocks/>
          </p:cNvGrpSpPr>
          <p:nvPr/>
        </p:nvGrpSpPr>
        <p:grpSpPr bwMode="auto">
          <a:xfrm>
            <a:off x="4924425" y="3895725"/>
            <a:ext cx="719138" cy="501650"/>
            <a:chOff x="2526" y="1741"/>
            <a:chExt cx="453" cy="316"/>
          </a:xfrm>
        </p:grpSpPr>
        <p:sp>
          <p:nvSpPr>
            <p:cNvPr id="22629" name="Freeform 64">
              <a:extLst>
                <a:ext uri="{FF2B5EF4-FFF2-40B4-BE49-F238E27FC236}">
                  <a16:creationId xmlns:a16="http://schemas.microsoft.com/office/drawing/2014/main" id="{20A7BDC8-27FF-DE48-86C1-CF712DA9E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1741"/>
              <a:ext cx="397" cy="157"/>
            </a:xfrm>
            <a:custGeom>
              <a:avLst/>
              <a:gdLst>
                <a:gd name="T0" fmla="*/ 1 w 793"/>
                <a:gd name="T1" fmla="*/ 0 h 315"/>
                <a:gd name="T2" fmla="*/ 1 w 793"/>
                <a:gd name="T3" fmla="*/ 0 h 315"/>
                <a:gd name="T4" fmla="*/ 1 w 793"/>
                <a:gd name="T5" fmla="*/ 0 h 315"/>
                <a:gd name="T6" fmla="*/ 1 w 793"/>
                <a:gd name="T7" fmla="*/ 0 h 315"/>
                <a:gd name="T8" fmla="*/ 1 w 793"/>
                <a:gd name="T9" fmla="*/ 0 h 315"/>
                <a:gd name="T10" fmla="*/ 1 w 793"/>
                <a:gd name="T11" fmla="*/ 0 h 315"/>
                <a:gd name="T12" fmla="*/ 1 w 793"/>
                <a:gd name="T13" fmla="*/ 0 h 315"/>
                <a:gd name="T14" fmla="*/ 1 w 793"/>
                <a:gd name="T15" fmla="*/ 0 h 315"/>
                <a:gd name="T16" fmla="*/ 1 w 793"/>
                <a:gd name="T17" fmla="*/ 0 h 315"/>
                <a:gd name="T18" fmla="*/ 1 w 793"/>
                <a:gd name="T19" fmla="*/ 0 h 315"/>
                <a:gd name="T20" fmla="*/ 1 w 793"/>
                <a:gd name="T21" fmla="*/ 0 h 315"/>
                <a:gd name="T22" fmla="*/ 1 w 793"/>
                <a:gd name="T23" fmla="*/ 0 h 315"/>
                <a:gd name="T24" fmla="*/ 1 w 793"/>
                <a:gd name="T25" fmla="*/ 0 h 315"/>
                <a:gd name="T26" fmla="*/ 1 w 793"/>
                <a:gd name="T27" fmla="*/ 0 h 315"/>
                <a:gd name="T28" fmla="*/ 1 w 793"/>
                <a:gd name="T29" fmla="*/ 0 h 315"/>
                <a:gd name="T30" fmla="*/ 1 w 793"/>
                <a:gd name="T31" fmla="*/ 0 h 315"/>
                <a:gd name="T32" fmla="*/ 1 w 793"/>
                <a:gd name="T33" fmla="*/ 0 h 315"/>
                <a:gd name="T34" fmla="*/ 1 w 793"/>
                <a:gd name="T35" fmla="*/ 0 h 315"/>
                <a:gd name="T36" fmla="*/ 1 w 793"/>
                <a:gd name="T37" fmla="*/ 0 h 315"/>
                <a:gd name="T38" fmla="*/ 1 w 793"/>
                <a:gd name="T39" fmla="*/ 0 h 315"/>
                <a:gd name="T40" fmla="*/ 1 w 793"/>
                <a:gd name="T41" fmla="*/ 0 h 315"/>
                <a:gd name="T42" fmla="*/ 1 w 793"/>
                <a:gd name="T43" fmla="*/ 0 h 315"/>
                <a:gd name="T44" fmla="*/ 1 w 793"/>
                <a:gd name="T45" fmla="*/ 0 h 315"/>
                <a:gd name="T46" fmla="*/ 1 w 793"/>
                <a:gd name="T47" fmla="*/ 0 h 315"/>
                <a:gd name="T48" fmla="*/ 1 w 793"/>
                <a:gd name="T49" fmla="*/ 0 h 315"/>
                <a:gd name="T50" fmla="*/ 1 w 793"/>
                <a:gd name="T51" fmla="*/ 0 h 315"/>
                <a:gd name="T52" fmla="*/ 1 w 793"/>
                <a:gd name="T53" fmla="*/ 0 h 315"/>
                <a:gd name="T54" fmla="*/ 1 w 793"/>
                <a:gd name="T55" fmla="*/ 0 h 315"/>
                <a:gd name="T56" fmla="*/ 1 w 793"/>
                <a:gd name="T57" fmla="*/ 0 h 315"/>
                <a:gd name="T58" fmla="*/ 1 w 793"/>
                <a:gd name="T59" fmla="*/ 0 h 315"/>
                <a:gd name="T60" fmla="*/ 1 w 793"/>
                <a:gd name="T61" fmla="*/ 0 h 315"/>
                <a:gd name="T62" fmla="*/ 1 w 793"/>
                <a:gd name="T63" fmla="*/ 0 h 315"/>
                <a:gd name="T64" fmla="*/ 1 w 793"/>
                <a:gd name="T65" fmla="*/ 0 h 315"/>
                <a:gd name="T66" fmla="*/ 1 w 793"/>
                <a:gd name="T67" fmla="*/ 0 h 315"/>
                <a:gd name="T68" fmla="*/ 1 w 793"/>
                <a:gd name="T69" fmla="*/ 0 h 315"/>
                <a:gd name="T70" fmla="*/ 1 w 793"/>
                <a:gd name="T71" fmla="*/ 0 h 315"/>
                <a:gd name="T72" fmla="*/ 1 w 793"/>
                <a:gd name="T73" fmla="*/ 0 h 315"/>
                <a:gd name="T74" fmla="*/ 1 w 793"/>
                <a:gd name="T75" fmla="*/ 0 h 315"/>
                <a:gd name="T76" fmla="*/ 1 w 793"/>
                <a:gd name="T77" fmla="*/ 0 h 315"/>
                <a:gd name="T78" fmla="*/ 1 w 793"/>
                <a:gd name="T79" fmla="*/ 0 h 315"/>
                <a:gd name="T80" fmla="*/ 1 w 793"/>
                <a:gd name="T81" fmla="*/ 0 h 315"/>
                <a:gd name="T82" fmla="*/ 1 w 793"/>
                <a:gd name="T83" fmla="*/ 0 h 315"/>
                <a:gd name="T84" fmla="*/ 1 w 793"/>
                <a:gd name="T85" fmla="*/ 0 h 315"/>
                <a:gd name="T86" fmla="*/ 1 w 793"/>
                <a:gd name="T87" fmla="*/ 0 h 315"/>
                <a:gd name="T88" fmla="*/ 1 w 793"/>
                <a:gd name="T89" fmla="*/ 0 h 315"/>
                <a:gd name="T90" fmla="*/ 1 w 793"/>
                <a:gd name="T91" fmla="*/ 0 h 315"/>
                <a:gd name="T92" fmla="*/ 1 w 793"/>
                <a:gd name="T93" fmla="*/ 0 h 315"/>
                <a:gd name="T94" fmla="*/ 1 w 793"/>
                <a:gd name="T95" fmla="*/ 0 h 315"/>
                <a:gd name="T96" fmla="*/ 1 w 793"/>
                <a:gd name="T97" fmla="*/ 0 h 315"/>
                <a:gd name="T98" fmla="*/ 1 w 793"/>
                <a:gd name="T99" fmla="*/ 0 h 315"/>
                <a:gd name="T100" fmla="*/ 1 w 793"/>
                <a:gd name="T101" fmla="*/ 0 h 315"/>
                <a:gd name="T102" fmla="*/ 1 w 793"/>
                <a:gd name="T103" fmla="*/ 0 h 315"/>
                <a:gd name="T104" fmla="*/ 1 w 793"/>
                <a:gd name="T105" fmla="*/ 0 h 315"/>
                <a:gd name="T106" fmla="*/ 1 w 793"/>
                <a:gd name="T107" fmla="*/ 0 h 315"/>
                <a:gd name="T108" fmla="*/ 1 w 793"/>
                <a:gd name="T109" fmla="*/ 0 h 315"/>
                <a:gd name="T110" fmla="*/ 1 w 793"/>
                <a:gd name="T111" fmla="*/ 0 h 315"/>
                <a:gd name="T112" fmla="*/ 1 w 793"/>
                <a:gd name="T113" fmla="*/ 0 h 315"/>
                <a:gd name="T114" fmla="*/ 1 w 793"/>
                <a:gd name="T115" fmla="*/ 0 h 315"/>
                <a:gd name="T116" fmla="*/ 1 w 793"/>
                <a:gd name="T117" fmla="*/ 0 h 315"/>
                <a:gd name="T118" fmla="*/ 1 w 793"/>
                <a:gd name="T119" fmla="*/ 0 h 315"/>
                <a:gd name="T120" fmla="*/ 1 w 793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93"/>
                <a:gd name="T184" fmla="*/ 0 h 315"/>
                <a:gd name="T185" fmla="*/ 793 w 793"/>
                <a:gd name="T186" fmla="*/ 315 h 31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93" h="315">
                  <a:moveTo>
                    <a:pt x="0" y="0"/>
                  </a:moveTo>
                  <a:lnTo>
                    <a:pt x="31" y="0"/>
                  </a:lnTo>
                  <a:lnTo>
                    <a:pt x="59" y="0"/>
                  </a:lnTo>
                  <a:lnTo>
                    <a:pt x="85" y="0"/>
                  </a:lnTo>
                  <a:lnTo>
                    <a:pt x="110" y="0"/>
                  </a:lnTo>
                  <a:lnTo>
                    <a:pt x="133" y="0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93" y="0"/>
                  </a:lnTo>
                  <a:lnTo>
                    <a:pt x="210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6" y="0"/>
                  </a:lnTo>
                  <a:lnTo>
                    <a:pt x="286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0" y="0"/>
                  </a:lnTo>
                  <a:lnTo>
                    <a:pt x="316" y="0"/>
                  </a:lnTo>
                  <a:lnTo>
                    <a:pt x="322" y="0"/>
                  </a:lnTo>
                  <a:lnTo>
                    <a:pt x="327" y="0"/>
                  </a:lnTo>
                  <a:lnTo>
                    <a:pt x="331" y="0"/>
                  </a:lnTo>
                  <a:lnTo>
                    <a:pt x="335" y="0"/>
                  </a:lnTo>
                  <a:lnTo>
                    <a:pt x="339" y="0"/>
                  </a:lnTo>
                  <a:lnTo>
                    <a:pt x="342" y="0"/>
                  </a:lnTo>
                  <a:lnTo>
                    <a:pt x="344" y="0"/>
                  </a:lnTo>
                  <a:lnTo>
                    <a:pt x="347" y="1"/>
                  </a:lnTo>
                  <a:lnTo>
                    <a:pt x="349" y="1"/>
                  </a:lnTo>
                  <a:lnTo>
                    <a:pt x="351" y="1"/>
                  </a:lnTo>
                  <a:lnTo>
                    <a:pt x="353" y="1"/>
                  </a:lnTo>
                  <a:lnTo>
                    <a:pt x="355" y="1"/>
                  </a:lnTo>
                  <a:lnTo>
                    <a:pt x="357" y="1"/>
                  </a:lnTo>
                  <a:lnTo>
                    <a:pt x="360" y="1"/>
                  </a:lnTo>
                  <a:lnTo>
                    <a:pt x="361" y="1"/>
                  </a:lnTo>
                  <a:lnTo>
                    <a:pt x="364" y="1"/>
                  </a:lnTo>
                  <a:lnTo>
                    <a:pt x="365" y="1"/>
                  </a:lnTo>
                  <a:lnTo>
                    <a:pt x="367" y="3"/>
                  </a:lnTo>
                  <a:lnTo>
                    <a:pt x="369" y="3"/>
                  </a:lnTo>
                  <a:lnTo>
                    <a:pt x="371" y="3"/>
                  </a:lnTo>
                  <a:lnTo>
                    <a:pt x="372" y="3"/>
                  </a:lnTo>
                  <a:lnTo>
                    <a:pt x="373" y="3"/>
                  </a:lnTo>
                  <a:lnTo>
                    <a:pt x="375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9" y="3"/>
                  </a:lnTo>
                  <a:lnTo>
                    <a:pt x="380" y="3"/>
                  </a:lnTo>
                  <a:lnTo>
                    <a:pt x="381" y="3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1" y="4"/>
                  </a:lnTo>
                  <a:lnTo>
                    <a:pt x="392" y="4"/>
                  </a:lnTo>
                  <a:lnTo>
                    <a:pt x="393" y="5"/>
                  </a:lnTo>
                  <a:lnTo>
                    <a:pt x="396" y="5"/>
                  </a:lnTo>
                  <a:lnTo>
                    <a:pt x="397" y="5"/>
                  </a:lnTo>
                  <a:lnTo>
                    <a:pt x="399" y="5"/>
                  </a:lnTo>
                  <a:lnTo>
                    <a:pt x="401" y="5"/>
                  </a:lnTo>
                  <a:lnTo>
                    <a:pt x="403" y="7"/>
                  </a:lnTo>
                  <a:lnTo>
                    <a:pt x="405" y="7"/>
                  </a:lnTo>
                  <a:lnTo>
                    <a:pt x="407" y="7"/>
                  </a:lnTo>
                  <a:lnTo>
                    <a:pt x="409" y="7"/>
                  </a:lnTo>
                  <a:lnTo>
                    <a:pt x="411" y="7"/>
                  </a:lnTo>
                  <a:lnTo>
                    <a:pt x="412" y="8"/>
                  </a:lnTo>
                  <a:lnTo>
                    <a:pt x="415" y="8"/>
                  </a:lnTo>
                  <a:lnTo>
                    <a:pt x="416" y="8"/>
                  </a:lnTo>
                  <a:lnTo>
                    <a:pt x="417" y="8"/>
                  </a:lnTo>
                  <a:lnTo>
                    <a:pt x="419" y="8"/>
                  </a:lnTo>
                  <a:lnTo>
                    <a:pt x="420" y="8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9"/>
                  </a:lnTo>
                  <a:lnTo>
                    <a:pt x="427" y="9"/>
                  </a:lnTo>
                  <a:lnTo>
                    <a:pt x="428" y="11"/>
                  </a:lnTo>
                  <a:lnTo>
                    <a:pt x="429" y="11"/>
                  </a:lnTo>
                  <a:lnTo>
                    <a:pt x="431" y="11"/>
                  </a:lnTo>
                  <a:lnTo>
                    <a:pt x="432" y="11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40" y="13"/>
                  </a:lnTo>
                  <a:lnTo>
                    <a:pt x="442" y="15"/>
                  </a:lnTo>
                  <a:lnTo>
                    <a:pt x="444" y="15"/>
                  </a:lnTo>
                  <a:lnTo>
                    <a:pt x="445" y="16"/>
                  </a:lnTo>
                  <a:lnTo>
                    <a:pt x="448" y="16"/>
                  </a:lnTo>
                  <a:lnTo>
                    <a:pt x="450" y="17"/>
                  </a:lnTo>
                  <a:lnTo>
                    <a:pt x="452" y="17"/>
                  </a:lnTo>
                  <a:lnTo>
                    <a:pt x="454" y="19"/>
                  </a:lnTo>
                  <a:lnTo>
                    <a:pt x="457" y="19"/>
                  </a:lnTo>
                  <a:lnTo>
                    <a:pt x="460" y="20"/>
                  </a:lnTo>
                  <a:lnTo>
                    <a:pt x="461" y="20"/>
                  </a:lnTo>
                  <a:lnTo>
                    <a:pt x="464" y="21"/>
                  </a:lnTo>
                  <a:lnTo>
                    <a:pt x="465" y="21"/>
                  </a:lnTo>
                  <a:lnTo>
                    <a:pt x="466" y="23"/>
                  </a:lnTo>
                  <a:lnTo>
                    <a:pt x="469" y="23"/>
                  </a:lnTo>
                  <a:lnTo>
                    <a:pt x="470" y="23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4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8" y="25"/>
                  </a:lnTo>
                  <a:lnTo>
                    <a:pt x="480" y="27"/>
                  </a:lnTo>
                  <a:lnTo>
                    <a:pt x="481" y="27"/>
                  </a:lnTo>
                  <a:lnTo>
                    <a:pt x="482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6" y="29"/>
                  </a:lnTo>
                  <a:lnTo>
                    <a:pt x="488" y="31"/>
                  </a:lnTo>
                  <a:lnTo>
                    <a:pt x="489" y="31"/>
                  </a:lnTo>
                  <a:lnTo>
                    <a:pt x="490" y="31"/>
                  </a:lnTo>
                  <a:lnTo>
                    <a:pt x="492" y="32"/>
                  </a:lnTo>
                  <a:lnTo>
                    <a:pt x="493" y="33"/>
                  </a:lnTo>
                  <a:lnTo>
                    <a:pt x="496" y="33"/>
                  </a:lnTo>
                  <a:lnTo>
                    <a:pt x="497" y="35"/>
                  </a:lnTo>
                  <a:lnTo>
                    <a:pt x="498" y="35"/>
                  </a:lnTo>
                  <a:lnTo>
                    <a:pt x="501" y="36"/>
                  </a:lnTo>
                  <a:lnTo>
                    <a:pt x="502" y="37"/>
                  </a:lnTo>
                  <a:lnTo>
                    <a:pt x="505" y="39"/>
                  </a:lnTo>
                  <a:lnTo>
                    <a:pt x="506" y="39"/>
                  </a:lnTo>
                  <a:lnTo>
                    <a:pt x="509" y="40"/>
                  </a:lnTo>
                  <a:lnTo>
                    <a:pt x="510" y="41"/>
                  </a:lnTo>
                  <a:lnTo>
                    <a:pt x="512" y="41"/>
                  </a:lnTo>
                  <a:lnTo>
                    <a:pt x="514" y="43"/>
                  </a:lnTo>
                  <a:lnTo>
                    <a:pt x="516" y="44"/>
                  </a:lnTo>
                  <a:lnTo>
                    <a:pt x="517" y="44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7"/>
                  </a:lnTo>
                  <a:lnTo>
                    <a:pt x="522" y="47"/>
                  </a:lnTo>
                  <a:lnTo>
                    <a:pt x="524" y="48"/>
                  </a:lnTo>
                  <a:lnTo>
                    <a:pt x="525" y="48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2"/>
                  </a:lnTo>
                  <a:lnTo>
                    <a:pt x="531" y="52"/>
                  </a:lnTo>
                  <a:lnTo>
                    <a:pt x="533" y="52"/>
                  </a:lnTo>
                  <a:lnTo>
                    <a:pt x="534" y="53"/>
                  </a:lnTo>
                  <a:lnTo>
                    <a:pt x="535" y="54"/>
                  </a:lnTo>
                  <a:lnTo>
                    <a:pt x="537" y="54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2" y="57"/>
                  </a:lnTo>
                  <a:lnTo>
                    <a:pt x="543" y="58"/>
                  </a:lnTo>
                  <a:lnTo>
                    <a:pt x="545" y="58"/>
                  </a:lnTo>
                  <a:lnTo>
                    <a:pt x="546" y="60"/>
                  </a:lnTo>
                  <a:lnTo>
                    <a:pt x="549" y="61"/>
                  </a:lnTo>
                  <a:lnTo>
                    <a:pt x="550" y="62"/>
                  </a:lnTo>
                  <a:lnTo>
                    <a:pt x="551" y="64"/>
                  </a:lnTo>
                  <a:lnTo>
                    <a:pt x="554" y="64"/>
                  </a:lnTo>
                  <a:lnTo>
                    <a:pt x="555" y="65"/>
                  </a:lnTo>
                  <a:lnTo>
                    <a:pt x="557" y="66"/>
                  </a:lnTo>
                  <a:lnTo>
                    <a:pt x="558" y="66"/>
                  </a:lnTo>
                  <a:lnTo>
                    <a:pt x="559" y="68"/>
                  </a:lnTo>
                  <a:lnTo>
                    <a:pt x="561" y="68"/>
                  </a:lnTo>
                  <a:lnTo>
                    <a:pt x="562" y="69"/>
                  </a:lnTo>
                  <a:lnTo>
                    <a:pt x="563" y="69"/>
                  </a:lnTo>
                  <a:lnTo>
                    <a:pt x="563" y="70"/>
                  </a:lnTo>
                  <a:lnTo>
                    <a:pt x="565" y="70"/>
                  </a:lnTo>
                  <a:lnTo>
                    <a:pt x="566" y="72"/>
                  </a:lnTo>
                  <a:lnTo>
                    <a:pt x="567" y="72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1" y="74"/>
                  </a:lnTo>
                  <a:lnTo>
                    <a:pt x="573" y="74"/>
                  </a:lnTo>
                  <a:lnTo>
                    <a:pt x="573" y="76"/>
                  </a:lnTo>
                  <a:lnTo>
                    <a:pt x="574" y="76"/>
                  </a:lnTo>
                  <a:lnTo>
                    <a:pt x="575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79" y="80"/>
                  </a:lnTo>
                  <a:lnTo>
                    <a:pt x="581" y="80"/>
                  </a:lnTo>
                  <a:lnTo>
                    <a:pt x="582" y="81"/>
                  </a:lnTo>
                  <a:lnTo>
                    <a:pt x="583" y="82"/>
                  </a:lnTo>
                  <a:lnTo>
                    <a:pt x="585" y="82"/>
                  </a:lnTo>
                  <a:lnTo>
                    <a:pt x="586" y="84"/>
                  </a:lnTo>
                  <a:lnTo>
                    <a:pt x="587" y="85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1" y="88"/>
                  </a:lnTo>
                  <a:lnTo>
                    <a:pt x="593" y="88"/>
                  </a:lnTo>
                  <a:lnTo>
                    <a:pt x="594" y="89"/>
                  </a:lnTo>
                  <a:lnTo>
                    <a:pt x="595" y="90"/>
                  </a:lnTo>
                  <a:lnTo>
                    <a:pt x="597" y="90"/>
                  </a:lnTo>
                  <a:lnTo>
                    <a:pt x="598" y="92"/>
                  </a:lnTo>
                  <a:lnTo>
                    <a:pt x="599" y="92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1" y="94"/>
                  </a:lnTo>
                  <a:lnTo>
                    <a:pt x="602" y="94"/>
                  </a:lnTo>
                  <a:lnTo>
                    <a:pt x="603" y="96"/>
                  </a:lnTo>
                  <a:lnTo>
                    <a:pt x="605" y="96"/>
                  </a:lnTo>
                  <a:lnTo>
                    <a:pt x="605" y="97"/>
                  </a:lnTo>
                  <a:lnTo>
                    <a:pt x="606" y="97"/>
                  </a:lnTo>
                  <a:lnTo>
                    <a:pt x="607" y="98"/>
                  </a:lnTo>
                  <a:lnTo>
                    <a:pt x="609" y="100"/>
                  </a:lnTo>
                  <a:lnTo>
                    <a:pt x="610" y="100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4"/>
                  </a:lnTo>
                  <a:lnTo>
                    <a:pt x="615" y="105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8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2" y="110"/>
                  </a:lnTo>
                  <a:lnTo>
                    <a:pt x="623" y="110"/>
                  </a:lnTo>
                  <a:lnTo>
                    <a:pt x="623" y="112"/>
                  </a:lnTo>
                  <a:lnTo>
                    <a:pt x="624" y="112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8" y="114"/>
                  </a:lnTo>
                  <a:lnTo>
                    <a:pt x="630" y="116"/>
                  </a:lnTo>
                  <a:lnTo>
                    <a:pt x="631" y="117"/>
                  </a:lnTo>
                  <a:lnTo>
                    <a:pt x="632" y="117"/>
                  </a:lnTo>
                  <a:lnTo>
                    <a:pt x="634" y="118"/>
                  </a:lnTo>
                  <a:lnTo>
                    <a:pt x="635" y="118"/>
                  </a:lnTo>
                  <a:lnTo>
                    <a:pt x="635" y="120"/>
                  </a:lnTo>
                  <a:lnTo>
                    <a:pt x="636" y="120"/>
                  </a:lnTo>
                  <a:lnTo>
                    <a:pt x="638" y="121"/>
                  </a:lnTo>
                  <a:lnTo>
                    <a:pt x="639" y="122"/>
                  </a:lnTo>
                  <a:lnTo>
                    <a:pt x="640" y="122"/>
                  </a:lnTo>
                  <a:lnTo>
                    <a:pt x="642" y="124"/>
                  </a:lnTo>
                  <a:lnTo>
                    <a:pt x="643" y="125"/>
                  </a:lnTo>
                  <a:lnTo>
                    <a:pt x="644" y="125"/>
                  </a:lnTo>
                  <a:lnTo>
                    <a:pt x="646" y="126"/>
                  </a:lnTo>
                  <a:lnTo>
                    <a:pt x="647" y="128"/>
                  </a:lnTo>
                  <a:lnTo>
                    <a:pt x="648" y="129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1" y="132"/>
                  </a:lnTo>
                  <a:lnTo>
                    <a:pt x="652" y="132"/>
                  </a:lnTo>
                  <a:lnTo>
                    <a:pt x="652" y="133"/>
                  </a:lnTo>
                  <a:lnTo>
                    <a:pt x="654" y="133"/>
                  </a:lnTo>
                  <a:lnTo>
                    <a:pt x="654" y="134"/>
                  </a:lnTo>
                  <a:lnTo>
                    <a:pt x="655" y="134"/>
                  </a:lnTo>
                  <a:lnTo>
                    <a:pt x="655" y="136"/>
                  </a:lnTo>
                  <a:lnTo>
                    <a:pt x="656" y="136"/>
                  </a:lnTo>
                  <a:lnTo>
                    <a:pt x="658" y="137"/>
                  </a:lnTo>
                  <a:lnTo>
                    <a:pt x="659" y="138"/>
                  </a:lnTo>
                  <a:lnTo>
                    <a:pt x="660" y="140"/>
                  </a:lnTo>
                  <a:lnTo>
                    <a:pt x="662" y="141"/>
                  </a:lnTo>
                  <a:lnTo>
                    <a:pt x="663" y="142"/>
                  </a:lnTo>
                  <a:lnTo>
                    <a:pt x="664" y="143"/>
                  </a:lnTo>
                  <a:lnTo>
                    <a:pt x="666" y="145"/>
                  </a:lnTo>
                  <a:lnTo>
                    <a:pt x="666" y="146"/>
                  </a:lnTo>
                  <a:lnTo>
                    <a:pt x="667" y="147"/>
                  </a:lnTo>
                  <a:lnTo>
                    <a:pt x="668" y="149"/>
                  </a:lnTo>
                  <a:lnTo>
                    <a:pt x="670" y="150"/>
                  </a:lnTo>
                  <a:lnTo>
                    <a:pt x="671" y="151"/>
                  </a:lnTo>
                  <a:lnTo>
                    <a:pt x="672" y="151"/>
                  </a:lnTo>
                  <a:lnTo>
                    <a:pt x="672" y="153"/>
                  </a:lnTo>
                  <a:lnTo>
                    <a:pt x="674" y="154"/>
                  </a:lnTo>
                  <a:lnTo>
                    <a:pt x="675" y="155"/>
                  </a:lnTo>
                  <a:lnTo>
                    <a:pt x="676" y="157"/>
                  </a:lnTo>
                  <a:lnTo>
                    <a:pt x="678" y="157"/>
                  </a:lnTo>
                  <a:lnTo>
                    <a:pt x="678" y="158"/>
                  </a:lnTo>
                  <a:lnTo>
                    <a:pt x="679" y="159"/>
                  </a:lnTo>
                  <a:lnTo>
                    <a:pt x="680" y="161"/>
                  </a:lnTo>
                  <a:lnTo>
                    <a:pt x="680" y="162"/>
                  </a:lnTo>
                  <a:lnTo>
                    <a:pt x="682" y="162"/>
                  </a:lnTo>
                  <a:lnTo>
                    <a:pt x="682" y="163"/>
                  </a:lnTo>
                  <a:lnTo>
                    <a:pt x="683" y="163"/>
                  </a:lnTo>
                  <a:lnTo>
                    <a:pt x="684" y="165"/>
                  </a:lnTo>
                  <a:lnTo>
                    <a:pt x="684" y="166"/>
                  </a:lnTo>
                  <a:lnTo>
                    <a:pt x="686" y="167"/>
                  </a:lnTo>
                  <a:lnTo>
                    <a:pt x="687" y="167"/>
                  </a:lnTo>
                  <a:lnTo>
                    <a:pt x="687" y="169"/>
                  </a:lnTo>
                  <a:lnTo>
                    <a:pt x="688" y="170"/>
                  </a:lnTo>
                  <a:lnTo>
                    <a:pt x="690" y="171"/>
                  </a:lnTo>
                  <a:lnTo>
                    <a:pt x="691" y="173"/>
                  </a:lnTo>
                  <a:lnTo>
                    <a:pt x="692" y="174"/>
                  </a:lnTo>
                  <a:lnTo>
                    <a:pt x="692" y="175"/>
                  </a:lnTo>
                  <a:lnTo>
                    <a:pt x="694" y="177"/>
                  </a:lnTo>
                  <a:lnTo>
                    <a:pt x="696" y="179"/>
                  </a:lnTo>
                  <a:lnTo>
                    <a:pt x="698" y="181"/>
                  </a:lnTo>
                  <a:lnTo>
                    <a:pt x="699" y="182"/>
                  </a:lnTo>
                  <a:lnTo>
                    <a:pt x="700" y="185"/>
                  </a:lnTo>
                  <a:lnTo>
                    <a:pt x="702" y="186"/>
                  </a:lnTo>
                  <a:lnTo>
                    <a:pt x="703" y="187"/>
                  </a:lnTo>
                  <a:lnTo>
                    <a:pt x="704" y="189"/>
                  </a:lnTo>
                  <a:lnTo>
                    <a:pt x="706" y="190"/>
                  </a:lnTo>
                  <a:lnTo>
                    <a:pt x="706" y="191"/>
                  </a:lnTo>
                  <a:lnTo>
                    <a:pt x="707" y="193"/>
                  </a:lnTo>
                  <a:lnTo>
                    <a:pt x="708" y="194"/>
                  </a:lnTo>
                  <a:lnTo>
                    <a:pt x="708" y="195"/>
                  </a:lnTo>
                  <a:lnTo>
                    <a:pt x="710" y="197"/>
                  </a:lnTo>
                  <a:lnTo>
                    <a:pt x="711" y="197"/>
                  </a:lnTo>
                  <a:lnTo>
                    <a:pt x="711" y="198"/>
                  </a:lnTo>
                  <a:lnTo>
                    <a:pt x="712" y="199"/>
                  </a:lnTo>
                  <a:lnTo>
                    <a:pt x="714" y="201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5"/>
                  </a:lnTo>
                  <a:lnTo>
                    <a:pt x="717" y="206"/>
                  </a:lnTo>
                  <a:lnTo>
                    <a:pt x="719" y="207"/>
                  </a:lnTo>
                  <a:lnTo>
                    <a:pt x="719" y="209"/>
                  </a:lnTo>
                  <a:lnTo>
                    <a:pt x="720" y="210"/>
                  </a:lnTo>
                  <a:lnTo>
                    <a:pt x="721" y="211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5" y="217"/>
                  </a:lnTo>
                  <a:lnTo>
                    <a:pt x="725" y="218"/>
                  </a:lnTo>
                  <a:lnTo>
                    <a:pt x="727" y="221"/>
                  </a:lnTo>
                  <a:lnTo>
                    <a:pt x="729" y="222"/>
                  </a:lnTo>
                  <a:lnTo>
                    <a:pt x="731" y="225"/>
                  </a:lnTo>
                  <a:lnTo>
                    <a:pt x="732" y="226"/>
                  </a:lnTo>
                  <a:lnTo>
                    <a:pt x="733" y="229"/>
                  </a:lnTo>
                  <a:lnTo>
                    <a:pt x="735" y="230"/>
                  </a:lnTo>
                  <a:lnTo>
                    <a:pt x="736" y="231"/>
                  </a:lnTo>
                  <a:lnTo>
                    <a:pt x="737" y="234"/>
                  </a:lnTo>
                  <a:lnTo>
                    <a:pt x="739" y="235"/>
                  </a:lnTo>
                  <a:lnTo>
                    <a:pt x="739" y="236"/>
                  </a:lnTo>
                  <a:lnTo>
                    <a:pt x="740" y="238"/>
                  </a:lnTo>
                  <a:lnTo>
                    <a:pt x="741" y="239"/>
                  </a:lnTo>
                  <a:lnTo>
                    <a:pt x="741" y="240"/>
                  </a:lnTo>
                  <a:lnTo>
                    <a:pt x="743" y="242"/>
                  </a:lnTo>
                  <a:lnTo>
                    <a:pt x="744" y="243"/>
                  </a:lnTo>
                  <a:lnTo>
                    <a:pt x="744" y="244"/>
                  </a:lnTo>
                  <a:lnTo>
                    <a:pt x="745" y="244"/>
                  </a:lnTo>
                  <a:lnTo>
                    <a:pt x="747" y="246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48" y="250"/>
                  </a:lnTo>
                  <a:lnTo>
                    <a:pt x="749" y="251"/>
                  </a:lnTo>
                  <a:lnTo>
                    <a:pt x="751" y="252"/>
                  </a:lnTo>
                  <a:lnTo>
                    <a:pt x="752" y="254"/>
                  </a:lnTo>
                  <a:lnTo>
                    <a:pt x="753" y="255"/>
                  </a:lnTo>
                  <a:lnTo>
                    <a:pt x="753" y="256"/>
                  </a:lnTo>
                  <a:lnTo>
                    <a:pt x="755" y="259"/>
                  </a:lnTo>
                  <a:lnTo>
                    <a:pt x="756" y="260"/>
                  </a:lnTo>
                  <a:lnTo>
                    <a:pt x="757" y="262"/>
                  </a:lnTo>
                  <a:lnTo>
                    <a:pt x="759" y="263"/>
                  </a:lnTo>
                  <a:lnTo>
                    <a:pt x="760" y="266"/>
                  </a:lnTo>
                  <a:lnTo>
                    <a:pt x="761" y="267"/>
                  </a:lnTo>
                  <a:lnTo>
                    <a:pt x="763" y="270"/>
                  </a:lnTo>
                  <a:lnTo>
                    <a:pt x="764" y="271"/>
                  </a:lnTo>
                  <a:lnTo>
                    <a:pt x="765" y="274"/>
                  </a:lnTo>
                  <a:lnTo>
                    <a:pt x="768" y="275"/>
                  </a:lnTo>
                  <a:lnTo>
                    <a:pt x="769" y="278"/>
                  </a:lnTo>
                  <a:lnTo>
                    <a:pt x="771" y="279"/>
                  </a:lnTo>
                  <a:lnTo>
                    <a:pt x="772" y="280"/>
                  </a:lnTo>
                  <a:lnTo>
                    <a:pt x="772" y="283"/>
                  </a:lnTo>
                  <a:lnTo>
                    <a:pt x="773" y="284"/>
                  </a:lnTo>
                  <a:lnTo>
                    <a:pt x="775" y="286"/>
                  </a:lnTo>
                  <a:lnTo>
                    <a:pt x="776" y="287"/>
                  </a:lnTo>
                  <a:lnTo>
                    <a:pt x="776" y="288"/>
                  </a:lnTo>
                  <a:lnTo>
                    <a:pt x="777" y="290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4"/>
                  </a:lnTo>
                  <a:lnTo>
                    <a:pt x="781" y="295"/>
                  </a:lnTo>
                  <a:lnTo>
                    <a:pt x="781" y="296"/>
                  </a:lnTo>
                  <a:lnTo>
                    <a:pt x="783" y="296"/>
                  </a:lnTo>
                  <a:lnTo>
                    <a:pt x="783" y="298"/>
                  </a:lnTo>
                  <a:lnTo>
                    <a:pt x="784" y="299"/>
                  </a:lnTo>
                  <a:lnTo>
                    <a:pt x="784" y="300"/>
                  </a:lnTo>
                  <a:lnTo>
                    <a:pt x="785" y="302"/>
                  </a:lnTo>
                  <a:lnTo>
                    <a:pt x="787" y="303"/>
                  </a:lnTo>
                  <a:lnTo>
                    <a:pt x="787" y="304"/>
                  </a:lnTo>
                  <a:lnTo>
                    <a:pt x="788" y="306"/>
                  </a:lnTo>
                  <a:lnTo>
                    <a:pt x="789" y="307"/>
                  </a:lnTo>
                  <a:lnTo>
                    <a:pt x="789" y="308"/>
                  </a:lnTo>
                  <a:lnTo>
                    <a:pt x="791" y="310"/>
                  </a:lnTo>
                  <a:lnTo>
                    <a:pt x="792" y="312"/>
                  </a:lnTo>
                  <a:lnTo>
                    <a:pt x="792" y="314"/>
                  </a:lnTo>
                  <a:lnTo>
                    <a:pt x="793" y="315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0" name="Freeform 65">
              <a:extLst>
                <a:ext uri="{FF2B5EF4-FFF2-40B4-BE49-F238E27FC236}">
                  <a16:creationId xmlns:a16="http://schemas.microsoft.com/office/drawing/2014/main" id="{6FAD8687-FC88-814A-998E-B350837FD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1900"/>
              <a:ext cx="397" cy="157"/>
            </a:xfrm>
            <a:custGeom>
              <a:avLst/>
              <a:gdLst>
                <a:gd name="T0" fmla="*/ 1 w 793"/>
                <a:gd name="T1" fmla="*/ 1 h 314"/>
                <a:gd name="T2" fmla="*/ 1 w 793"/>
                <a:gd name="T3" fmla="*/ 1 h 314"/>
                <a:gd name="T4" fmla="*/ 1 w 793"/>
                <a:gd name="T5" fmla="*/ 1 h 314"/>
                <a:gd name="T6" fmla="*/ 1 w 793"/>
                <a:gd name="T7" fmla="*/ 1 h 314"/>
                <a:gd name="T8" fmla="*/ 1 w 793"/>
                <a:gd name="T9" fmla="*/ 1 h 314"/>
                <a:gd name="T10" fmla="*/ 1 w 793"/>
                <a:gd name="T11" fmla="*/ 1 h 314"/>
                <a:gd name="T12" fmla="*/ 1 w 793"/>
                <a:gd name="T13" fmla="*/ 1 h 314"/>
                <a:gd name="T14" fmla="*/ 1 w 793"/>
                <a:gd name="T15" fmla="*/ 1 h 314"/>
                <a:gd name="T16" fmla="*/ 1 w 793"/>
                <a:gd name="T17" fmla="*/ 1 h 314"/>
                <a:gd name="T18" fmla="*/ 1 w 793"/>
                <a:gd name="T19" fmla="*/ 1 h 314"/>
                <a:gd name="T20" fmla="*/ 1 w 793"/>
                <a:gd name="T21" fmla="*/ 1 h 314"/>
                <a:gd name="T22" fmla="*/ 1 w 793"/>
                <a:gd name="T23" fmla="*/ 1 h 314"/>
                <a:gd name="T24" fmla="*/ 1 w 793"/>
                <a:gd name="T25" fmla="*/ 1 h 314"/>
                <a:gd name="T26" fmla="*/ 1 w 793"/>
                <a:gd name="T27" fmla="*/ 1 h 314"/>
                <a:gd name="T28" fmla="*/ 1 w 793"/>
                <a:gd name="T29" fmla="*/ 1 h 314"/>
                <a:gd name="T30" fmla="*/ 1 w 793"/>
                <a:gd name="T31" fmla="*/ 1 h 314"/>
                <a:gd name="T32" fmla="*/ 1 w 793"/>
                <a:gd name="T33" fmla="*/ 1 h 314"/>
                <a:gd name="T34" fmla="*/ 1 w 793"/>
                <a:gd name="T35" fmla="*/ 1 h 314"/>
                <a:gd name="T36" fmla="*/ 1 w 793"/>
                <a:gd name="T37" fmla="*/ 1 h 314"/>
                <a:gd name="T38" fmla="*/ 1 w 793"/>
                <a:gd name="T39" fmla="*/ 1 h 314"/>
                <a:gd name="T40" fmla="*/ 1 w 793"/>
                <a:gd name="T41" fmla="*/ 1 h 314"/>
                <a:gd name="T42" fmla="*/ 1 w 793"/>
                <a:gd name="T43" fmla="*/ 1 h 314"/>
                <a:gd name="T44" fmla="*/ 1 w 793"/>
                <a:gd name="T45" fmla="*/ 1 h 314"/>
                <a:gd name="T46" fmla="*/ 1 w 793"/>
                <a:gd name="T47" fmla="*/ 1 h 314"/>
                <a:gd name="T48" fmla="*/ 1 w 793"/>
                <a:gd name="T49" fmla="*/ 1 h 314"/>
                <a:gd name="T50" fmla="*/ 1 w 793"/>
                <a:gd name="T51" fmla="*/ 1 h 314"/>
                <a:gd name="T52" fmla="*/ 1 w 793"/>
                <a:gd name="T53" fmla="*/ 1 h 314"/>
                <a:gd name="T54" fmla="*/ 1 w 793"/>
                <a:gd name="T55" fmla="*/ 1 h 314"/>
                <a:gd name="T56" fmla="*/ 1 w 793"/>
                <a:gd name="T57" fmla="*/ 1 h 314"/>
                <a:gd name="T58" fmla="*/ 1 w 793"/>
                <a:gd name="T59" fmla="*/ 1 h 314"/>
                <a:gd name="T60" fmla="*/ 1 w 793"/>
                <a:gd name="T61" fmla="*/ 1 h 314"/>
                <a:gd name="T62" fmla="*/ 1 w 793"/>
                <a:gd name="T63" fmla="*/ 1 h 314"/>
                <a:gd name="T64" fmla="*/ 1 w 793"/>
                <a:gd name="T65" fmla="*/ 1 h 314"/>
                <a:gd name="T66" fmla="*/ 1 w 793"/>
                <a:gd name="T67" fmla="*/ 1 h 314"/>
                <a:gd name="T68" fmla="*/ 1 w 793"/>
                <a:gd name="T69" fmla="*/ 1 h 314"/>
                <a:gd name="T70" fmla="*/ 1 w 793"/>
                <a:gd name="T71" fmla="*/ 1 h 314"/>
                <a:gd name="T72" fmla="*/ 1 w 793"/>
                <a:gd name="T73" fmla="*/ 1 h 314"/>
                <a:gd name="T74" fmla="*/ 1 w 793"/>
                <a:gd name="T75" fmla="*/ 1 h 314"/>
                <a:gd name="T76" fmla="*/ 1 w 793"/>
                <a:gd name="T77" fmla="*/ 1 h 314"/>
                <a:gd name="T78" fmla="*/ 1 w 793"/>
                <a:gd name="T79" fmla="*/ 1 h 314"/>
                <a:gd name="T80" fmla="*/ 1 w 793"/>
                <a:gd name="T81" fmla="*/ 1 h 314"/>
                <a:gd name="T82" fmla="*/ 1 w 793"/>
                <a:gd name="T83" fmla="*/ 1 h 314"/>
                <a:gd name="T84" fmla="*/ 1 w 793"/>
                <a:gd name="T85" fmla="*/ 1 h 314"/>
                <a:gd name="T86" fmla="*/ 1 w 793"/>
                <a:gd name="T87" fmla="*/ 1 h 314"/>
                <a:gd name="T88" fmla="*/ 1 w 793"/>
                <a:gd name="T89" fmla="*/ 1 h 314"/>
                <a:gd name="T90" fmla="*/ 1 w 793"/>
                <a:gd name="T91" fmla="*/ 1 h 314"/>
                <a:gd name="T92" fmla="*/ 1 w 793"/>
                <a:gd name="T93" fmla="*/ 1 h 314"/>
                <a:gd name="T94" fmla="*/ 1 w 793"/>
                <a:gd name="T95" fmla="*/ 1 h 314"/>
                <a:gd name="T96" fmla="*/ 1 w 793"/>
                <a:gd name="T97" fmla="*/ 1 h 314"/>
                <a:gd name="T98" fmla="*/ 1 w 793"/>
                <a:gd name="T99" fmla="*/ 1 h 314"/>
                <a:gd name="T100" fmla="*/ 1 w 793"/>
                <a:gd name="T101" fmla="*/ 1 h 314"/>
                <a:gd name="T102" fmla="*/ 1 w 793"/>
                <a:gd name="T103" fmla="*/ 1 h 314"/>
                <a:gd name="T104" fmla="*/ 1 w 793"/>
                <a:gd name="T105" fmla="*/ 1 h 314"/>
                <a:gd name="T106" fmla="*/ 1 w 793"/>
                <a:gd name="T107" fmla="*/ 1 h 314"/>
                <a:gd name="T108" fmla="*/ 1 w 793"/>
                <a:gd name="T109" fmla="*/ 1 h 314"/>
                <a:gd name="T110" fmla="*/ 1 w 793"/>
                <a:gd name="T111" fmla="*/ 1 h 314"/>
                <a:gd name="T112" fmla="*/ 1 w 793"/>
                <a:gd name="T113" fmla="*/ 1 h 314"/>
                <a:gd name="T114" fmla="*/ 1 w 793"/>
                <a:gd name="T115" fmla="*/ 1 h 314"/>
                <a:gd name="T116" fmla="*/ 1 w 793"/>
                <a:gd name="T117" fmla="*/ 1 h 314"/>
                <a:gd name="T118" fmla="*/ 1 w 793"/>
                <a:gd name="T119" fmla="*/ 1 h 314"/>
                <a:gd name="T120" fmla="*/ 1 w 793"/>
                <a:gd name="T121" fmla="*/ 1 h 3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93"/>
                <a:gd name="T184" fmla="*/ 0 h 314"/>
                <a:gd name="T185" fmla="*/ 793 w 793"/>
                <a:gd name="T186" fmla="*/ 314 h 31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93" h="314">
                  <a:moveTo>
                    <a:pt x="0" y="314"/>
                  </a:moveTo>
                  <a:lnTo>
                    <a:pt x="31" y="314"/>
                  </a:lnTo>
                  <a:lnTo>
                    <a:pt x="59" y="314"/>
                  </a:lnTo>
                  <a:lnTo>
                    <a:pt x="85" y="314"/>
                  </a:lnTo>
                  <a:lnTo>
                    <a:pt x="110" y="314"/>
                  </a:lnTo>
                  <a:lnTo>
                    <a:pt x="133" y="314"/>
                  </a:lnTo>
                  <a:lnTo>
                    <a:pt x="154" y="314"/>
                  </a:lnTo>
                  <a:lnTo>
                    <a:pt x="174" y="314"/>
                  </a:lnTo>
                  <a:lnTo>
                    <a:pt x="193" y="314"/>
                  </a:lnTo>
                  <a:lnTo>
                    <a:pt x="210" y="314"/>
                  </a:lnTo>
                  <a:lnTo>
                    <a:pt x="226" y="314"/>
                  </a:lnTo>
                  <a:lnTo>
                    <a:pt x="241" y="314"/>
                  </a:lnTo>
                  <a:lnTo>
                    <a:pt x="254" y="314"/>
                  </a:lnTo>
                  <a:lnTo>
                    <a:pt x="266" y="314"/>
                  </a:lnTo>
                  <a:lnTo>
                    <a:pt x="276" y="314"/>
                  </a:lnTo>
                  <a:lnTo>
                    <a:pt x="286" y="314"/>
                  </a:lnTo>
                  <a:lnTo>
                    <a:pt x="295" y="314"/>
                  </a:lnTo>
                  <a:lnTo>
                    <a:pt x="303" y="314"/>
                  </a:lnTo>
                  <a:lnTo>
                    <a:pt x="310" y="314"/>
                  </a:lnTo>
                  <a:lnTo>
                    <a:pt x="316" y="314"/>
                  </a:lnTo>
                  <a:lnTo>
                    <a:pt x="322" y="314"/>
                  </a:lnTo>
                  <a:lnTo>
                    <a:pt x="327" y="314"/>
                  </a:lnTo>
                  <a:lnTo>
                    <a:pt x="331" y="314"/>
                  </a:lnTo>
                  <a:lnTo>
                    <a:pt x="335" y="314"/>
                  </a:lnTo>
                  <a:lnTo>
                    <a:pt x="339" y="314"/>
                  </a:lnTo>
                  <a:lnTo>
                    <a:pt x="342" y="313"/>
                  </a:lnTo>
                  <a:lnTo>
                    <a:pt x="344" y="313"/>
                  </a:lnTo>
                  <a:lnTo>
                    <a:pt x="347" y="313"/>
                  </a:lnTo>
                  <a:lnTo>
                    <a:pt x="349" y="313"/>
                  </a:lnTo>
                  <a:lnTo>
                    <a:pt x="351" y="313"/>
                  </a:lnTo>
                  <a:lnTo>
                    <a:pt x="353" y="313"/>
                  </a:lnTo>
                  <a:lnTo>
                    <a:pt x="355" y="313"/>
                  </a:lnTo>
                  <a:lnTo>
                    <a:pt x="357" y="313"/>
                  </a:lnTo>
                  <a:lnTo>
                    <a:pt x="360" y="313"/>
                  </a:lnTo>
                  <a:lnTo>
                    <a:pt x="361" y="313"/>
                  </a:lnTo>
                  <a:lnTo>
                    <a:pt x="364" y="313"/>
                  </a:lnTo>
                  <a:lnTo>
                    <a:pt x="365" y="312"/>
                  </a:lnTo>
                  <a:lnTo>
                    <a:pt x="367" y="312"/>
                  </a:lnTo>
                  <a:lnTo>
                    <a:pt x="369" y="312"/>
                  </a:lnTo>
                  <a:lnTo>
                    <a:pt x="371" y="312"/>
                  </a:lnTo>
                  <a:lnTo>
                    <a:pt x="372" y="312"/>
                  </a:lnTo>
                  <a:lnTo>
                    <a:pt x="373" y="312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1" y="310"/>
                  </a:lnTo>
                  <a:lnTo>
                    <a:pt x="383" y="310"/>
                  </a:lnTo>
                  <a:lnTo>
                    <a:pt x="384" y="310"/>
                  </a:lnTo>
                  <a:lnTo>
                    <a:pt x="385" y="310"/>
                  </a:lnTo>
                  <a:lnTo>
                    <a:pt x="387" y="310"/>
                  </a:lnTo>
                  <a:lnTo>
                    <a:pt x="388" y="310"/>
                  </a:lnTo>
                  <a:lnTo>
                    <a:pt x="389" y="310"/>
                  </a:lnTo>
                  <a:lnTo>
                    <a:pt x="391" y="310"/>
                  </a:lnTo>
                  <a:lnTo>
                    <a:pt x="392" y="309"/>
                  </a:lnTo>
                  <a:lnTo>
                    <a:pt x="393" y="309"/>
                  </a:lnTo>
                  <a:lnTo>
                    <a:pt x="396" y="309"/>
                  </a:lnTo>
                  <a:lnTo>
                    <a:pt x="397" y="309"/>
                  </a:lnTo>
                  <a:lnTo>
                    <a:pt x="399" y="309"/>
                  </a:lnTo>
                  <a:lnTo>
                    <a:pt x="401" y="308"/>
                  </a:lnTo>
                  <a:lnTo>
                    <a:pt x="403" y="308"/>
                  </a:lnTo>
                  <a:lnTo>
                    <a:pt x="405" y="308"/>
                  </a:lnTo>
                  <a:lnTo>
                    <a:pt x="407" y="308"/>
                  </a:lnTo>
                  <a:lnTo>
                    <a:pt x="409" y="308"/>
                  </a:lnTo>
                  <a:lnTo>
                    <a:pt x="411" y="306"/>
                  </a:lnTo>
                  <a:lnTo>
                    <a:pt x="412" y="306"/>
                  </a:lnTo>
                  <a:lnTo>
                    <a:pt x="415" y="306"/>
                  </a:lnTo>
                  <a:lnTo>
                    <a:pt x="416" y="306"/>
                  </a:lnTo>
                  <a:lnTo>
                    <a:pt x="417" y="306"/>
                  </a:lnTo>
                  <a:lnTo>
                    <a:pt x="419" y="306"/>
                  </a:lnTo>
                  <a:lnTo>
                    <a:pt x="420" y="305"/>
                  </a:lnTo>
                  <a:lnTo>
                    <a:pt x="421" y="305"/>
                  </a:lnTo>
                  <a:lnTo>
                    <a:pt x="423" y="305"/>
                  </a:lnTo>
                  <a:lnTo>
                    <a:pt x="424" y="305"/>
                  </a:lnTo>
                  <a:lnTo>
                    <a:pt x="425" y="305"/>
                  </a:lnTo>
                  <a:lnTo>
                    <a:pt x="427" y="305"/>
                  </a:lnTo>
                  <a:lnTo>
                    <a:pt x="428" y="304"/>
                  </a:lnTo>
                  <a:lnTo>
                    <a:pt x="429" y="304"/>
                  </a:lnTo>
                  <a:lnTo>
                    <a:pt x="431" y="304"/>
                  </a:lnTo>
                  <a:lnTo>
                    <a:pt x="432" y="302"/>
                  </a:lnTo>
                  <a:lnTo>
                    <a:pt x="433" y="302"/>
                  </a:lnTo>
                  <a:lnTo>
                    <a:pt x="435" y="302"/>
                  </a:lnTo>
                  <a:lnTo>
                    <a:pt x="436" y="302"/>
                  </a:lnTo>
                  <a:lnTo>
                    <a:pt x="437" y="301"/>
                  </a:lnTo>
                  <a:lnTo>
                    <a:pt x="438" y="301"/>
                  </a:lnTo>
                  <a:lnTo>
                    <a:pt x="440" y="301"/>
                  </a:lnTo>
                  <a:lnTo>
                    <a:pt x="442" y="300"/>
                  </a:lnTo>
                  <a:lnTo>
                    <a:pt x="444" y="300"/>
                  </a:lnTo>
                  <a:lnTo>
                    <a:pt x="445" y="298"/>
                  </a:lnTo>
                  <a:lnTo>
                    <a:pt x="448" y="298"/>
                  </a:lnTo>
                  <a:lnTo>
                    <a:pt x="450" y="297"/>
                  </a:lnTo>
                  <a:lnTo>
                    <a:pt x="452" y="297"/>
                  </a:lnTo>
                  <a:lnTo>
                    <a:pt x="454" y="296"/>
                  </a:lnTo>
                  <a:lnTo>
                    <a:pt x="457" y="296"/>
                  </a:lnTo>
                  <a:lnTo>
                    <a:pt x="460" y="294"/>
                  </a:lnTo>
                  <a:lnTo>
                    <a:pt x="461" y="294"/>
                  </a:lnTo>
                  <a:lnTo>
                    <a:pt x="464" y="293"/>
                  </a:lnTo>
                  <a:lnTo>
                    <a:pt x="465" y="293"/>
                  </a:lnTo>
                  <a:lnTo>
                    <a:pt x="466" y="292"/>
                  </a:lnTo>
                  <a:lnTo>
                    <a:pt x="469" y="292"/>
                  </a:lnTo>
                  <a:lnTo>
                    <a:pt x="470" y="292"/>
                  </a:lnTo>
                  <a:lnTo>
                    <a:pt x="472" y="290"/>
                  </a:lnTo>
                  <a:lnTo>
                    <a:pt x="473" y="290"/>
                  </a:lnTo>
                  <a:lnTo>
                    <a:pt x="474" y="289"/>
                  </a:lnTo>
                  <a:lnTo>
                    <a:pt x="476" y="289"/>
                  </a:lnTo>
                  <a:lnTo>
                    <a:pt x="477" y="289"/>
                  </a:lnTo>
                  <a:lnTo>
                    <a:pt x="478" y="288"/>
                  </a:lnTo>
                  <a:lnTo>
                    <a:pt x="480" y="288"/>
                  </a:lnTo>
                  <a:lnTo>
                    <a:pt x="481" y="288"/>
                  </a:lnTo>
                  <a:lnTo>
                    <a:pt x="482" y="287"/>
                  </a:lnTo>
                  <a:lnTo>
                    <a:pt x="484" y="287"/>
                  </a:lnTo>
                  <a:lnTo>
                    <a:pt x="485" y="285"/>
                  </a:lnTo>
                  <a:lnTo>
                    <a:pt x="486" y="285"/>
                  </a:lnTo>
                  <a:lnTo>
                    <a:pt x="488" y="284"/>
                  </a:lnTo>
                  <a:lnTo>
                    <a:pt x="489" y="284"/>
                  </a:lnTo>
                  <a:lnTo>
                    <a:pt x="490" y="283"/>
                  </a:lnTo>
                  <a:lnTo>
                    <a:pt x="492" y="283"/>
                  </a:lnTo>
                  <a:lnTo>
                    <a:pt x="493" y="281"/>
                  </a:lnTo>
                  <a:lnTo>
                    <a:pt x="496" y="281"/>
                  </a:lnTo>
                  <a:lnTo>
                    <a:pt x="497" y="280"/>
                  </a:lnTo>
                  <a:lnTo>
                    <a:pt x="498" y="279"/>
                  </a:lnTo>
                  <a:lnTo>
                    <a:pt x="501" y="279"/>
                  </a:lnTo>
                  <a:lnTo>
                    <a:pt x="502" y="277"/>
                  </a:lnTo>
                  <a:lnTo>
                    <a:pt x="505" y="276"/>
                  </a:lnTo>
                  <a:lnTo>
                    <a:pt x="506" y="275"/>
                  </a:lnTo>
                  <a:lnTo>
                    <a:pt x="509" y="275"/>
                  </a:lnTo>
                  <a:lnTo>
                    <a:pt x="510" y="273"/>
                  </a:lnTo>
                  <a:lnTo>
                    <a:pt x="512" y="272"/>
                  </a:lnTo>
                  <a:lnTo>
                    <a:pt x="514" y="272"/>
                  </a:lnTo>
                  <a:lnTo>
                    <a:pt x="516" y="271"/>
                  </a:lnTo>
                  <a:lnTo>
                    <a:pt x="517" y="271"/>
                  </a:lnTo>
                  <a:lnTo>
                    <a:pt x="518" y="269"/>
                  </a:lnTo>
                  <a:lnTo>
                    <a:pt x="520" y="269"/>
                  </a:lnTo>
                  <a:lnTo>
                    <a:pt x="521" y="268"/>
                  </a:lnTo>
                  <a:lnTo>
                    <a:pt x="522" y="268"/>
                  </a:lnTo>
                  <a:lnTo>
                    <a:pt x="524" y="267"/>
                  </a:lnTo>
                  <a:lnTo>
                    <a:pt x="525" y="265"/>
                  </a:lnTo>
                  <a:lnTo>
                    <a:pt x="526" y="265"/>
                  </a:lnTo>
                  <a:lnTo>
                    <a:pt x="528" y="265"/>
                  </a:lnTo>
                  <a:lnTo>
                    <a:pt x="529" y="264"/>
                  </a:lnTo>
                  <a:lnTo>
                    <a:pt x="530" y="263"/>
                  </a:lnTo>
                  <a:lnTo>
                    <a:pt x="531" y="263"/>
                  </a:lnTo>
                  <a:lnTo>
                    <a:pt x="533" y="261"/>
                  </a:lnTo>
                  <a:lnTo>
                    <a:pt x="534" y="261"/>
                  </a:lnTo>
                  <a:lnTo>
                    <a:pt x="535" y="260"/>
                  </a:lnTo>
                  <a:lnTo>
                    <a:pt x="537" y="260"/>
                  </a:lnTo>
                  <a:lnTo>
                    <a:pt x="538" y="259"/>
                  </a:lnTo>
                  <a:lnTo>
                    <a:pt x="539" y="257"/>
                  </a:lnTo>
                  <a:lnTo>
                    <a:pt x="542" y="257"/>
                  </a:lnTo>
                  <a:lnTo>
                    <a:pt x="543" y="256"/>
                  </a:lnTo>
                  <a:lnTo>
                    <a:pt x="545" y="255"/>
                  </a:lnTo>
                  <a:lnTo>
                    <a:pt x="546" y="255"/>
                  </a:lnTo>
                  <a:lnTo>
                    <a:pt x="549" y="253"/>
                  </a:lnTo>
                  <a:lnTo>
                    <a:pt x="550" y="252"/>
                  </a:lnTo>
                  <a:lnTo>
                    <a:pt x="551" y="251"/>
                  </a:lnTo>
                  <a:lnTo>
                    <a:pt x="554" y="251"/>
                  </a:lnTo>
                  <a:lnTo>
                    <a:pt x="555" y="249"/>
                  </a:lnTo>
                  <a:lnTo>
                    <a:pt x="557" y="248"/>
                  </a:lnTo>
                  <a:lnTo>
                    <a:pt x="558" y="248"/>
                  </a:lnTo>
                  <a:lnTo>
                    <a:pt x="559" y="247"/>
                  </a:lnTo>
                  <a:lnTo>
                    <a:pt x="561" y="247"/>
                  </a:lnTo>
                  <a:lnTo>
                    <a:pt x="562" y="245"/>
                  </a:lnTo>
                  <a:lnTo>
                    <a:pt x="563" y="245"/>
                  </a:lnTo>
                  <a:lnTo>
                    <a:pt x="563" y="244"/>
                  </a:lnTo>
                  <a:lnTo>
                    <a:pt x="565" y="244"/>
                  </a:lnTo>
                  <a:lnTo>
                    <a:pt x="566" y="243"/>
                  </a:lnTo>
                  <a:lnTo>
                    <a:pt x="567" y="243"/>
                  </a:lnTo>
                  <a:lnTo>
                    <a:pt x="569" y="241"/>
                  </a:lnTo>
                  <a:lnTo>
                    <a:pt x="570" y="241"/>
                  </a:lnTo>
                  <a:lnTo>
                    <a:pt x="570" y="240"/>
                  </a:lnTo>
                  <a:lnTo>
                    <a:pt x="571" y="240"/>
                  </a:lnTo>
                  <a:lnTo>
                    <a:pt x="573" y="240"/>
                  </a:lnTo>
                  <a:lnTo>
                    <a:pt x="573" y="239"/>
                  </a:lnTo>
                  <a:lnTo>
                    <a:pt x="574" y="239"/>
                  </a:lnTo>
                  <a:lnTo>
                    <a:pt x="575" y="237"/>
                  </a:lnTo>
                  <a:lnTo>
                    <a:pt x="577" y="236"/>
                  </a:lnTo>
                  <a:lnTo>
                    <a:pt x="578" y="236"/>
                  </a:lnTo>
                  <a:lnTo>
                    <a:pt x="579" y="235"/>
                  </a:lnTo>
                  <a:lnTo>
                    <a:pt x="581" y="235"/>
                  </a:lnTo>
                  <a:lnTo>
                    <a:pt x="582" y="233"/>
                  </a:lnTo>
                  <a:lnTo>
                    <a:pt x="583" y="232"/>
                  </a:lnTo>
                  <a:lnTo>
                    <a:pt x="585" y="232"/>
                  </a:lnTo>
                  <a:lnTo>
                    <a:pt x="586" y="231"/>
                  </a:lnTo>
                  <a:lnTo>
                    <a:pt x="587" y="229"/>
                  </a:lnTo>
                  <a:lnTo>
                    <a:pt x="589" y="229"/>
                  </a:lnTo>
                  <a:lnTo>
                    <a:pt x="590" y="228"/>
                  </a:lnTo>
                  <a:lnTo>
                    <a:pt x="591" y="227"/>
                  </a:lnTo>
                  <a:lnTo>
                    <a:pt x="593" y="227"/>
                  </a:lnTo>
                  <a:lnTo>
                    <a:pt x="594" y="225"/>
                  </a:lnTo>
                  <a:lnTo>
                    <a:pt x="595" y="224"/>
                  </a:lnTo>
                  <a:lnTo>
                    <a:pt x="597" y="224"/>
                  </a:lnTo>
                  <a:lnTo>
                    <a:pt x="598" y="223"/>
                  </a:lnTo>
                  <a:lnTo>
                    <a:pt x="599" y="221"/>
                  </a:lnTo>
                  <a:lnTo>
                    <a:pt x="601" y="221"/>
                  </a:lnTo>
                  <a:lnTo>
                    <a:pt x="601" y="220"/>
                  </a:lnTo>
                  <a:lnTo>
                    <a:pt x="602" y="220"/>
                  </a:lnTo>
                  <a:lnTo>
                    <a:pt x="603" y="219"/>
                  </a:lnTo>
                  <a:lnTo>
                    <a:pt x="605" y="219"/>
                  </a:lnTo>
                  <a:lnTo>
                    <a:pt x="605" y="217"/>
                  </a:lnTo>
                  <a:lnTo>
                    <a:pt x="606" y="217"/>
                  </a:lnTo>
                  <a:lnTo>
                    <a:pt x="606" y="216"/>
                  </a:lnTo>
                  <a:lnTo>
                    <a:pt x="607" y="216"/>
                  </a:lnTo>
                  <a:lnTo>
                    <a:pt x="609" y="215"/>
                  </a:lnTo>
                  <a:lnTo>
                    <a:pt x="610" y="215"/>
                  </a:lnTo>
                  <a:lnTo>
                    <a:pt x="610" y="213"/>
                  </a:lnTo>
                  <a:lnTo>
                    <a:pt x="611" y="213"/>
                  </a:lnTo>
                  <a:lnTo>
                    <a:pt x="613" y="212"/>
                  </a:lnTo>
                  <a:lnTo>
                    <a:pt x="614" y="211"/>
                  </a:lnTo>
                  <a:lnTo>
                    <a:pt x="615" y="209"/>
                  </a:lnTo>
                  <a:lnTo>
                    <a:pt x="617" y="209"/>
                  </a:lnTo>
                  <a:lnTo>
                    <a:pt x="617" y="208"/>
                  </a:lnTo>
                  <a:lnTo>
                    <a:pt x="618" y="208"/>
                  </a:lnTo>
                  <a:lnTo>
                    <a:pt x="619" y="207"/>
                  </a:lnTo>
                  <a:lnTo>
                    <a:pt x="621" y="205"/>
                  </a:lnTo>
                  <a:lnTo>
                    <a:pt x="622" y="204"/>
                  </a:lnTo>
                  <a:lnTo>
                    <a:pt x="623" y="204"/>
                  </a:lnTo>
                  <a:lnTo>
                    <a:pt x="623" y="203"/>
                  </a:lnTo>
                  <a:lnTo>
                    <a:pt x="624" y="203"/>
                  </a:lnTo>
                  <a:lnTo>
                    <a:pt x="626" y="201"/>
                  </a:lnTo>
                  <a:lnTo>
                    <a:pt x="627" y="200"/>
                  </a:lnTo>
                  <a:lnTo>
                    <a:pt x="628" y="200"/>
                  </a:lnTo>
                  <a:lnTo>
                    <a:pt x="628" y="199"/>
                  </a:lnTo>
                  <a:lnTo>
                    <a:pt x="630" y="199"/>
                  </a:lnTo>
                  <a:lnTo>
                    <a:pt x="631" y="197"/>
                  </a:lnTo>
                  <a:lnTo>
                    <a:pt x="632" y="197"/>
                  </a:lnTo>
                  <a:lnTo>
                    <a:pt x="632" y="196"/>
                  </a:lnTo>
                  <a:lnTo>
                    <a:pt x="634" y="196"/>
                  </a:lnTo>
                  <a:lnTo>
                    <a:pt x="635" y="195"/>
                  </a:lnTo>
                  <a:lnTo>
                    <a:pt x="636" y="194"/>
                  </a:lnTo>
                  <a:lnTo>
                    <a:pt x="638" y="194"/>
                  </a:lnTo>
                  <a:lnTo>
                    <a:pt x="639" y="192"/>
                  </a:lnTo>
                  <a:lnTo>
                    <a:pt x="640" y="192"/>
                  </a:lnTo>
                  <a:lnTo>
                    <a:pt x="642" y="191"/>
                  </a:lnTo>
                  <a:lnTo>
                    <a:pt x="642" y="190"/>
                  </a:lnTo>
                  <a:lnTo>
                    <a:pt x="643" y="190"/>
                  </a:lnTo>
                  <a:lnTo>
                    <a:pt x="644" y="188"/>
                  </a:lnTo>
                  <a:lnTo>
                    <a:pt x="646" y="188"/>
                  </a:lnTo>
                  <a:lnTo>
                    <a:pt x="646" y="187"/>
                  </a:lnTo>
                  <a:lnTo>
                    <a:pt x="647" y="187"/>
                  </a:lnTo>
                  <a:lnTo>
                    <a:pt x="648" y="186"/>
                  </a:lnTo>
                  <a:lnTo>
                    <a:pt x="650" y="184"/>
                  </a:lnTo>
                  <a:lnTo>
                    <a:pt x="651" y="184"/>
                  </a:lnTo>
                  <a:lnTo>
                    <a:pt x="651" y="183"/>
                  </a:lnTo>
                  <a:lnTo>
                    <a:pt x="652" y="183"/>
                  </a:lnTo>
                  <a:lnTo>
                    <a:pt x="652" y="182"/>
                  </a:lnTo>
                  <a:lnTo>
                    <a:pt x="654" y="182"/>
                  </a:lnTo>
                  <a:lnTo>
                    <a:pt x="654" y="180"/>
                  </a:lnTo>
                  <a:lnTo>
                    <a:pt x="655" y="180"/>
                  </a:lnTo>
                  <a:lnTo>
                    <a:pt x="655" y="179"/>
                  </a:lnTo>
                  <a:lnTo>
                    <a:pt x="656" y="179"/>
                  </a:lnTo>
                  <a:lnTo>
                    <a:pt x="658" y="178"/>
                  </a:lnTo>
                  <a:lnTo>
                    <a:pt x="659" y="176"/>
                  </a:lnTo>
                  <a:lnTo>
                    <a:pt x="660" y="175"/>
                  </a:lnTo>
                  <a:lnTo>
                    <a:pt x="662" y="174"/>
                  </a:lnTo>
                  <a:lnTo>
                    <a:pt x="663" y="172"/>
                  </a:lnTo>
                  <a:lnTo>
                    <a:pt x="664" y="171"/>
                  </a:lnTo>
                  <a:lnTo>
                    <a:pt x="666" y="170"/>
                  </a:lnTo>
                  <a:lnTo>
                    <a:pt x="666" y="168"/>
                  </a:lnTo>
                  <a:lnTo>
                    <a:pt x="667" y="167"/>
                  </a:lnTo>
                  <a:lnTo>
                    <a:pt x="668" y="166"/>
                  </a:lnTo>
                  <a:lnTo>
                    <a:pt x="670" y="164"/>
                  </a:lnTo>
                  <a:lnTo>
                    <a:pt x="671" y="163"/>
                  </a:lnTo>
                  <a:lnTo>
                    <a:pt x="672" y="163"/>
                  </a:lnTo>
                  <a:lnTo>
                    <a:pt x="672" y="162"/>
                  </a:lnTo>
                  <a:lnTo>
                    <a:pt x="674" y="160"/>
                  </a:lnTo>
                  <a:lnTo>
                    <a:pt x="675" y="159"/>
                  </a:lnTo>
                  <a:lnTo>
                    <a:pt x="676" y="158"/>
                  </a:lnTo>
                  <a:lnTo>
                    <a:pt x="678" y="156"/>
                  </a:lnTo>
                  <a:lnTo>
                    <a:pt x="679" y="155"/>
                  </a:lnTo>
                  <a:lnTo>
                    <a:pt x="680" y="154"/>
                  </a:lnTo>
                  <a:lnTo>
                    <a:pt x="680" y="152"/>
                  </a:lnTo>
                  <a:lnTo>
                    <a:pt x="682" y="152"/>
                  </a:lnTo>
                  <a:lnTo>
                    <a:pt x="682" y="151"/>
                  </a:lnTo>
                  <a:lnTo>
                    <a:pt x="683" y="150"/>
                  </a:lnTo>
                  <a:lnTo>
                    <a:pt x="684" y="150"/>
                  </a:lnTo>
                  <a:lnTo>
                    <a:pt x="684" y="148"/>
                  </a:lnTo>
                  <a:lnTo>
                    <a:pt x="686" y="147"/>
                  </a:lnTo>
                  <a:lnTo>
                    <a:pt x="687" y="147"/>
                  </a:lnTo>
                  <a:lnTo>
                    <a:pt x="687" y="146"/>
                  </a:lnTo>
                  <a:lnTo>
                    <a:pt x="688" y="144"/>
                  </a:lnTo>
                  <a:lnTo>
                    <a:pt x="690" y="143"/>
                  </a:lnTo>
                  <a:lnTo>
                    <a:pt x="691" y="142"/>
                  </a:lnTo>
                  <a:lnTo>
                    <a:pt x="692" y="140"/>
                  </a:lnTo>
                  <a:lnTo>
                    <a:pt x="692" y="139"/>
                  </a:lnTo>
                  <a:lnTo>
                    <a:pt x="694" y="136"/>
                  </a:lnTo>
                  <a:lnTo>
                    <a:pt x="696" y="135"/>
                  </a:lnTo>
                  <a:lnTo>
                    <a:pt x="698" y="134"/>
                  </a:lnTo>
                  <a:lnTo>
                    <a:pt x="699" y="131"/>
                  </a:lnTo>
                  <a:lnTo>
                    <a:pt x="700" y="130"/>
                  </a:lnTo>
                  <a:lnTo>
                    <a:pt x="702" y="128"/>
                  </a:lnTo>
                  <a:lnTo>
                    <a:pt x="703" y="127"/>
                  </a:lnTo>
                  <a:lnTo>
                    <a:pt x="704" y="126"/>
                  </a:lnTo>
                  <a:lnTo>
                    <a:pt x="706" y="124"/>
                  </a:lnTo>
                  <a:lnTo>
                    <a:pt x="706" y="123"/>
                  </a:lnTo>
                  <a:lnTo>
                    <a:pt x="707" y="122"/>
                  </a:lnTo>
                  <a:lnTo>
                    <a:pt x="708" y="120"/>
                  </a:lnTo>
                  <a:lnTo>
                    <a:pt x="708" y="119"/>
                  </a:lnTo>
                  <a:lnTo>
                    <a:pt x="710" y="118"/>
                  </a:lnTo>
                  <a:lnTo>
                    <a:pt x="711" y="118"/>
                  </a:lnTo>
                  <a:lnTo>
                    <a:pt x="711" y="116"/>
                  </a:lnTo>
                  <a:lnTo>
                    <a:pt x="712" y="115"/>
                  </a:lnTo>
                  <a:lnTo>
                    <a:pt x="714" y="114"/>
                  </a:lnTo>
                  <a:lnTo>
                    <a:pt x="715" y="112"/>
                  </a:lnTo>
                  <a:lnTo>
                    <a:pt x="715" y="111"/>
                  </a:lnTo>
                  <a:lnTo>
                    <a:pt x="716" y="110"/>
                  </a:lnTo>
                  <a:lnTo>
                    <a:pt x="717" y="108"/>
                  </a:lnTo>
                  <a:lnTo>
                    <a:pt x="717" y="107"/>
                  </a:lnTo>
                  <a:lnTo>
                    <a:pt x="719" y="107"/>
                  </a:lnTo>
                  <a:lnTo>
                    <a:pt x="719" y="106"/>
                  </a:lnTo>
                  <a:lnTo>
                    <a:pt x="720" y="104"/>
                  </a:lnTo>
                  <a:lnTo>
                    <a:pt x="721" y="103"/>
                  </a:lnTo>
                  <a:lnTo>
                    <a:pt x="723" y="101"/>
                  </a:lnTo>
                  <a:lnTo>
                    <a:pt x="724" y="99"/>
                  </a:lnTo>
                  <a:lnTo>
                    <a:pt x="725" y="98"/>
                  </a:lnTo>
                  <a:lnTo>
                    <a:pt x="725" y="97"/>
                  </a:lnTo>
                  <a:lnTo>
                    <a:pt x="727" y="94"/>
                  </a:lnTo>
                  <a:lnTo>
                    <a:pt x="729" y="93"/>
                  </a:lnTo>
                  <a:lnTo>
                    <a:pt x="731" y="90"/>
                  </a:lnTo>
                  <a:lnTo>
                    <a:pt x="732" y="89"/>
                  </a:lnTo>
                  <a:lnTo>
                    <a:pt x="733" y="86"/>
                  </a:lnTo>
                  <a:lnTo>
                    <a:pt x="735" y="85"/>
                  </a:lnTo>
                  <a:lnTo>
                    <a:pt x="736" y="82"/>
                  </a:lnTo>
                  <a:lnTo>
                    <a:pt x="737" y="81"/>
                  </a:lnTo>
                  <a:lnTo>
                    <a:pt x="739" y="79"/>
                  </a:lnTo>
                  <a:lnTo>
                    <a:pt x="739" y="78"/>
                  </a:lnTo>
                  <a:lnTo>
                    <a:pt x="740" y="77"/>
                  </a:lnTo>
                  <a:lnTo>
                    <a:pt x="741" y="75"/>
                  </a:lnTo>
                  <a:lnTo>
                    <a:pt x="741" y="74"/>
                  </a:lnTo>
                  <a:lnTo>
                    <a:pt x="743" y="73"/>
                  </a:lnTo>
                  <a:lnTo>
                    <a:pt x="744" y="71"/>
                  </a:lnTo>
                  <a:lnTo>
                    <a:pt x="744" y="70"/>
                  </a:lnTo>
                  <a:lnTo>
                    <a:pt x="745" y="69"/>
                  </a:lnTo>
                  <a:lnTo>
                    <a:pt x="747" y="69"/>
                  </a:lnTo>
                  <a:lnTo>
                    <a:pt x="747" y="67"/>
                  </a:lnTo>
                  <a:lnTo>
                    <a:pt x="748" y="66"/>
                  </a:lnTo>
                  <a:lnTo>
                    <a:pt x="748" y="65"/>
                  </a:lnTo>
                  <a:lnTo>
                    <a:pt x="749" y="63"/>
                  </a:lnTo>
                  <a:lnTo>
                    <a:pt x="751" y="62"/>
                  </a:lnTo>
                  <a:lnTo>
                    <a:pt x="751" y="61"/>
                  </a:lnTo>
                  <a:lnTo>
                    <a:pt x="752" y="59"/>
                  </a:lnTo>
                  <a:lnTo>
                    <a:pt x="753" y="58"/>
                  </a:lnTo>
                  <a:lnTo>
                    <a:pt x="753" y="57"/>
                  </a:lnTo>
                  <a:lnTo>
                    <a:pt x="755" y="55"/>
                  </a:lnTo>
                  <a:lnTo>
                    <a:pt x="756" y="54"/>
                  </a:lnTo>
                  <a:lnTo>
                    <a:pt x="757" y="53"/>
                  </a:lnTo>
                  <a:lnTo>
                    <a:pt x="759" y="51"/>
                  </a:lnTo>
                  <a:lnTo>
                    <a:pt x="760" y="49"/>
                  </a:lnTo>
                  <a:lnTo>
                    <a:pt x="761" y="47"/>
                  </a:lnTo>
                  <a:lnTo>
                    <a:pt x="763" y="45"/>
                  </a:lnTo>
                  <a:lnTo>
                    <a:pt x="764" y="43"/>
                  </a:lnTo>
                  <a:lnTo>
                    <a:pt x="765" y="41"/>
                  </a:lnTo>
                  <a:lnTo>
                    <a:pt x="768" y="38"/>
                  </a:lnTo>
                  <a:lnTo>
                    <a:pt x="769" y="37"/>
                  </a:lnTo>
                  <a:lnTo>
                    <a:pt x="771" y="35"/>
                  </a:lnTo>
                  <a:lnTo>
                    <a:pt x="772" y="33"/>
                  </a:lnTo>
                  <a:lnTo>
                    <a:pt x="772" y="31"/>
                  </a:lnTo>
                  <a:lnTo>
                    <a:pt x="773" y="30"/>
                  </a:lnTo>
                  <a:lnTo>
                    <a:pt x="775" y="29"/>
                  </a:lnTo>
                  <a:lnTo>
                    <a:pt x="776" y="27"/>
                  </a:lnTo>
                  <a:lnTo>
                    <a:pt x="776" y="26"/>
                  </a:lnTo>
                  <a:lnTo>
                    <a:pt x="777" y="25"/>
                  </a:lnTo>
                  <a:lnTo>
                    <a:pt x="779" y="23"/>
                  </a:lnTo>
                  <a:lnTo>
                    <a:pt x="779" y="22"/>
                  </a:lnTo>
                  <a:lnTo>
                    <a:pt x="780" y="22"/>
                  </a:lnTo>
                  <a:lnTo>
                    <a:pt x="780" y="21"/>
                  </a:lnTo>
                  <a:lnTo>
                    <a:pt x="781" y="19"/>
                  </a:lnTo>
                  <a:lnTo>
                    <a:pt x="781" y="18"/>
                  </a:lnTo>
                  <a:lnTo>
                    <a:pt x="783" y="17"/>
                  </a:lnTo>
                  <a:lnTo>
                    <a:pt x="784" y="15"/>
                  </a:lnTo>
                  <a:lnTo>
                    <a:pt x="784" y="14"/>
                  </a:lnTo>
                  <a:lnTo>
                    <a:pt x="785" y="13"/>
                  </a:lnTo>
                  <a:lnTo>
                    <a:pt x="785" y="11"/>
                  </a:lnTo>
                  <a:lnTo>
                    <a:pt x="787" y="11"/>
                  </a:lnTo>
                  <a:lnTo>
                    <a:pt x="787" y="10"/>
                  </a:lnTo>
                  <a:lnTo>
                    <a:pt x="788" y="9"/>
                  </a:lnTo>
                  <a:lnTo>
                    <a:pt x="789" y="8"/>
                  </a:lnTo>
                  <a:lnTo>
                    <a:pt x="789" y="6"/>
                  </a:lnTo>
                  <a:lnTo>
                    <a:pt x="791" y="4"/>
                  </a:lnTo>
                  <a:lnTo>
                    <a:pt x="792" y="2"/>
                  </a:lnTo>
                  <a:lnTo>
                    <a:pt x="792" y="1"/>
                  </a:lnTo>
                  <a:lnTo>
                    <a:pt x="793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1" name="Freeform 66">
              <a:extLst>
                <a:ext uri="{FF2B5EF4-FFF2-40B4-BE49-F238E27FC236}">
                  <a16:creationId xmlns:a16="http://schemas.microsoft.com/office/drawing/2014/main" id="{AEDB3D68-B6D1-A641-851D-49D57D332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1741"/>
              <a:ext cx="48" cy="159"/>
            </a:xfrm>
            <a:custGeom>
              <a:avLst/>
              <a:gdLst>
                <a:gd name="T0" fmla="*/ 1 w 94"/>
                <a:gd name="T1" fmla="*/ 1 h 318"/>
                <a:gd name="T2" fmla="*/ 1 w 94"/>
                <a:gd name="T3" fmla="*/ 1 h 318"/>
                <a:gd name="T4" fmla="*/ 1 w 94"/>
                <a:gd name="T5" fmla="*/ 1 h 318"/>
                <a:gd name="T6" fmla="*/ 1 w 94"/>
                <a:gd name="T7" fmla="*/ 1 h 318"/>
                <a:gd name="T8" fmla="*/ 1 w 94"/>
                <a:gd name="T9" fmla="*/ 1 h 318"/>
                <a:gd name="T10" fmla="*/ 1 w 94"/>
                <a:gd name="T11" fmla="*/ 1 h 318"/>
                <a:gd name="T12" fmla="*/ 1 w 94"/>
                <a:gd name="T13" fmla="*/ 1 h 318"/>
                <a:gd name="T14" fmla="*/ 1 w 94"/>
                <a:gd name="T15" fmla="*/ 1 h 318"/>
                <a:gd name="T16" fmla="*/ 1 w 94"/>
                <a:gd name="T17" fmla="*/ 1 h 318"/>
                <a:gd name="T18" fmla="*/ 1 w 94"/>
                <a:gd name="T19" fmla="*/ 1 h 318"/>
                <a:gd name="T20" fmla="*/ 1 w 94"/>
                <a:gd name="T21" fmla="*/ 1 h 318"/>
                <a:gd name="T22" fmla="*/ 1 w 94"/>
                <a:gd name="T23" fmla="*/ 1 h 318"/>
                <a:gd name="T24" fmla="*/ 1 w 94"/>
                <a:gd name="T25" fmla="*/ 1 h 318"/>
                <a:gd name="T26" fmla="*/ 1 w 94"/>
                <a:gd name="T27" fmla="*/ 1 h 318"/>
                <a:gd name="T28" fmla="*/ 1 w 94"/>
                <a:gd name="T29" fmla="*/ 1 h 318"/>
                <a:gd name="T30" fmla="*/ 1 w 94"/>
                <a:gd name="T31" fmla="*/ 1 h 318"/>
                <a:gd name="T32" fmla="*/ 1 w 94"/>
                <a:gd name="T33" fmla="*/ 1 h 318"/>
                <a:gd name="T34" fmla="*/ 1 w 94"/>
                <a:gd name="T35" fmla="*/ 1 h 318"/>
                <a:gd name="T36" fmla="*/ 1 w 94"/>
                <a:gd name="T37" fmla="*/ 1 h 318"/>
                <a:gd name="T38" fmla="*/ 1 w 94"/>
                <a:gd name="T39" fmla="*/ 1 h 318"/>
                <a:gd name="T40" fmla="*/ 1 w 94"/>
                <a:gd name="T41" fmla="*/ 1 h 318"/>
                <a:gd name="T42" fmla="*/ 1 w 94"/>
                <a:gd name="T43" fmla="*/ 1 h 318"/>
                <a:gd name="T44" fmla="*/ 1 w 94"/>
                <a:gd name="T45" fmla="*/ 1 h 318"/>
                <a:gd name="T46" fmla="*/ 1 w 94"/>
                <a:gd name="T47" fmla="*/ 1 h 318"/>
                <a:gd name="T48" fmla="*/ 1 w 94"/>
                <a:gd name="T49" fmla="*/ 1 h 318"/>
                <a:gd name="T50" fmla="*/ 1 w 94"/>
                <a:gd name="T51" fmla="*/ 1 h 318"/>
                <a:gd name="T52" fmla="*/ 1 w 94"/>
                <a:gd name="T53" fmla="*/ 1 h 318"/>
                <a:gd name="T54" fmla="*/ 1 w 94"/>
                <a:gd name="T55" fmla="*/ 1 h 318"/>
                <a:gd name="T56" fmla="*/ 1 w 94"/>
                <a:gd name="T57" fmla="*/ 1 h 318"/>
                <a:gd name="T58" fmla="*/ 1 w 94"/>
                <a:gd name="T59" fmla="*/ 1 h 318"/>
                <a:gd name="T60" fmla="*/ 1 w 94"/>
                <a:gd name="T61" fmla="*/ 1 h 318"/>
                <a:gd name="T62" fmla="*/ 1 w 94"/>
                <a:gd name="T63" fmla="*/ 1 h 318"/>
                <a:gd name="T64" fmla="*/ 1 w 94"/>
                <a:gd name="T65" fmla="*/ 1 h 318"/>
                <a:gd name="T66" fmla="*/ 1 w 94"/>
                <a:gd name="T67" fmla="*/ 1 h 318"/>
                <a:gd name="T68" fmla="*/ 1 w 94"/>
                <a:gd name="T69" fmla="*/ 1 h 318"/>
                <a:gd name="T70" fmla="*/ 1 w 94"/>
                <a:gd name="T71" fmla="*/ 1 h 318"/>
                <a:gd name="T72" fmla="*/ 1 w 94"/>
                <a:gd name="T73" fmla="*/ 1 h 318"/>
                <a:gd name="T74" fmla="*/ 1 w 94"/>
                <a:gd name="T75" fmla="*/ 1 h 318"/>
                <a:gd name="T76" fmla="*/ 1 w 94"/>
                <a:gd name="T77" fmla="*/ 1 h 318"/>
                <a:gd name="T78" fmla="*/ 1 w 94"/>
                <a:gd name="T79" fmla="*/ 1 h 318"/>
                <a:gd name="T80" fmla="*/ 1 w 94"/>
                <a:gd name="T81" fmla="*/ 1 h 318"/>
                <a:gd name="T82" fmla="*/ 1 w 94"/>
                <a:gd name="T83" fmla="*/ 1 h 318"/>
                <a:gd name="T84" fmla="*/ 1 w 94"/>
                <a:gd name="T85" fmla="*/ 1 h 318"/>
                <a:gd name="T86" fmla="*/ 1 w 94"/>
                <a:gd name="T87" fmla="*/ 1 h 318"/>
                <a:gd name="T88" fmla="*/ 1 w 94"/>
                <a:gd name="T89" fmla="*/ 1 h 318"/>
                <a:gd name="T90" fmla="*/ 1 w 94"/>
                <a:gd name="T91" fmla="*/ 1 h 318"/>
                <a:gd name="T92" fmla="*/ 1 w 94"/>
                <a:gd name="T93" fmla="*/ 1 h 318"/>
                <a:gd name="T94" fmla="*/ 1 w 94"/>
                <a:gd name="T95" fmla="*/ 1 h 318"/>
                <a:gd name="T96" fmla="*/ 1 w 94"/>
                <a:gd name="T97" fmla="*/ 1 h 318"/>
                <a:gd name="T98" fmla="*/ 1 w 94"/>
                <a:gd name="T99" fmla="*/ 1 h 318"/>
                <a:gd name="T100" fmla="*/ 1 w 94"/>
                <a:gd name="T101" fmla="*/ 1 h 318"/>
                <a:gd name="T102" fmla="*/ 1 w 94"/>
                <a:gd name="T103" fmla="*/ 1 h 318"/>
                <a:gd name="T104" fmla="*/ 1 w 94"/>
                <a:gd name="T105" fmla="*/ 1 h 318"/>
                <a:gd name="T106" fmla="*/ 1 w 94"/>
                <a:gd name="T107" fmla="*/ 1 h 318"/>
                <a:gd name="T108" fmla="*/ 1 w 94"/>
                <a:gd name="T109" fmla="*/ 1 h 318"/>
                <a:gd name="T110" fmla="*/ 1 w 94"/>
                <a:gd name="T111" fmla="*/ 1 h 318"/>
                <a:gd name="T112" fmla="*/ 1 w 94"/>
                <a:gd name="T113" fmla="*/ 1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318"/>
                <a:gd name="T173" fmla="*/ 94 w 94"/>
                <a:gd name="T174" fmla="*/ 318 h 31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318">
                  <a:moveTo>
                    <a:pt x="0" y="0"/>
                  </a:moveTo>
                  <a:lnTo>
                    <a:pt x="2" y="3"/>
                  </a:lnTo>
                  <a:lnTo>
                    <a:pt x="4" y="7"/>
                  </a:lnTo>
                  <a:lnTo>
                    <a:pt x="5" y="9"/>
                  </a:lnTo>
                  <a:lnTo>
                    <a:pt x="8" y="12"/>
                  </a:lnTo>
                  <a:lnTo>
                    <a:pt x="9" y="15"/>
                  </a:lnTo>
                  <a:lnTo>
                    <a:pt x="10" y="17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4" y="24"/>
                  </a:lnTo>
                  <a:lnTo>
                    <a:pt x="16" y="27"/>
                  </a:lnTo>
                  <a:lnTo>
                    <a:pt x="16" y="28"/>
                  </a:lnTo>
                  <a:lnTo>
                    <a:pt x="17" y="29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2" y="40"/>
                  </a:lnTo>
                  <a:lnTo>
                    <a:pt x="22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6" y="48"/>
                  </a:lnTo>
                  <a:lnTo>
                    <a:pt x="26" y="50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4"/>
                  </a:lnTo>
                  <a:lnTo>
                    <a:pt x="29" y="56"/>
                  </a:lnTo>
                  <a:lnTo>
                    <a:pt x="30" y="58"/>
                  </a:lnTo>
                  <a:lnTo>
                    <a:pt x="30" y="60"/>
                  </a:lnTo>
                  <a:lnTo>
                    <a:pt x="32" y="61"/>
                  </a:lnTo>
                  <a:lnTo>
                    <a:pt x="32" y="62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4" y="68"/>
                  </a:lnTo>
                  <a:lnTo>
                    <a:pt x="34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7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38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2" y="86"/>
                  </a:lnTo>
                  <a:lnTo>
                    <a:pt x="42" y="88"/>
                  </a:lnTo>
                  <a:lnTo>
                    <a:pt x="42" y="89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5" y="94"/>
                  </a:lnTo>
                  <a:lnTo>
                    <a:pt x="45" y="96"/>
                  </a:lnTo>
                  <a:lnTo>
                    <a:pt x="46" y="97"/>
                  </a:lnTo>
                  <a:lnTo>
                    <a:pt x="46" y="100"/>
                  </a:lnTo>
                  <a:lnTo>
                    <a:pt x="48" y="102"/>
                  </a:lnTo>
                  <a:lnTo>
                    <a:pt x="49" y="104"/>
                  </a:lnTo>
                  <a:lnTo>
                    <a:pt x="49" y="106"/>
                  </a:lnTo>
                  <a:lnTo>
                    <a:pt x="50" y="108"/>
                  </a:lnTo>
                  <a:lnTo>
                    <a:pt x="50" y="110"/>
                  </a:lnTo>
                  <a:lnTo>
                    <a:pt x="52" y="112"/>
                  </a:lnTo>
                  <a:lnTo>
                    <a:pt x="52" y="113"/>
                  </a:lnTo>
                  <a:lnTo>
                    <a:pt x="53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4" y="118"/>
                  </a:lnTo>
                  <a:lnTo>
                    <a:pt x="54" y="120"/>
                  </a:lnTo>
                  <a:lnTo>
                    <a:pt x="56" y="121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8" y="129"/>
                  </a:lnTo>
                  <a:lnTo>
                    <a:pt x="58" y="130"/>
                  </a:lnTo>
                  <a:lnTo>
                    <a:pt x="58" y="132"/>
                  </a:lnTo>
                  <a:lnTo>
                    <a:pt x="60" y="133"/>
                  </a:lnTo>
                  <a:lnTo>
                    <a:pt x="60" y="134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1" y="138"/>
                  </a:lnTo>
                  <a:lnTo>
                    <a:pt x="61" y="141"/>
                  </a:lnTo>
                  <a:lnTo>
                    <a:pt x="62" y="142"/>
                  </a:lnTo>
                  <a:lnTo>
                    <a:pt x="62" y="143"/>
                  </a:lnTo>
                  <a:lnTo>
                    <a:pt x="64" y="146"/>
                  </a:lnTo>
                  <a:lnTo>
                    <a:pt x="64" y="147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59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2" y="171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4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5" y="186"/>
                  </a:lnTo>
                  <a:lnTo>
                    <a:pt x="75" y="187"/>
                  </a:lnTo>
                  <a:lnTo>
                    <a:pt x="75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8" y="194"/>
                  </a:lnTo>
                  <a:lnTo>
                    <a:pt x="78" y="197"/>
                  </a:lnTo>
                  <a:lnTo>
                    <a:pt x="79" y="198"/>
                  </a:lnTo>
                  <a:lnTo>
                    <a:pt x="79" y="201"/>
                  </a:lnTo>
                  <a:lnTo>
                    <a:pt x="81" y="202"/>
                  </a:lnTo>
                  <a:lnTo>
                    <a:pt x="81" y="205"/>
                  </a:lnTo>
                  <a:lnTo>
                    <a:pt x="82" y="206"/>
                  </a:lnTo>
                  <a:lnTo>
                    <a:pt x="82" y="207"/>
                  </a:lnTo>
                  <a:lnTo>
                    <a:pt x="82" y="210"/>
                  </a:lnTo>
                  <a:lnTo>
                    <a:pt x="83" y="211"/>
                  </a:lnTo>
                  <a:lnTo>
                    <a:pt x="83" y="213"/>
                  </a:lnTo>
                  <a:lnTo>
                    <a:pt x="83" y="214"/>
                  </a:lnTo>
                  <a:lnTo>
                    <a:pt x="85" y="215"/>
                  </a:lnTo>
                  <a:lnTo>
                    <a:pt x="85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6" y="221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7" y="229"/>
                  </a:lnTo>
                  <a:lnTo>
                    <a:pt x="87" y="230"/>
                  </a:lnTo>
                  <a:lnTo>
                    <a:pt x="87" y="231"/>
                  </a:lnTo>
                  <a:lnTo>
                    <a:pt x="87" y="233"/>
                  </a:lnTo>
                  <a:lnTo>
                    <a:pt x="87" y="234"/>
                  </a:lnTo>
                  <a:lnTo>
                    <a:pt x="87" y="235"/>
                  </a:lnTo>
                  <a:lnTo>
                    <a:pt x="87" y="236"/>
                  </a:lnTo>
                  <a:lnTo>
                    <a:pt x="87" y="238"/>
                  </a:lnTo>
                  <a:lnTo>
                    <a:pt x="87" y="239"/>
                  </a:lnTo>
                  <a:lnTo>
                    <a:pt x="89" y="242"/>
                  </a:lnTo>
                  <a:lnTo>
                    <a:pt x="89" y="243"/>
                  </a:lnTo>
                  <a:lnTo>
                    <a:pt x="89" y="244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90" y="258"/>
                  </a:lnTo>
                  <a:lnTo>
                    <a:pt x="90" y="259"/>
                  </a:lnTo>
                  <a:lnTo>
                    <a:pt x="90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1" y="268"/>
                  </a:lnTo>
                  <a:lnTo>
                    <a:pt x="91" y="270"/>
                  </a:lnTo>
                  <a:lnTo>
                    <a:pt x="91" y="271"/>
                  </a:lnTo>
                  <a:lnTo>
                    <a:pt x="91" y="272"/>
                  </a:lnTo>
                  <a:lnTo>
                    <a:pt x="91" y="274"/>
                  </a:lnTo>
                  <a:lnTo>
                    <a:pt x="93" y="275"/>
                  </a:lnTo>
                  <a:lnTo>
                    <a:pt x="93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4" y="282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2"/>
                  </a:lnTo>
                  <a:lnTo>
                    <a:pt x="94" y="304"/>
                  </a:lnTo>
                  <a:lnTo>
                    <a:pt x="94" y="306"/>
                  </a:lnTo>
                  <a:lnTo>
                    <a:pt x="94" y="308"/>
                  </a:lnTo>
                  <a:lnTo>
                    <a:pt x="94" y="310"/>
                  </a:lnTo>
                  <a:lnTo>
                    <a:pt x="94" y="312"/>
                  </a:lnTo>
                  <a:lnTo>
                    <a:pt x="93" y="315"/>
                  </a:lnTo>
                  <a:lnTo>
                    <a:pt x="93" y="318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2" name="Freeform 67">
              <a:extLst>
                <a:ext uri="{FF2B5EF4-FFF2-40B4-BE49-F238E27FC236}">
                  <a16:creationId xmlns:a16="http://schemas.microsoft.com/office/drawing/2014/main" id="{6A80DDDD-743F-514B-9A18-B250B775F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1898"/>
              <a:ext cx="48" cy="159"/>
            </a:xfrm>
            <a:custGeom>
              <a:avLst/>
              <a:gdLst>
                <a:gd name="T0" fmla="*/ 1 w 94"/>
                <a:gd name="T1" fmla="*/ 1 h 317"/>
                <a:gd name="T2" fmla="*/ 1 w 94"/>
                <a:gd name="T3" fmla="*/ 1 h 317"/>
                <a:gd name="T4" fmla="*/ 1 w 94"/>
                <a:gd name="T5" fmla="*/ 1 h 317"/>
                <a:gd name="T6" fmla="*/ 1 w 94"/>
                <a:gd name="T7" fmla="*/ 1 h 317"/>
                <a:gd name="T8" fmla="*/ 1 w 94"/>
                <a:gd name="T9" fmla="*/ 1 h 317"/>
                <a:gd name="T10" fmla="*/ 1 w 94"/>
                <a:gd name="T11" fmla="*/ 1 h 317"/>
                <a:gd name="T12" fmla="*/ 1 w 94"/>
                <a:gd name="T13" fmla="*/ 1 h 317"/>
                <a:gd name="T14" fmla="*/ 1 w 94"/>
                <a:gd name="T15" fmla="*/ 1 h 317"/>
                <a:gd name="T16" fmla="*/ 1 w 94"/>
                <a:gd name="T17" fmla="*/ 1 h 317"/>
                <a:gd name="T18" fmla="*/ 1 w 94"/>
                <a:gd name="T19" fmla="*/ 1 h 317"/>
                <a:gd name="T20" fmla="*/ 1 w 94"/>
                <a:gd name="T21" fmla="*/ 1 h 317"/>
                <a:gd name="T22" fmla="*/ 1 w 94"/>
                <a:gd name="T23" fmla="*/ 1 h 317"/>
                <a:gd name="T24" fmla="*/ 1 w 94"/>
                <a:gd name="T25" fmla="*/ 1 h 317"/>
                <a:gd name="T26" fmla="*/ 1 w 94"/>
                <a:gd name="T27" fmla="*/ 1 h 317"/>
                <a:gd name="T28" fmla="*/ 1 w 94"/>
                <a:gd name="T29" fmla="*/ 1 h 317"/>
                <a:gd name="T30" fmla="*/ 1 w 94"/>
                <a:gd name="T31" fmla="*/ 1 h 317"/>
                <a:gd name="T32" fmla="*/ 1 w 94"/>
                <a:gd name="T33" fmla="*/ 1 h 317"/>
                <a:gd name="T34" fmla="*/ 1 w 94"/>
                <a:gd name="T35" fmla="*/ 1 h 317"/>
                <a:gd name="T36" fmla="*/ 1 w 94"/>
                <a:gd name="T37" fmla="*/ 1 h 317"/>
                <a:gd name="T38" fmla="*/ 1 w 94"/>
                <a:gd name="T39" fmla="*/ 1 h 317"/>
                <a:gd name="T40" fmla="*/ 1 w 94"/>
                <a:gd name="T41" fmla="*/ 1 h 317"/>
                <a:gd name="T42" fmla="*/ 1 w 94"/>
                <a:gd name="T43" fmla="*/ 1 h 317"/>
                <a:gd name="T44" fmla="*/ 1 w 94"/>
                <a:gd name="T45" fmla="*/ 1 h 317"/>
                <a:gd name="T46" fmla="*/ 1 w 94"/>
                <a:gd name="T47" fmla="*/ 1 h 317"/>
                <a:gd name="T48" fmla="*/ 1 w 94"/>
                <a:gd name="T49" fmla="*/ 1 h 317"/>
                <a:gd name="T50" fmla="*/ 1 w 94"/>
                <a:gd name="T51" fmla="*/ 1 h 317"/>
                <a:gd name="T52" fmla="*/ 1 w 94"/>
                <a:gd name="T53" fmla="*/ 1 h 317"/>
                <a:gd name="T54" fmla="*/ 1 w 94"/>
                <a:gd name="T55" fmla="*/ 1 h 317"/>
                <a:gd name="T56" fmla="*/ 1 w 94"/>
                <a:gd name="T57" fmla="*/ 1 h 317"/>
                <a:gd name="T58" fmla="*/ 1 w 94"/>
                <a:gd name="T59" fmla="*/ 1 h 317"/>
                <a:gd name="T60" fmla="*/ 1 w 94"/>
                <a:gd name="T61" fmla="*/ 1 h 317"/>
                <a:gd name="T62" fmla="*/ 1 w 94"/>
                <a:gd name="T63" fmla="*/ 1 h 317"/>
                <a:gd name="T64" fmla="*/ 1 w 94"/>
                <a:gd name="T65" fmla="*/ 1 h 317"/>
                <a:gd name="T66" fmla="*/ 1 w 94"/>
                <a:gd name="T67" fmla="*/ 1 h 317"/>
                <a:gd name="T68" fmla="*/ 1 w 94"/>
                <a:gd name="T69" fmla="*/ 1 h 317"/>
                <a:gd name="T70" fmla="*/ 1 w 94"/>
                <a:gd name="T71" fmla="*/ 1 h 317"/>
                <a:gd name="T72" fmla="*/ 1 w 94"/>
                <a:gd name="T73" fmla="*/ 1 h 317"/>
                <a:gd name="T74" fmla="*/ 1 w 94"/>
                <a:gd name="T75" fmla="*/ 1 h 317"/>
                <a:gd name="T76" fmla="*/ 1 w 94"/>
                <a:gd name="T77" fmla="*/ 1 h 317"/>
                <a:gd name="T78" fmla="*/ 1 w 94"/>
                <a:gd name="T79" fmla="*/ 1 h 317"/>
                <a:gd name="T80" fmla="*/ 1 w 94"/>
                <a:gd name="T81" fmla="*/ 1 h 317"/>
                <a:gd name="T82" fmla="*/ 1 w 94"/>
                <a:gd name="T83" fmla="*/ 1 h 317"/>
                <a:gd name="T84" fmla="*/ 1 w 94"/>
                <a:gd name="T85" fmla="*/ 1 h 317"/>
                <a:gd name="T86" fmla="*/ 1 w 94"/>
                <a:gd name="T87" fmla="*/ 1 h 317"/>
                <a:gd name="T88" fmla="*/ 1 w 94"/>
                <a:gd name="T89" fmla="*/ 1 h 317"/>
                <a:gd name="T90" fmla="*/ 1 w 94"/>
                <a:gd name="T91" fmla="*/ 1 h 317"/>
                <a:gd name="T92" fmla="*/ 1 w 94"/>
                <a:gd name="T93" fmla="*/ 1 h 317"/>
                <a:gd name="T94" fmla="*/ 1 w 94"/>
                <a:gd name="T95" fmla="*/ 1 h 317"/>
                <a:gd name="T96" fmla="*/ 1 w 94"/>
                <a:gd name="T97" fmla="*/ 1 h 317"/>
                <a:gd name="T98" fmla="*/ 1 w 94"/>
                <a:gd name="T99" fmla="*/ 1 h 317"/>
                <a:gd name="T100" fmla="*/ 1 w 94"/>
                <a:gd name="T101" fmla="*/ 1 h 317"/>
                <a:gd name="T102" fmla="*/ 1 w 94"/>
                <a:gd name="T103" fmla="*/ 1 h 317"/>
                <a:gd name="T104" fmla="*/ 1 w 94"/>
                <a:gd name="T105" fmla="*/ 1 h 317"/>
                <a:gd name="T106" fmla="*/ 1 w 94"/>
                <a:gd name="T107" fmla="*/ 1 h 317"/>
                <a:gd name="T108" fmla="*/ 1 w 94"/>
                <a:gd name="T109" fmla="*/ 1 h 317"/>
                <a:gd name="T110" fmla="*/ 1 w 94"/>
                <a:gd name="T111" fmla="*/ 1 h 317"/>
                <a:gd name="T112" fmla="*/ 1 w 94"/>
                <a:gd name="T113" fmla="*/ 1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317"/>
                <a:gd name="T173" fmla="*/ 94 w 94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317">
                  <a:moveTo>
                    <a:pt x="0" y="317"/>
                  </a:moveTo>
                  <a:lnTo>
                    <a:pt x="2" y="313"/>
                  </a:lnTo>
                  <a:lnTo>
                    <a:pt x="4" y="311"/>
                  </a:lnTo>
                  <a:lnTo>
                    <a:pt x="5" y="308"/>
                  </a:lnTo>
                  <a:lnTo>
                    <a:pt x="8" y="305"/>
                  </a:lnTo>
                  <a:lnTo>
                    <a:pt x="9" y="301"/>
                  </a:lnTo>
                  <a:lnTo>
                    <a:pt x="10" y="300"/>
                  </a:lnTo>
                  <a:lnTo>
                    <a:pt x="12" y="297"/>
                  </a:lnTo>
                  <a:lnTo>
                    <a:pt x="13" y="295"/>
                  </a:lnTo>
                  <a:lnTo>
                    <a:pt x="14" y="293"/>
                  </a:lnTo>
                  <a:lnTo>
                    <a:pt x="16" y="291"/>
                  </a:lnTo>
                  <a:lnTo>
                    <a:pt x="16" y="290"/>
                  </a:lnTo>
                  <a:lnTo>
                    <a:pt x="17" y="287"/>
                  </a:lnTo>
                  <a:lnTo>
                    <a:pt x="18" y="286"/>
                  </a:lnTo>
                  <a:lnTo>
                    <a:pt x="18" y="284"/>
                  </a:lnTo>
                  <a:lnTo>
                    <a:pt x="20" y="283"/>
                  </a:lnTo>
                  <a:lnTo>
                    <a:pt x="20" y="282"/>
                  </a:lnTo>
                  <a:lnTo>
                    <a:pt x="21" y="280"/>
                  </a:lnTo>
                  <a:lnTo>
                    <a:pt x="21" y="279"/>
                  </a:lnTo>
                  <a:lnTo>
                    <a:pt x="22" y="278"/>
                  </a:lnTo>
                  <a:lnTo>
                    <a:pt x="22" y="276"/>
                  </a:lnTo>
                  <a:lnTo>
                    <a:pt x="24" y="275"/>
                  </a:lnTo>
                  <a:lnTo>
                    <a:pt x="24" y="274"/>
                  </a:lnTo>
                  <a:lnTo>
                    <a:pt x="25" y="272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6" y="268"/>
                  </a:lnTo>
                  <a:lnTo>
                    <a:pt x="26" y="267"/>
                  </a:lnTo>
                  <a:lnTo>
                    <a:pt x="28" y="266"/>
                  </a:lnTo>
                  <a:lnTo>
                    <a:pt x="28" y="264"/>
                  </a:lnTo>
                  <a:lnTo>
                    <a:pt x="29" y="263"/>
                  </a:lnTo>
                  <a:lnTo>
                    <a:pt x="29" y="262"/>
                  </a:lnTo>
                  <a:lnTo>
                    <a:pt x="30" y="259"/>
                  </a:lnTo>
                  <a:lnTo>
                    <a:pt x="30" y="258"/>
                  </a:lnTo>
                  <a:lnTo>
                    <a:pt x="32" y="256"/>
                  </a:lnTo>
                  <a:lnTo>
                    <a:pt x="32" y="254"/>
                  </a:lnTo>
                  <a:lnTo>
                    <a:pt x="33" y="252"/>
                  </a:lnTo>
                  <a:lnTo>
                    <a:pt x="33" y="251"/>
                  </a:lnTo>
                  <a:lnTo>
                    <a:pt x="34" y="250"/>
                  </a:lnTo>
                  <a:lnTo>
                    <a:pt x="34" y="248"/>
                  </a:lnTo>
                  <a:lnTo>
                    <a:pt x="36" y="247"/>
                  </a:lnTo>
                  <a:lnTo>
                    <a:pt x="36" y="246"/>
                  </a:lnTo>
                  <a:lnTo>
                    <a:pt x="37" y="244"/>
                  </a:lnTo>
                  <a:lnTo>
                    <a:pt x="37" y="243"/>
                  </a:lnTo>
                  <a:lnTo>
                    <a:pt x="37" y="242"/>
                  </a:lnTo>
                  <a:lnTo>
                    <a:pt x="38" y="240"/>
                  </a:lnTo>
                  <a:lnTo>
                    <a:pt x="38" y="239"/>
                  </a:lnTo>
                  <a:lnTo>
                    <a:pt x="38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1" y="234"/>
                  </a:lnTo>
                  <a:lnTo>
                    <a:pt x="41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2" y="228"/>
                  </a:lnTo>
                  <a:lnTo>
                    <a:pt x="44" y="227"/>
                  </a:lnTo>
                  <a:lnTo>
                    <a:pt x="44" y="224"/>
                  </a:lnTo>
                  <a:lnTo>
                    <a:pt x="45" y="223"/>
                  </a:lnTo>
                  <a:lnTo>
                    <a:pt x="45" y="222"/>
                  </a:lnTo>
                  <a:lnTo>
                    <a:pt x="46" y="219"/>
                  </a:lnTo>
                  <a:lnTo>
                    <a:pt x="46" y="218"/>
                  </a:lnTo>
                  <a:lnTo>
                    <a:pt x="48" y="215"/>
                  </a:lnTo>
                  <a:lnTo>
                    <a:pt x="49" y="214"/>
                  </a:lnTo>
                  <a:lnTo>
                    <a:pt x="49" y="211"/>
                  </a:lnTo>
                  <a:lnTo>
                    <a:pt x="50" y="210"/>
                  </a:lnTo>
                  <a:lnTo>
                    <a:pt x="50" y="207"/>
                  </a:lnTo>
                  <a:lnTo>
                    <a:pt x="52" y="206"/>
                  </a:lnTo>
                  <a:lnTo>
                    <a:pt x="52" y="204"/>
                  </a:lnTo>
                  <a:lnTo>
                    <a:pt x="53" y="203"/>
                  </a:lnTo>
                  <a:lnTo>
                    <a:pt x="53" y="200"/>
                  </a:lnTo>
                  <a:lnTo>
                    <a:pt x="53" y="199"/>
                  </a:lnTo>
                  <a:lnTo>
                    <a:pt x="54" y="198"/>
                  </a:lnTo>
                  <a:lnTo>
                    <a:pt x="54" y="197"/>
                  </a:lnTo>
                  <a:lnTo>
                    <a:pt x="56" y="197"/>
                  </a:lnTo>
                  <a:lnTo>
                    <a:pt x="56" y="195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7" y="191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60" y="185"/>
                  </a:lnTo>
                  <a:lnTo>
                    <a:pt x="60" y="183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1" y="179"/>
                  </a:lnTo>
                  <a:lnTo>
                    <a:pt x="61" y="177"/>
                  </a:lnTo>
                  <a:lnTo>
                    <a:pt x="62" y="175"/>
                  </a:lnTo>
                  <a:lnTo>
                    <a:pt x="62" y="174"/>
                  </a:lnTo>
                  <a:lnTo>
                    <a:pt x="64" y="171"/>
                  </a:lnTo>
                  <a:lnTo>
                    <a:pt x="64" y="170"/>
                  </a:lnTo>
                  <a:lnTo>
                    <a:pt x="64" y="167"/>
                  </a:lnTo>
                  <a:lnTo>
                    <a:pt x="65" y="165"/>
                  </a:lnTo>
                  <a:lnTo>
                    <a:pt x="65" y="163"/>
                  </a:lnTo>
                  <a:lnTo>
                    <a:pt x="66" y="161"/>
                  </a:lnTo>
                  <a:lnTo>
                    <a:pt x="66" y="159"/>
                  </a:lnTo>
                  <a:lnTo>
                    <a:pt x="68" y="158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70" y="149"/>
                  </a:lnTo>
                  <a:lnTo>
                    <a:pt x="70" y="147"/>
                  </a:lnTo>
                  <a:lnTo>
                    <a:pt x="70" y="146"/>
                  </a:lnTo>
                  <a:lnTo>
                    <a:pt x="72" y="146"/>
                  </a:lnTo>
                  <a:lnTo>
                    <a:pt x="72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3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4" y="135"/>
                  </a:lnTo>
                  <a:lnTo>
                    <a:pt x="74" y="134"/>
                  </a:lnTo>
                  <a:lnTo>
                    <a:pt x="74" y="133"/>
                  </a:lnTo>
                  <a:lnTo>
                    <a:pt x="75" y="131"/>
                  </a:lnTo>
                  <a:lnTo>
                    <a:pt x="75" y="130"/>
                  </a:lnTo>
                  <a:lnTo>
                    <a:pt x="75" y="129"/>
                  </a:lnTo>
                  <a:lnTo>
                    <a:pt x="77" y="127"/>
                  </a:lnTo>
                  <a:lnTo>
                    <a:pt x="77" y="125"/>
                  </a:lnTo>
                  <a:lnTo>
                    <a:pt x="78" y="123"/>
                  </a:lnTo>
                  <a:lnTo>
                    <a:pt x="78" y="121"/>
                  </a:lnTo>
                  <a:lnTo>
                    <a:pt x="79" y="119"/>
                  </a:lnTo>
                  <a:lnTo>
                    <a:pt x="79" y="117"/>
                  </a:lnTo>
                  <a:lnTo>
                    <a:pt x="81" y="114"/>
                  </a:lnTo>
                  <a:lnTo>
                    <a:pt x="81" y="113"/>
                  </a:lnTo>
                  <a:lnTo>
                    <a:pt x="82" y="111"/>
                  </a:lnTo>
                  <a:lnTo>
                    <a:pt x="82" y="109"/>
                  </a:lnTo>
                  <a:lnTo>
                    <a:pt x="82" y="107"/>
                  </a:lnTo>
                  <a:lnTo>
                    <a:pt x="83" y="106"/>
                  </a:lnTo>
                  <a:lnTo>
                    <a:pt x="83" y="105"/>
                  </a:lnTo>
                  <a:lnTo>
                    <a:pt x="83" y="104"/>
                  </a:lnTo>
                  <a:lnTo>
                    <a:pt x="85" y="102"/>
                  </a:lnTo>
                  <a:lnTo>
                    <a:pt x="85" y="101"/>
                  </a:lnTo>
                  <a:lnTo>
                    <a:pt x="85" y="100"/>
                  </a:lnTo>
                  <a:lnTo>
                    <a:pt x="85" y="98"/>
                  </a:lnTo>
                  <a:lnTo>
                    <a:pt x="86" y="97"/>
                  </a:lnTo>
                  <a:lnTo>
                    <a:pt x="86" y="96"/>
                  </a:lnTo>
                  <a:lnTo>
                    <a:pt x="86" y="94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0"/>
                  </a:lnTo>
                  <a:lnTo>
                    <a:pt x="87" y="89"/>
                  </a:lnTo>
                  <a:lnTo>
                    <a:pt x="87" y="88"/>
                  </a:lnTo>
                  <a:lnTo>
                    <a:pt x="87" y="86"/>
                  </a:lnTo>
                  <a:lnTo>
                    <a:pt x="87" y="85"/>
                  </a:lnTo>
                  <a:lnTo>
                    <a:pt x="87" y="84"/>
                  </a:lnTo>
                  <a:lnTo>
                    <a:pt x="87" y="82"/>
                  </a:lnTo>
                  <a:lnTo>
                    <a:pt x="87" y="81"/>
                  </a:lnTo>
                  <a:lnTo>
                    <a:pt x="87" y="80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89" y="74"/>
                  </a:lnTo>
                  <a:lnTo>
                    <a:pt x="89" y="73"/>
                  </a:lnTo>
                  <a:lnTo>
                    <a:pt x="89" y="70"/>
                  </a:lnTo>
                  <a:lnTo>
                    <a:pt x="89" y="69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90" y="60"/>
                  </a:lnTo>
                  <a:lnTo>
                    <a:pt x="90" y="58"/>
                  </a:lnTo>
                  <a:lnTo>
                    <a:pt x="90" y="57"/>
                  </a:lnTo>
                  <a:lnTo>
                    <a:pt x="90" y="56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1" y="46"/>
                  </a:lnTo>
                  <a:lnTo>
                    <a:pt x="91" y="45"/>
                  </a:lnTo>
                  <a:lnTo>
                    <a:pt x="91" y="44"/>
                  </a:lnTo>
                  <a:lnTo>
                    <a:pt x="93" y="42"/>
                  </a:lnTo>
                  <a:lnTo>
                    <a:pt x="93" y="41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4" y="36"/>
                  </a:lnTo>
                  <a:lnTo>
                    <a:pt x="94" y="34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3"/>
                  </a:lnTo>
                  <a:lnTo>
                    <a:pt x="94" y="12"/>
                  </a:lnTo>
                  <a:lnTo>
                    <a:pt x="94" y="9"/>
                  </a:lnTo>
                  <a:lnTo>
                    <a:pt x="94" y="8"/>
                  </a:lnTo>
                  <a:lnTo>
                    <a:pt x="94" y="5"/>
                  </a:lnTo>
                  <a:lnTo>
                    <a:pt x="93" y="3"/>
                  </a:lnTo>
                  <a:lnTo>
                    <a:pt x="93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3" name="Freeform 68">
              <a:extLst>
                <a:ext uri="{FF2B5EF4-FFF2-40B4-BE49-F238E27FC236}">
                  <a16:creationId xmlns:a16="http://schemas.microsoft.com/office/drawing/2014/main" id="{9017CBCD-1EA5-4E49-8455-65C8B3AD5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6" y="1741"/>
              <a:ext cx="47" cy="159"/>
            </a:xfrm>
            <a:custGeom>
              <a:avLst/>
              <a:gdLst>
                <a:gd name="T0" fmla="*/ 1 w 94"/>
                <a:gd name="T1" fmla="*/ 1 h 318"/>
                <a:gd name="T2" fmla="*/ 1 w 94"/>
                <a:gd name="T3" fmla="*/ 1 h 318"/>
                <a:gd name="T4" fmla="*/ 1 w 94"/>
                <a:gd name="T5" fmla="*/ 1 h 318"/>
                <a:gd name="T6" fmla="*/ 1 w 94"/>
                <a:gd name="T7" fmla="*/ 1 h 318"/>
                <a:gd name="T8" fmla="*/ 1 w 94"/>
                <a:gd name="T9" fmla="*/ 1 h 318"/>
                <a:gd name="T10" fmla="*/ 1 w 94"/>
                <a:gd name="T11" fmla="*/ 1 h 318"/>
                <a:gd name="T12" fmla="*/ 1 w 94"/>
                <a:gd name="T13" fmla="*/ 1 h 318"/>
                <a:gd name="T14" fmla="*/ 1 w 94"/>
                <a:gd name="T15" fmla="*/ 1 h 318"/>
                <a:gd name="T16" fmla="*/ 1 w 94"/>
                <a:gd name="T17" fmla="*/ 1 h 318"/>
                <a:gd name="T18" fmla="*/ 1 w 94"/>
                <a:gd name="T19" fmla="*/ 1 h 318"/>
                <a:gd name="T20" fmla="*/ 1 w 94"/>
                <a:gd name="T21" fmla="*/ 1 h 318"/>
                <a:gd name="T22" fmla="*/ 1 w 94"/>
                <a:gd name="T23" fmla="*/ 1 h 318"/>
                <a:gd name="T24" fmla="*/ 1 w 94"/>
                <a:gd name="T25" fmla="*/ 1 h 318"/>
                <a:gd name="T26" fmla="*/ 1 w 94"/>
                <a:gd name="T27" fmla="*/ 1 h 318"/>
                <a:gd name="T28" fmla="*/ 1 w 94"/>
                <a:gd name="T29" fmla="*/ 1 h 318"/>
                <a:gd name="T30" fmla="*/ 1 w 94"/>
                <a:gd name="T31" fmla="*/ 1 h 318"/>
                <a:gd name="T32" fmla="*/ 1 w 94"/>
                <a:gd name="T33" fmla="*/ 1 h 318"/>
                <a:gd name="T34" fmla="*/ 1 w 94"/>
                <a:gd name="T35" fmla="*/ 1 h 318"/>
                <a:gd name="T36" fmla="*/ 1 w 94"/>
                <a:gd name="T37" fmla="*/ 1 h 318"/>
                <a:gd name="T38" fmla="*/ 1 w 94"/>
                <a:gd name="T39" fmla="*/ 1 h 318"/>
                <a:gd name="T40" fmla="*/ 1 w 94"/>
                <a:gd name="T41" fmla="*/ 1 h 318"/>
                <a:gd name="T42" fmla="*/ 1 w 94"/>
                <a:gd name="T43" fmla="*/ 1 h 318"/>
                <a:gd name="T44" fmla="*/ 1 w 94"/>
                <a:gd name="T45" fmla="*/ 1 h 318"/>
                <a:gd name="T46" fmla="*/ 1 w 94"/>
                <a:gd name="T47" fmla="*/ 1 h 318"/>
                <a:gd name="T48" fmla="*/ 1 w 94"/>
                <a:gd name="T49" fmla="*/ 1 h 318"/>
                <a:gd name="T50" fmla="*/ 1 w 94"/>
                <a:gd name="T51" fmla="*/ 1 h 318"/>
                <a:gd name="T52" fmla="*/ 1 w 94"/>
                <a:gd name="T53" fmla="*/ 1 h 318"/>
                <a:gd name="T54" fmla="*/ 1 w 94"/>
                <a:gd name="T55" fmla="*/ 1 h 318"/>
                <a:gd name="T56" fmla="*/ 1 w 94"/>
                <a:gd name="T57" fmla="*/ 1 h 318"/>
                <a:gd name="T58" fmla="*/ 1 w 94"/>
                <a:gd name="T59" fmla="*/ 1 h 318"/>
                <a:gd name="T60" fmla="*/ 1 w 94"/>
                <a:gd name="T61" fmla="*/ 1 h 318"/>
                <a:gd name="T62" fmla="*/ 1 w 94"/>
                <a:gd name="T63" fmla="*/ 1 h 318"/>
                <a:gd name="T64" fmla="*/ 1 w 94"/>
                <a:gd name="T65" fmla="*/ 1 h 318"/>
                <a:gd name="T66" fmla="*/ 1 w 94"/>
                <a:gd name="T67" fmla="*/ 1 h 318"/>
                <a:gd name="T68" fmla="*/ 1 w 94"/>
                <a:gd name="T69" fmla="*/ 1 h 318"/>
                <a:gd name="T70" fmla="*/ 1 w 94"/>
                <a:gd name="T71" fmla="*/ 1 h 318"/>
                <a:gd name="T72" fmla="*/ 1 w 94"/>
                <a:gd name="T73" fmla="*/ 1 h 318"/>
                <a:gd name="T74" fmla="*/ 1 w 94"/>
                <a:gd name="T75" fmla="*/ 1 h 318"/>
                <a:gd name="T76" fmla="*/ 1 w 94"/>
                <a:gd name="T77" fmla="*/ 1 h 318"/>
                <a:gd name="T78" fmla="*/ 1 w 94"/>
                <a:gd name="T79" fmla="*/ 1 h 318"/>
                <a:gd name="T80" fmla="*/ 1 w 94"/>
                <a:gd name="T81" fmla="*/ 1 h 318"/>
                <a:gd name="T82" fmla="*/ 1 w 94"/>
                <a:gd name="T83" fmla="*/ 1 h 318"/>
                <a:gd name="T84" fmla="*/ 1 w 94"/>
                <a:gd name="T85" fmla="*/ 1 h 318"/>
                <a:gd name="T86" fmla="*/ 1 w 94"/>
                <a:gd name="T87" fmla="*/ 1 h 318"/>
                <a:gd name="T88" fmla="*/ 1 w 94"/>
                <a:gd name="T89" fmla="*/ 1 h 318"/>
                <a:gd name="T90" fmla="*/ 1 w 94"/>
                <a:gd name="T91" fmla="*/ 1 h 318"/>
                <a:gd name="T92" fmla="*/ 1 w 94"/>
                <a:gd name="T93" fmla="*/ 1 h 318"/>
                <a:gd name="T94" fmla="*/ 1 w 94"/>
                <a:gd name="T95" fmla="*/ 1 h 318"/>
                <a:gd name="T96" fmla="*/ 1 w 94"/>
                <a:gd name="T97" fmla="*/ 1 h 318"/>
                <a:gd name="T98" fmla="*/ 1 w 94"/>
                <a:gd name="T99" fmla="*/ 1 h 318"/>
                <a:gd name="T100" fmla="*/ 1 w 94"/>
                <a:gd name="T101" fmla="*/ 1 h 318"/>
                <a:gd name="T102" fmla="*/ 1 w 94"/>
                <a:gd name="T103" fmla="*/ 1 h 318"/>
                <a:gd name="T104" fmla="*/ 1 w 94"/>
                <a:gd name="T105" fmla="*/ 1 h 318"/>
                <a:gd name="T106" fmla="*/ 1 w 94"/>
                <a:gd name="T107" fmla="*/ 1 h 318"/>
                <a:gd name="T108" fmla="*/ 1 w 94"/>
                <a:gd name="T109" fmla="*/ 1 h 318"/>
                <a:gd name="T110" fmla="*/ 1 w 94"/>
                <a:gd name="T111" fmla="*/ 1 h 318"/>
                <a:gd name="T112" fmla="*/ 1 w 94"/>
                <a:gd name="T113" fmla="*/ 1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318"/>
                <a:gd name="T173" fmla="*/ 94 w 94"/>
                <a:gd name="T174" fmla="*/ 318 h 31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318">
                  <a:moveTo>
                    <a:pt x="0" y="0"/>
                  </a:moveTo>
                  <a:lnTo>
                    <a:pt x="3" y="3"/>
                  </a:lnTo>
                  <a:lnTo>
                    <a:pt x="4" y="7"/>
                  </a:lnTo>
                  <a:lnTo>
                    <a:pt x="5" y="9"/>
                  </a:lnTo>
                  <a:lnTo>
                    <a:pt x="7" y="12"/>
                  </a:lnTo>
                  <a:lnTo>
                    <a:pt x="9" y="15"/>
                  </a:lnTo>
                  <a:lnTo>
                    <a:pt x="11" y="17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3" y="24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29"/>
                  </a:lnTo>
                  <a:lnTo>
                    <a:pt x="17" y="32"/>
                  </a:lnTo>
                  <a:lnTo>
                    <a:pt x="19" y="33"/>
                  </a:lnTo>
                  <a:lnTo>
                    <a:pt x="19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3" y="41"/>
                  </a:lnTo>
                  <a:lnTo>
                    <a:pt x="23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7" y="52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29" y="56"/>
                  </a:lnTo>
                  <a:lnTo>
                    <a:pt x="29" y="58"/>
                  </a:lnTo>
                  <a:lnTo>
                    <a:pt x="31" y="60"/>
                  </a:lnTo>
                  <a:lnTo>
                    <a:pt x="32" y="61"/>
                  </a:lnTo>
                  <a:lnTo>
                    <a:pt x="32" y="62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3" y="68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8"/>
                  </a:lnTo>
                  <a:lnTo>
                    <a:pt x="39" y="80"/>
                  </a:lnTo>
                  <a:lnTo>
                    <a:pt x="39" y="81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3" y="90"/>
                  </a:lnTo>
                  <a:lnTo>
                    <a:pt x="44" y="92"/>
                  </a:lnTo>
                  <a:lnTo>
                    <a:pt x="44" y="94"/>
                  </a:lnTo>
                  <a:lnTo>
                    <a:pt x="45" y="96"/>
                  </a:lnTo>
                  <a:lnTo>
                    <a:pt x="45" y="97"/>
                  </a:lnTo>
                  <a:lnTo>
                    <a:pt x="47" y="100"/>
                  </a:lnTo>
                  <a:lnTo>
                    <a:pt x="48" y="102"/>
                  </a:lnTo>
                  <a:lnTo>
                    <a:pt x="48" y="104"/>
                  </a:lnTo>
                  <a:lnTo>
                    <a:pt x="49" y="106"/>
                  </a:lnTo>
                  <a:lnTo>
                    <a:pt x="49" y="108"/>
                  </a:lnTo>
                  <a:lnTo>
                    <a:pt x="51" y="110"/>
                  </a:lnTo>
                  <a:lnTo>
                    <a:pt x="51" y="112"/>
                  </a:lnTo>
                  <a:lnTo>
                    <a:pt x="52" y="113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5" y="120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9" y="132"/>
                  </a:lnTo>
                  <a:lnTo>
                    <a:pt x="59" y="133"/>
                  </a:lnTo>
                  <a:lnTo>
                    <a:pt x="59" y="134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0" y="138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3" y="143"/>
                  </a:lnTo>
                  <a:lnTo>
                    <a:pt x="63" y="146"/>
                  </a:lnTo>
                  <a:lnTo>
                    <a:pt x="64" y="147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7" y="157"/>
                  </a:lnTo>
                  <a:lnTo>
                    <a:pt x="67" y="158"/>
                  </a:lnTo>
                  <a:lnTo>
                    <a:pt x="67" y="159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8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9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7" y="194"/>
                  </a:lnTo>
                  <a:lnTo>
                    <a:pt x="79" y="197"/>
                  </a:lnTo>
                  <a:lnTo>
                    <a:pt x="79" y="198"/>
                  </a:lnTo>
                  <a:lnTo>
                    <a:pt x="80" y="201"/>
                  </a:lnTo>
                  <a:lnTo>
                    <a:pt x="80" y="202"/>
                  </a:lnTo>
                  <a:lnTo>
                    <a:pt x="81" y="205"/>
                  </a:lnTo>
                  <a:lnTo>
                    <a:pt x="81" y="206"/>
                  </a:lnTo>
                  <a:lnTo>
                    <a:pt x="83" y="207"/>
                  </a:lnTo>
                  <a:lnTo>
                    <a:pt x="83" y="210"/>
                  </a:lnTo>
                  <a:lnTo>
                    <a:pt x="83" y="211"/>
                  </a:lnTo>
                  <a:lnTo>
                    <a:pt x="84" y="213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5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1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3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8"/>
                  </a:lnTo>
                  <a:lnTo>
                    <a:pt x="88" y="239"/>
                  </a:lnTo>
                  <a:lnTo>
                    <a:pt x="88" y="242"/>
                  </a:lnTo>
                  <a:lnTo>
                    <a:pt x="88" y="243"/>
                  </a:lnTo>
                  <a:lnTo>
                    <a:pt x="88" y="244"/>
                  </a:lnTo>
                  <a:lnTo>
                    <a:pt x="88" y="247"/>
                  </a:lnTo>
                  <a:lnTo>
                    <a:pt x="89" y="248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2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3" y="283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2"/>
                  </a:lnTo>
                  <a:lnTo>
                    <a:pt x="94" y="304"/>
                  </a:lnTo>
                  <a:lnTo>
                    <a:pt x="94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5"/>
                  </a:lnTo>
                  <a:lnTo>
                    <a:pt x="93" y="318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4" name="Freeform 69">
              <a:extLst>
                <a:ext uri="{FF2B5EF4-FFF2-40B4-BE49-F238E27FC236}">
                  <a16:creationId xmlns:a16="http://schemas.microsoft.com/office/drawing/2014/main" id="{EAA99855-2F84-3F4B-9206-62E74FB34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6" y="1898"/>
              <a:ext cx="47" cy="159"/>
            </a:xfrm>
            <a:custGeom>
              <a:avLst/>
              <a:gdLst>
                <a:gd name="T0" fmla="*/ 1 w 94"/>
                <a:gd name="T1" fmla="*/ 1 h 317"/>
                <a:gd name="T2" fmla="*/ 1 w 94"/>
                <a:gd name="T3" fmla="*/ 1 h 317"/>
                <a:gd name="T4" fmla="*/ 1 w 94"/>
                <a:gd name="T5" fmla="*/ 1 h 317"/>
                <a:gd name="T6" fmla="*/ 1 w 94"/>
                <a:gd name="T7" fmla="*/ 1 h 317"/>
                <a:gd name="T8" fmla="*/ 1 w 94"/>
                <a:gd name="T9" fmla="*/ 1 h 317"/>
                <a:gd name="T10" fmla="*/ 1 w 94"/>
                <a:gd name="T11" fmla="*/ 1 h 317"/>
                <a:gd name="T12" fmla="*/ 1 w 94"/>
                <a:gd name="T13" fmla="*/ 1 h 317"/>
                <a:gd name="T14" fmla="*/ 1 w 94"/>
                <a:gd name="T15" fmla="*/ 1 h 317"/>
                <a:gd name="T16" fmla="*/ 1 w 94"/>
                <a:gd name="T17" fmla="*/ 1 h 317"/>
                <a:gd name="T18" fmla="*/ 1 w 94"/>
                <a:gd name="T19" fmla="*/ 1 h 317"/>
                <a:gd name="T20" fmla="*/ 1 w 94"/>
                <a:gd name="T21" fmla="*/ 1 h 317"/>
                <a:gd name="T22" fmla="*/ 1 w 94"/>
                <a:gd name="T23" fmla="*/ 1 h 317"/>
                <a:gd name="T24" fmla="*/ 1 w 94"/>
                <a:gd name="T25" fmla="*/ 1 h 317"/>
                <a:gd name="T26" fmla="*/ 1 w 94"/>
                <a:gd name="T27" fmla="*/ 1 h 317"/>
                <a:gd name="T28" fmla="*/ 1 w 94"/>
                <a:gd name="T29" fmla="*/ 1 h 317"/>
                <a:gd name="T30" fmla="*/ 1 w 94"/>
                <a:gd name="T31" fmla="*/ 1 h 317"/>
                <a:gd name="T32" fmla="*/ 1 w 94"/>
                <a:gd name="T33" fmla="*/ 1 h 317"/>
                <a:gd name="T34" fmla="*/ 1 w 94"/>
                <a:gd name="T35" fmla="*/ 1 h 317"/>
                <a:gd name="T36" fmla="*/ 1 w 94"/>
                <a:gd name="T37" fmla="*/ 1 h 317"/>
                <a:gd name="T38" fmla="*/ 1 w 94"/>
                <a:gd name="T39" fmla="*/ 1 h 317"/>
                <a:gd name="T40" fmla="*/ 1 w 94"/>
                <a:gd name="T41" fmla="*/ 1 h 317"/>
                <a:gd name="T42" fmla="*/ 1 w 94"/>
                <a:gd name="T43" fmla="*/ 1 h 317"/>
                <a:gd name="T44" fmla="*/ 1 w 94"/>
                <a:gd name="T45" fmla="*/ 1 h 317"/>
                <a:gd name="T46" fmla="*/ 1 w 94"/>
                <a:gd name="T47" fmla="*/ 1 h 317"/>
                <a:gd name="T48" fmla="*/ 1 w 94"/>
                <a:gd name="T49" fmla="*/ 1 h 317"/>
                <a:gd name="T50" fmla="*/ 1 w 94"/>
                <a:gd name="T51" fmla="*/ 1 h 317"/>
                <a:gd name="T52" fmla="*/ 1 w 94"/>
                <a:gd name="T53" fmla="*/ 1 h 317"/>
                <a:gd name="T54" fmla="*/ 1 w 94"/>
                <a:gd name="T55" fmla="*/ 1 h 317"/>
                <a:gd name="T56" fmla="*/ 1 w 94"/>
                <a:gd name="T57" fmla="*/ 1 h 317"/>
                <a:gd name="T58" fmla="*/ 1 w 94"/>
                <a:gd name="T59" fmla="*/ 1 h 317"/>
                <a:gd name="T60" fmla="*/ 1 w 94"/>
                <a:gd name="T61" fmla="*/ 1 h 317"/>
                <a:gd name="T62" fmla="*/ 1 w 94"/>
                <a:gd name="T63" fmla="*/ 1 h 317"/>
                <a:gd name="T64" fmla="*/ 1 w 94"/>
                <a:gd name="T65" fmla="*/ 1 h 317"/>
                <a:gd name="T66" fmla="*/ 1 w 94"/>
                <a:gd name="T67" fmla="*/ 1 h 317"/>
                <a:gd name="T68" fmla="*/ 1 w 94"/>
                <a:gd name="T69" fmla="*/ 1 h 317"/>
                <a:gd name="T70" fmla="*/ 1 w 94"/>
                <a:gd name="T71" fmla="*/ 1 h 317"/>
                <a:gd name="T72" fmla="*/ 1 w 94"/>
                <a:gd name="T73" fmla="*/ 1 h 317"/>
                <a:gd name="T74" fmla="*/ 1 w 94"/>
                <a:gd name="T75" fmla="*/ 1 h 317"/>
                <a:gd name="T76" fmla="*/ 1 w 94"/>
                <a:gd name="T77" fmla="*/ 1 h 317"/>
                <a:gd name="T78" fmla="*/ 1 w 94"/>
                <a:gd name="T79" fmla="*/ 1 h 317"/>
                <a:gd name="T80" fmla="*/ 1 w 94"/>
                <a:gd name="T81" fmla="*/ 1 h 317"/>
                <a:gd name="T82" fmla="*/ 1 w 94"/>
                <a:gd name="T83" fmla="*/ 1 h 317"/>
                <a:gd name="T84" fmla="*/ 1 w 94"/>
                <a:gd name="T85" fmla="*/ 1 h 317"/>
                <a:gd name="T86" fmla="*/ 1 w 94"/>
                <a:gd name="T87" fmla="*/ 1 h 317"/>
                <a:gd name="T88" fmla="*/ 1 w 94"/>
                <a:gd name="T89" fmla="*/ 1 h 317"/>
                <a:gd name="T90" fmla="*/ 1 w 94"/>
                <a:gd name="T91" fmla="*/ 1 h 317"/>
                <a:gd name="T92" fmla="*/ 1 w 94"/>
                <a:gd name="T93" fmla="*/ 1 h 317"/>
                <a:gd name="T94" fmla="*/ 1 w 94"/>
                <a:gd name="T95" fmla="*/ 1 h 317"/>
                <a:gd name="T96" fmla="*/ 1 w 94"/>
                <a:gd name="T97" fmla="*/ 1 h 317"/>
                <a:gd name="T98" fmla="*/ 1 w 94"/>
                <a:gd name="T99" fmla="*/ 1 h 317"/>
                <a:gd name="T100" fmla="*/ 1 w 94"/>
                <a:gd name="T101" fmla="*/ 1 h 317"/>
                <a:gd name="T102" fmla="*/ 1 w 94"/>
                <a:gd name="T103" fmla="*/ 1 h 317"/>
                <a:gd name="T104" fmla="*/ 1 w 94"/>
                <a:gd name="T105" fmla="*/ 1 h 317"/>
                <a:gd name="T106" fmla="*/ 1 w 94"/>
                <a:gd name="T107" fmla="*/ 1 h 317"/>
                <a:gd name="T108" fmla="*/ 1 w 94"/>
                <a:gd name="T109" fmla="*/ 1 h 317"/>
                <a:gd name="T110" fmla="*/ 1 w 94"/>
                <a:gd name="T111" fmla="*/ 1 h 317"/>
                <a:gd name="T112" fmla="*/ 1 w 94"/>
                <a:gd name="T113" fmla="*/ 1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317"/>
                <a:gd name="T173" fmla="*/ 94 w 94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317">
                  <a:moveTo>
                    <a:pt x="0" y="317"/>
                  </a:moveTo>
                  <a:lnTo>
                    <a:pt x="3" y="313"/>
                  </a:lnTo>
                  <a:lnTo>
                    <a:pt x="4" y="311"/>
                  </a:lnTo>
                  <a:lnTo>
                    <a:pt x="5" y="308"/>
                  </a:lnTo>
                  <a:lnTo>
                    <a:pt x="7" y="305"/>
                  </a:lnTo>
                  <a:lnTo>
                    <a:pt x="9" y="301"/>
                  </a:lnTo>
                  <a:lnTo>
                    <a:pt x="11" y="300"/>
                  </a:lnTo>
                  <a:lnTo>
                    <a:pt x="12" y="297"/>
                  </a:lnTo>
                  <a:lnTo>
                    <a:pt x="13" y="295"/>
                  </a:lnTo>
                  <a:lnTo>
                    <a:pt x="13" y="293"/>
                  </a:lnTo>
                  <a:lnTo>
                    <a:pt x="15" y="291"/>
                  </a:lnTo>
                  <a:lnTo>
                    <a:pt x="16" y="290"/>
                  </a:lnTo>
                  <a:lnTo>
                    <a:pt x="17" y="287"/>
                  </a:lnTo>
                  <a:lnTo>
                    <a:pt x="17" y="286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2"/>
                  </a:lnTo>
                  <a:lnTo>
                    <a:pt x="21" y="280"/>
                  </a:lnTo>
                  <a:lnTo>
                    <a:pt x="21" y="279"/>
                  </a:lnTo>
                  <a:lnTo>
                    <a:pt x="21" y="278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4"/>
                  </a:lnTo>
                  <a:lnTo>
                    <a:pt x="24" y="272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6"/>
                  </a:lnTo>
                  <a:lnTo>
                    <a:pt x="28" y="264"/>
                  </a:lnTo>
                  <a:lnTo>
                    <a:pt x="28" y="263"/>
                  </a:lnTo>
                  <a:lnTo>
                    <a:pt x="29" y="262"/>
                  </a:lnTo>
                  <a:lnTo>
                    <a:pt x="29" y="259"/>
                  </a:lnTo>
                  <a:lnTo>
                    <a:pt x="31" y="258"/>
                  </a:lnTo>
                  <a:lnTo>
                    <a:pt x="32" y="256"/>
                  </a:lnTo>
                  <a:lnTo>
                    <a:pt x="32" y="254"/>
                  </a:lnTo>
                  <a:lnTo>
                    <a:pt x="33" y="252"/>
                  </a:lnTo>
                  <a:lnTo>
                    <a:pt x="33" y="251"/>
                  </a:lnTo>
                  <a:lnTo>
                    <a:pt x="33" y="250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6"/>
                  </a:lnTo>
                  <a:lnTo>
                    <a:pt x="36" y="244"/>
                  </a:lnTo>
                  <a:lnTo>
                    <a:pt x="37" y="243"/>
                  </a:lnTo>
                  <a:lnTo>
                    <a:pt x="37" y="242"/>
                  </a:lnTo>
                  <a:lnTo>
                    <a:pt x="37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39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2"/>
                  </a:lnTo>
                  <a:lnTo>
                    <a:pt x="41" y="231"/>
                  </a:lnTo>
                  <a:lnTo>
                    <a:pt x="43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5" y="222"/>
                  </a:lnTo>
                  <a:lnTo>
                    <a:pt x="45" y="219"/>
                  </a:lnTo>
                  <a:lnTo>
                    <a:pt x="47" y="218"/>
                  </a:lnTo>
                  <a:lnTo>
                    <a:pt x="48" y="215"/>
                  </a:lnTo>
                  <a:lnTo>
                    <a:pt x="48" y="214"/>
                  </a:lnTo>
                  <a:lnTo>
                    <a:pt x="49" y="211"/>
                  </a:lnTo>
                  <a:lnTo>
                    <a:pt x="49" y="210"/>
                  </a:lnTo>
                  <a:lnTo>
                    <a:pt x="51" y="207"/>
                  </a:lnTo>
                  <a:lnTo>
                    <a:pt x="51" y="206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3" y="200"/>
                  </a:lnTo>
                  <a:lnTo>
                    <a:pt x="53" y="199"/>
                  </a:lnTo>
                  <a:lnTo>
                    <a:pt x="53" y="198"/>
                  </a:lnTo>
                  <a:lnTo>
                    <a:pt x="55" y="197"/>
                  </a:lnTo>
                  <a:lnTo>
                    <a:pt x="55" y="195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6" y="191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7"/>
                  </a:lnTo>
                  <a:lnTo>
                    <a:pt x="59" y="186"/>
                  </a:lnTo>
                  <a:lnTo>
                    <a:pt x="59" y="185"/>
                  </a:lnTo>
                  <a:lnTo>
                    <a:pt x="59" y="183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0" y="179"/>
                  </a:lnTo>
                  <a:lnTo>
                    <a:pt x="61" y="177"/>
                  </a:lnTo>
                  <a:lnTo>
                    <a:pt x="61" y="175"/>
                  </a:lnTo>
                  <a:lnTo>
                    <a:pt x="63" y="174"/>
                  </a:lnTo>
                  <a:lnTo>
                    <a:pt x="63" y="171"/>
                  </a:lnTo>
                  <a:lnTo>
                    <a:pt x="64" y="170"/>
                  </a:lnTo>
                  <a:lnTo>
                    <a:pt x="64" y="167"/>
                  </a:lnTo>
                  <a:lnTo>
                    <a:pt x="65" y="165"/>
                  </a:lnTo>
                  <a:lnTo>
                    <a:pt x="65" y="163"/>
                  </a:lnTo>
                  <a:lnTo>
                    <a:pt x="67" y="161"/>
                  </a:lnTo>
                  <a:lnTo>
                    <a:pt x="67" y="159"/>
                  </a:lnTo>
                  <a:lnTo>
                    <a:pt x="67" y="158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8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3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9"/>
                  </a:lnTo>
                  <a:lnTo>
                    <a:pt x="77" y="127"/>
                  </a:lnTo>
                  <a:lnTo>
                    <a:pt x="77" y="125"/>
                  </a:lnTo>
                  <a:lnTo>
                    <a:pt x="77" y="123"/>
                  </a:lnTo>
                  <a:lnTo>
                    <a:pt x="79" y="121"/>
                  </a:lnTo>
                  <a:lnTo>
                    <a:pt x="79" y="119"/>
                  </a:lnTo>
                  <a:lnTo>
                    <a:pt x="80" y="117"/>
                  </a:lnTo>
                  <a:lnTo>
                    <a:pt x="80" y="114"/>
                  </a:lnTo>
                  <a:lnTo>
                    <a:pt x="81" y="113"/>
                  </a:lnTo>
                  <a:lnTo>
                    <a:pt x="81" y="111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6"/>
                  </a:lnTo>
                  <a:lnTo>
                    <a:pt x="84" y="105"/>
                  </a:lnTo>
                  <a:lnTo>
                    <a:pt x="84" y="104"/>
                  </a:lnTo>
                  <a:lnTo>
                    <a:pt x="84" y="102"/>
                  </a:lnTo>
                  <a:lnTo>
                    <a:pt x="85" y="101"/>
                  </a:lnTo>
                  <a:lnTo>
                    <a:pt x="85" y="100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6" y="96"/>
                  </a:lnTo>
                  <a:lnTo>
                    <a:pt x="86" y="94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0"/>
                  </a:lnTo>
                  <a:lnTo>
                    <a:pt x="86" y="89"/>
                  </a:lnTo>
                  <a:lnTo>
                    <a:pt x="86" y="88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4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80"/>
                  </a:lnTo>
                  <a:lnTo>
                    <a:pt x="88" y="78"/>
                  </a:lnTo>
                  <a:lnTo>
                    <a:pt x="88" y="76"/>
                  </a:lnTo>
                  <a:lnTo>
                    <a:pt x="88" y="74"/>
                  </a:lnTo>
                  <a:lnTo>
                    <a:pt x="88" y="73"/>
                  </a:lnTo>
                  <a:lnTo>
                    <a:pt x="88" y="70"/>
                  </a:lnTo>
                  <a:lnTo>
                    <a:pt x="89" y="69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0" y="56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0"/>
                  </a:lnTo>
                  <a:lnTo>
                    <a:pt x="90" y="49"/>
                  </a:lnTo>
                  <a:lnTo>
                    <a:pt x="90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3"/>
                  </a:lnTo>
                  <a:lnTo>
                    <a:pt x="94" y="12"/>
                  </a:lnTo>
                  <a:lnTo>
                    <a:pt x="93" y="9"/>
                  </a:lnTo>
                  <a:lnTo>
                    <a:pt x="93" y="8"/>
                  </a:lnTo>
                  <a:lnTo>
                    <a:pt x="93" y="5"/>
                  </a:lnTo>
                  <a:lnTo>
                    <a:pt x="93" y="3"/>
                  </a:lnTo>
                  <a:lnTo>
                    <a:pt x="93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585" name="Freeform 70">
            <a:extLst>
              <a:ext uri="{FF2B5EF4-FFF2-40B4-BE49-F238E27FC236}">
                <a16:creationId xmlns:a16="http://schemas.microsoft.com/office/drawing/2014/main" id="{EA187038-5159-BB48-A85E-5E7F3DF609CC}"/>
              </a:ext>
            </a:extLst>
          </p:cNvPr>
          <p:cNvSpPr>
            <a:spLocks/>
          </p:cNvSpPr>
          <p:nvPr/>
        </p:nvSpPr>
        <p:spPr bwMode="auto">
          <a:xfrm>
            <a:off x="4291013" y="4295776"/>
            <a:ext cx="590550" cy="295275"/>
          </a:xfrm>
          <a:custGeom>
            <a:avLst/>
            <a:gdLst>
              <a:gd name="T0" fmla="*/ 2147483646 w 744"/>
              <a:gd name="T1" fmla="*/ 0 h 372"/>
              <a:gd name="T2" fmla="*/ 2147483646 w 744"/>
              <a:gd name="T3" fmla="*/ 0 h 372"/>
              <a:gd name="T4" fmla="*/ 2147483646 w 744"/>
              <a:gd name="T5" fmla="*/ 2147483646 h 372"/>
              <a:gd name="T6" fmla="*/ 0 w 744"/>
              <a:gd name="T7" fmla="*/ 2147483646 h 372"/>
              <a:gd name="T8" fmla="*/ 0 60000 65536"/>
              <a:gd name="T9" fmla="*/ 0 60000 65536"/>
              <a:gd name="T10" fmla="*/ 0 60000 65536"/>
              <a:gd name="T11" fmla="*/ 0 60000 65536"/>
              <a:gd name="T12" fmla="*/ 0 w 744"/>
              <a:gd name="T13" fmla="*/ 0 h 372"/>
              <a:gd name="T14" fmla="*/ 744 w 744"/>
              <a:gd name="T15" fmla="*/ 372 h 37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44" h="372">
                <a:moveTo>
                  <a:pt x="744" y="0"/>
                </a:moveTo>
                <a:lnTo>
                  <a:pt x="186" y="0"/>
                </a:lnTo>
                <a:lnTo>
                  <a:pt x="186" y="372"/>
                </a:lnTo>
                <a:lnTo>
                  <a:pt x="0" y="372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86" name="Freeform 71">
            <a:extLst>
              <a:ext uri="{FF2B5EF4-FFF2-40B4-BE49-F238E27FC236}">
                <a16:creationId xmlns:a16="http://schemas.microsoft.com/office/drawing/2014/main" id="{2AA3AC3D-36FC-C244-B4BD-C788FFE11550}"/>
              </a:ext>
            </a:extLst>
          </p:cNvPr>
          <p:cNvSpPr>
            <a:spLocks/>
          </p:cNvSpPr>
          <p:nvPr/>
        </p:nvSpPr>
        <p:spPr bwMode="auto">
          <a:xfrm>
            <a:off x="4438651" y="4591050"/>
            <a:ext cx="442913" cy="611188"/>
          </a:xfrm>
          <a:custGeom>
            <a:avLst/>
            <a:gdLst>
              <a:gd name="T0" fmla="*/ 2147483646 w 558"/>
              <a:gd name="T1" fmla="*/ 2147483646 h 770"/>
              <a:gd name="T2" fmla="*/ 0 w 558"/>
              <a:gd name="T3" fmla="*/ 2147483646 h 770"/>
              <a:gd name="T4" fmla="*/ 0 w 558"/>
              <a:gd name="T5" fmla="*/ 0 h 770"/>
              <a:gd name="T6" fmla="*/ 0 60000 65536"/>
              <a:gd name="T7" fmla="*/ 0 60000 65536"/>
              <a:gd name="T8" fmla="*/ 0 60000 65536"/>
              <a:gd name="T9" fmla="*/ 0 w 558"/>
              <a:gd name="T10" fmla="*/ 0 h 770"/>
              <a:gd name="T11" fmla="*/ 558 w 558"/>
              <a:gd name="T12" fmla="*/ 770 h 77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58" h="770">
                <a:moveTo>
                  <a:pt x="558" y="770"/>
                </a:moveTo>
                <a:lnTo>
                  <a:pt x="0" y="77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87" name="Freeform 72">
            <a:extLst>
              <a:ext uri="{FF2B5EF4-FFF2-40B4-BE49-F238E27FC236}">
                <a16:creationId xmlns:a16="http://schemas.microsoft.com/office/drawing/2014/main" id="{55E0A838-1A26-6144-B2D7-30E450CD8393}"/>
              </a:ext>
            </a:extLst>
          </p:cNvPr>
          <p:cNvSpPr>
            <a:spLocks/>
          </p:cNvSpPr>
          <p:nvPr/>
        </p:nvSpPr>
        <p:spPr bwMode="auto">
          <a:xfrm>
            <a:off x="4733925" y="4011614"/>
            <a:ext cx="147638" cy="885825"/>
          </a:xfrm>
          <a:custGeom>
            <a:avLst/>
            <a:gdLst>
              <a:gd name="T0" fmla="*/ 2147483646 w 186"/>
              <a:gd name="T1" fmla="*/ 2147483646 h 1116"/>
              <a:gd name="T2" fmla="*/ 0 w 186"/>
              <a:gd name="T3" fmla="*/ 2147483646 h 1116"/>
              <a:gd name="T4" fmla="*/ 0 w 186"/>
              <a:gd name="T5" fmla="*/ 0 h 1116"/>
              <a:gd name="T6" fmla="*/ 0 60000 65536"/>
              <a:gd name="T7" fmla="*/ 0 60000 65536"/>
              <a:gd name="T8" fmla="*/ 0 60000 65536"/>
              <a:gd name="T9" fmla="*/ 0 w 186"/>
              <a:gd name="T10" fmla="*/ 0 h 1116"/>
              <a:gd name="T11" fmla="*/ 186 w 186"/>
              <a:gd name="T12" fmla="*/ 1116 h 11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" h="1116">
                <a:moveTo>
                  <a:pt x="186" y="1116"/>
                </a:moveTo>
                <a:lnTo>
                  <a:pt x="0" y="1116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88" name="Freeform 76">
            <a:extLst>
              <a:ext uri="{FF2B5EF4-FFF2-40B4-BE49-F238E27FC236}">
                <a16:creationId xmlns:a16="http://schemas.microsoft.com/office/drawing/2014/main" id="{A77B2840-5503-4F4C-B246-E4ABB8AF6F09}"/>
              </a:ext>
            </a:extLst>
          </p:cNvPr>
          <p:cNvSpPr>
            <a:spLocks/>
          </p:cNvSpPr>
          <p:nvPr/>
        </p:nvSpPr>
        <p:spPr bwMode="auto">
          <a:xfrm>
            <a:off x="3236914" y="5792789"/>
            <a:ext cx="295275" cy="1587"/>
          </a:xfrm>
          <a:custGeom>
            <a:avLst/>
            <a:gdLst>
              <a:gd name="T0" fmla="*/ 2147483646 w 372"/>
              <a:gd name="T1" fmla="*/ 0 h 1588"/>
              <a:gd name="T2" fmla="*/ 0 w 372"/>
              <a:gd name="T3" fmla="*/ 0 h 1588"/>
              <a:gd name="T4" fmla="*/ 2147483646 w 372"/>
              <a:gd name="T5" fmla="*/ 0 h 1588"/>
              <a:gd name="T6" fmla="*/ 0 60000 65536"/>
              <a:gd name="T7" fmla="*/ 0 60000 65536"/>
              <a:gd name="T8" fmla="*/ 0 60000 65536"/>
              <a:gd name="T9" fmla="*/ 0 w 372"/>
              <a:gd name="T10" fmla="*/ 0 h 1588"/>
              <a:gd name="T11" fmla="*/ 372 w 372"/>
              <a:gd name="T12" fmla="*/ 1588 h 158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72" h="1588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89" name="Line 77">
            <a:extLst>
              <a:ext uri="{FF2B5EF4-FFF2-40B4-BE49-F238E27FC236}">
                <a16:creationId xmlns:a16="http://schemas.microsoft.com/office/drawing/2014/main" id="{616E5267-7473-8B4E-B706-17DD66FCFE8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236914" y="5792789"/>
            <a:ext cx="29527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90" name="Freeform 78">
            <a:extLst>
              <a:ext uri="{FF2B5EF4-FFF2-40B4-BE49-F238E27FC236}">
                <a16:creationId xmlns:a16="http://schemas.microsoft.com/office/drawing/2014/main" id="{F441497A-FA63-B24C-85B1-F16775DBAD55}"/>
              </a:ext>
            </a:extLst>
          </p:cNvPr>
          <p:cNvSpPr>
            <a:spLocks/>
          </p:cNvSpPr>
          <p:nvPr/>
        </p:nvSpPr>
        <p:spPr bwMode="auto">
          <a:xfrm>
            <a:off x="3236914" y="5497514"/>
            <a:ext cx="295275" cy="1587"/>
          </a:xfrm>
          <a:custGeom>
            <a:avLst/>
            <a:gdLst>
              <a:gd name="T0" fmla="*/ 2147483646 w 372"/>
              <a:gd name="T1" fmla="*/ 0 h 1588"/>
              <a:gd name="T2" fmla="*/ 0 w 372"/>
              <a:gd name="T3" fmla="*/ 0 h 1588"/>
              <a:gd name="T4" fmla="*/ 2147483646 w 372"/>
              <a:gd name="T5" fmla="*/ 0 h 1588"/>
              <a:gd name="T6" fmla="*/ 0 60000 65536"/>
              <a:gd name="T7" fmla="*/ 0 60000 65536"/>
              <a:gd name="T8" fmla="*/ 0 60000 65536"/>
              <a:gd name="T9" fmla="*/ 0 w 372"/>
              <a:gd name="T10" fmla="*/ 0 h 1588"/>
              <a:gd name="T11" fmla="*/ 372 w 372"/>
              <a:gd name="T12" fmla="*/ 1588 h 158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72" h="1588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91" name="Line 79">
            <a:extLst>
              <a:ext uri="{FF2B5EF4-FFF2-40B4-BE49-F238E27FC236}">
                <a16:creationId xmlns:a16="http://schemas.microsoft.com/office/drawing/2014/main" id="{B113C3FD-131D-7248-A0B3-D1283865DDD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236914" y="5497514"/>
            <a:ext cx="29527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92" name="Line 82">
            <a:extLst>
              <a:ext uri="{FF2B5EF4-FFF2-40B4-BE49-F238E27FC236}">
                <a16:creationId xmlns:a16="http://schemas.microsoft.com/office/drawing/2014/main" id="{D900B06C-AD21-C74A-B83F-103C18FC32FA}"/>
              </a:ext>
            </a:extLst>
          </p:cNvPr>
          <p:cNvSpPr>
            <a:spLocks noChangeShapeType="1"/>
          </p:cNvSpPr>
          <p:nvPr/>
        </p:nvSpPr>
        <p:spPr bwMode="auto">
          <a:xfrm>
            <a:off x="5935663" y="5033964"/>
            <a:ext cx="3175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93" name="Line 83">
            <a:extLst>
              <a:ext uri="{FF2B5EF4-FFF2-40B4-BE49-F238E27FC236}">
                <a16:creationId xmlns:a16="http://schemas.microsoft.com/office/drawing/2014/main" id="{D963025D-B4C4-0A46-B555-B3ECDDBF1CA1}"/>
              </a:ext>
            </a:extLst>
          </p:cNvPr>
          <p:cNvSpPr>
            <a:spLocks noChangeShapeType="1"/>
          </p:cNvSpPr>
          <p:nvPr/>
        </p:nvSpPr>
        <p:spPr bwMode="auto">
          <a:xfrm>
            <a:off x="5935663" y="5349875"/>
            <a:ext cx="317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94" name="Freeform 85">
            <a:extLst>
              <a:ext uri="{FF2B5EF4-FFF2-40B4-BE49-F238E27FC236}">
                <a16:creationId xmlns:a16="http://schemas.microsoft.com/office/drawing/2014/main" id="{677A9E3F-1ECB-7547-BD5D-9DEEBBA5EF32}"/>
              </a:ext>
            </a:extLst>
          </p:cNvPr>
          <p:cNvSpPr>
            <a:spLocks/>
          </p:cNvSpPr>
          <p:nvPr/>
        </p:nvSpPr>
        <p:spPr bwMode="auto">
          <a:xfrm>
            <a:off x="6205539" y="4941889"/>
            <a:ext cx="631825" cy="249237"/>
          </a:xfrm>
          <a:custGeom>
            <a:avLst/>
            <a:gdLst>
              <a:gd name="T0" fmla="*/ 2147483646 w 794"/>
              <a:gd name="T1" fmla="*/ 0 h 315"/>
              <a:gd name="T2" fmla="*/ 2147483646 w 794"/>
              <a:gd name="T3" fmla="*/ 0 h 315"/>
              <a:gd name="T4" fmla="*/ 2147483646 w 794"/>
              <a:gd name="T5" fmla="*/ 0 h 315"/>
              <a:gd name="T6" fmla="*/ 2147483646 w 794"/>
              <a:gd name="T7" fmla="*/ 2147483646 h 315"/>
              <a:gd name="T8" fmla="*/ 2147483646 w 794"/>
              <a:gd name="T9" fmla="*/ 2147483646 h 315"/>
              <a:gd name="T10" fmla="*/ 2147483646 w 794"/>
              <a:gd name="T11" fmla="*/ 2147483646 h 315"/>
              <a:gd name="T12" fmla="*/ 2147483646 w 794"/>
              <a:gd name="T13" fmla="*/ 2147483646 h 315"/>
              <a:gd name="T14" fmla="*/ 2147483646 w 794"/>
              <a:gd name="T15" fmla="*/ 2147483646 h 315"/>
              <a:gd name="T16" fmla="*/ 2147483646 w 794"/>
              <a:gd name="T17" fmla="*/ 2147483646 h 315"/>
              <a:gd name="T18" fmla="*/ 2147483646 w 794"/>
              <a:gd name="T19" fmla="*/ 2147483646 h 315"/>
              <a:gd name="T20" fmla="*/ 2147483646 w 794"/>
              <a:gd name="T21" fmla="*/ 2147483646 h 315"/>
              <a:gd name="T22" fmla="*/ 2147483646 w 794"/>
              <a:gd name="T23" fmla="*/ 2147483646 h 315"/>
              <a:gd name="T24" fmla="*/ 2147483646 w 794"/>
              <a:gd name="T25" fmla="*/ 2147483646 h 315"/>
              <a:gd name="T26" fmla="*/ 2147483646 w 794"/>
              <a:gd name="T27" fmla="*/ 2147483646 h 315"/>
              <a:gd name="T28" fmla="*/ 2147483646 w 794"/>
              <a:gd name="T29" fmla="*/ 2147483646 h 315"/>
              <a:gd name="T30" fmla="*/ 2147483646 w 794"/>
              <a:gd name="T31" fmla="*/ 2147483646 h 315"/>
              <a:gd name="T32" fmla="*/ 2147483646 w 794"/>
              <a:gd name="T33" fmla="*/ 2147483646 h 315"/>
              <a:gd name="T34" fmla="*/ 2147483646 w 794"/>
              <a:gd name="T35" fmla="*/ 2147483646 h 315"/>
              <a:gd name="T36" fmla="*/ 2147483646 w 794"/>
              <a:gd name="T37" fmla="*/ 2147483646 h 315"/>
              <a:gd name="T38" fmla="*/ 2147483646 w 794"/>
              <a:gd name="T39" fmla="*/ 2147483646 h 315"/>
              <a:gd name="T40" fmla="*/ 2147483646 w 794"/>
              <a:gd name="T41" fmla="*/ 2147483646 h 315"/>
              <a:gd name="T42" fmla="*/ 2147483646 w 794"/>
              <a:gd name="T43" fmla="*/ 2147483646 h 315"/>
              <a:gd name="T44" fmla="*/ 2147483646 w 794"/>
              <a:gd name="T45" fmla="*/ 2147483646 h 315"/>
              <a:gd name="T46" fmla="*/ 2147483646 w 794"/>
              <a:gd name="T47" fmla="*/ 2147483646 h 315"/>
              <a:gd name="T48" fmla="*/ 2147483646 w 794"/>
              <a:gd name="T49" fmla="*/ 2147483646 h 315"/>
              <a:gd name="T50" fmla="*/ 2147483646 w 794"/>
              <a:gd name="T51" fmla="*/ 2147483646 h 315"/>
              <a:gd name="T52" fmla="*/ 2147483646 w 794"/>
              <a:gd name="T53" fmla="*/ 2147483646 h 315"/>
              <a:gd name="T54" fmla="*/ 2147483646 w 794"/>
              <a:gd name="T55" fmla="*/ 2147483646 h 315"/>
              <a:gd name="T56" fmla="*/ 2147483646 w 794"/>
              <a:gd name="T57" fmla="*/ 2147483646 h 315"/>
              <a:gd name="T58" fmla="*/ 2147483646 w 794"/>
              <a:gd name="T59" fmla="*/ 2147483646 h 315"/>
              <a:gd name="T60" fmla="*/ 2147483646 w 794"/>
              <a:gd name="T61" fmla="*/ 2147483646 h 315"/>
              <a:gd name="T62" fmla="*/ 2147483646 w 794"/>
              <a:gd name="T63" fmla="*/ 2147483646 h 315"/>
              <a:gd name="T64" fmla="*/ 2147483646 w 794"/>
              <a:gd name="T65" fmla="*/ 2147483646 h 315"/>
              <a:gd name="T66" fmla="*/ 2147483646 w 794"/>
              <a:gd name="T67" fmla="*/ 2147483646 h 315"/>
              <a:gd name="T68" fmla="*/ 2147483646 w 794"/>
              <a:gd name="T69" fmla="*/ 2147483646 h 315"/>
              <a:gd name="T70" fmla="*/ 2147483646 w 794"/>
              <a:gd name="T71" fmla="*/ 2147483646 h 315"/>
              <a:gd name="T72" fmla="*/ 2147483646 w 794"/>
              <a:gd name="T73" fmla="*/ 2147483646 h 315"/>
              <a:gd name="T74" fmla="*/ 2147483646 w 794"/>
              <a:gd name="T75" fmla="*/ 2147483646 h 315"/>
              <a:gd name="T76" fmla="*/ 2147483646 w 794"/>
              <a:gd name="T77" fmla="*/ 2147483646 h 315"/>
              <a:gd name="T78" fmla="*/ 2147483646 w 794"/>
              <a:gd name="T79" fmla="*/ 2147483646 h 315"/>
              <a:gd name="T80" fmla="*/ 2147483646 w 794"/>
              <a:gd name="T81" fmla="*/ 2147483646 h 315"/>
              <a:gd name="T82" fmla="*/ 2147483646 w 794"/>
              <a:gd name="T83" fmla="*/ 2147483646 h 315"/>
              <a:gd name="T84" fmla="*/ 2147483646 w 794"/>
              <a:gd name="T85" fmla="*/ 2147483646 h 315"/>
              <a:gd name="T86" fmla="*/ 2147483646 w 794"/>
              <a:gd name="T87" fmla="*/ 2147483646 h 315"/>
              <a:gd name="T88" fmla="*/ 2147483646 w 794"/>
              <a:gd name="T89" fmla="*/ 2147483646 h 315"/>
              <a:gd name="T90" fmla="*/ 2147483646 w 794"/>
              <a:gd name="T91" fmla="*/ 2147483646 h 315"/>
              <a:gd name="T92" fmla="*/ 2147483646 w 794"/>
              <a:gd name="T93" fmla="*/ 2147483646 h 315"/>
              <a:gd name="T94" fmla="*/ 2147483646 w 794"/>
              <a:gd name="T95" fmla="*/ 2147483646 h 315"/>
              <a:gd name="T96" fmla="*/ 2147483646 w 794"/>
              <a:gd name="T97" fmla="*/ 2147483646 h 315"/>
              <a:gd name="T98" fmla="*/ 2147483646 w 794"/>
              <a:gd name="T99" fmla="*/ 2147483646 h 315"/>
              <a:gd name="T100" fmla="*/ 2147483646 w 794"/>
              <a:gd name="T101" fmla="*/ 2147483646 h 315"/>
              <a:gd name="T102" fmla="*/ 2147483646 w 794"/>
              <a:gd name="T103" fmla="*/ 2147483646 h 315"/>
              <a:gd name="T104" fmla="*/ 2147483646 w 794"/>
              <a:gd name="T105" fmla="*/ 2147483646 h 315"/>
              <a:gd name="T106" fmla="*/ 2147483646 w 794"/>
              <a:gd name="T107" fmla="*/ 2147483646 h 315"/>
              <a:gd name="T108" fmla="*/ 2147483646 w 794"/>
              <a:gd name="T109" fmla="*/ 2147483646 h 315"/>
              <a:gd name="T110" fmla="*/ 2147483646 w 794"/>
              <a:gd name="T111" fmla="*/ 2147483646 h 315"/>
              <a:gd name="T112" fmla="*/ 2147483646 w 794"/>
              <a:gd name="T113" fmla="*/ 2147483646 h 315"/>
              <a:gd name="T114" fmla="*/ 2147483646 w 794"/>
              <a:gd name="T115" fmla="*/ 2147483646 h 315"/>
              <a:gd name="T116" fmla="*/ 2147483646 w 794"/>
              <a:gd name="T117" fmla="*/ 2147483646 h 315"/>
              <a:gd name="T118" fmla="*/ 2147483646 w 794"/>
              <a:gd name="T119" fmla="*/ 2147483646 h 315"/>
              <a:gd name="T120" fmla="*/ 2147483646 w 794"/>
              <a:gd name="T121" fmla="*/ 2147483646 h 31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794"/>
              <a:gd name="T184" fmla="*/ 0 h 315"/>
              <a:gd name="T185" fmla="*/ 794 w 794"/>
              <a:gd name="T186" fmla="*/ 315 h 315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794" h="315">
                <a:moveTo>
                  <a:pt x="0" y="0"/>
                </a:moveTo>
                <a:lnTo>
                  <a:pt x="30" y="0"/>
                </a:lnTo>
                <a:lnTo>
                  <a:pt x="59" y="0"/>
                </a:lnTo>
                <a:lnTo>
                  <a:pt x="86" y="0"/>
                </a:lnTo>
                <a:lnTo>
                  <a:pt x="110" y="0"/>
                </a:lnTo>
                <a:lnTo>
                  <a:pt x="134" y="0"/>
                </a:lnTo>
                <a:lnTo>
                  <a:pt x="155" y="0"/>
                </a:lnTo>
                <a:lnTo>
                  <a:pt x="175" y="0"/>
                </a:lnTo>
                <a:lnTo>
                  <a:pt x="194" y="0"/>
                </a:lnTo>
                <a:lnTo>
                  <a:pt x="211" y="0"/>
                </a:lnTo>
                <a:lnTo>
                  <a:pt x="226" y="0"/>
                </a:lnTo>
                <a:lnTo>
                  <a:pt x="240" y="0"/>
                </a:lnTo>
                <a:lnTo>
                  <a:pt x="253" y="0"/>
                </a:lnTo>
                <a:lnTo>
                  <a:pt x="265" y="0"/>
                </a:lnTo>
                <a:lnTo>
                  <a:pt x="276" y="0"/>
                </a:lnTo>
                <a:lnTo>
                  <a:pt x="287" y="0"/>
                </a:lnTo>
                <a:lnTo>
                  <a:pt x="295" y="0"/>
                </a:lnTo>
                <a:lnTo>
                  <a:pt x="303" y="0"/>
                </a:lnTo>
                <a:lnTo>
                  <a:pt x="311" y="0"/>
                </a:lnTo>
                <a:lnTo>
                  <a:pt x="316" y="0"/>
                </a:lnTo>
                <a:lnTo>
                  <a:pt x="323" y="0"/>
                </a:lnTo>
                <a:lnTo>
                  <a:pt x="327" y="0"/>
                </a:lnTo>
                <a:lnTo>
                  <a:pt x="332" y="0"/>
                </a:lnTo>
                <a:lnTo>
                  <a:pt x="336" y="0"/>
                </a:lnTo>
                <a:lnTo>
                  <a:pt x="338" y="1"/>
                </a:lnTo>
                <a:lnTo>
                  <a:pt x="341" y="1"/>
                </a:lnTo>
                <a:lnTo>
                  <a:pt x="344" y="1"/>
                </a:lnTo>
                <a:lnTo>
                  <a:pt x="346" y="1"/>
                </a:lnTo>
                <a:lnTo>
                  <a:pt x="349" y="1"/>
                </a:lnTo>
                <a:lnTo>
                  <a:pt x="352" y="1"/>
                </a:lnTo>
                <a:lnTo>
                  <a:pt x="353" y="1"/>
                </a:lnTo>
                <a:lnTo>
                  <a:pt x="356" y="1"/>
                </a:lnTo>
                <a:lnTo>
                  <a:pt x="357" y="1"/>
                </a:lnTo>
                <a:lnTo>
                  <a:pt x="360" y="1"/>
                </a:lnTo>
                <a:lnTo>
                  <a:pt x="362" y="1"/>
                </a:lnTo>
                <a:lnTo>
                  <a:pt x="364" y="3"/>
                </a:lnTo>
                <a:lnTo>
                  <a:pt x="366" y="3"/>
                </a:lnTo>
                <a:lnTo>
                  <a:pt x="368" y="3"/>
                </a:lnTo>
                <a:lnTo>
                  <a:pt x="369" y="3"/>
                </a:lnTo>
                <a:lnTo>
                  <a:pt x="370" y="3"/>
                </a:lnTo>
                <a:lnTo>
                  <a:pt x="372" y="3"/>
                </a:lnTo>
                <a:lnTo>
                  <a:pt x="373" y="3"/>
                </a:lnTo>
                <a:lnTo>
                  <a:pt x="374" y="3"/>
                </a:lnTo>
                <a:lnTo>
                  <a:pt x="376" y="3"/>
                </a:lnTo>
                <a:lnTo>
                  <a:pt x="377" y="3"/>
                </a:lnTo>
                <a:lnTo>
                  <a:pt x="378" y="3"/>
                </a:lnTo>
                <a:lnTo>
                  <a:pt x="380" y="3"/>
                </a:lnTo>
                <a:lnTo>
                  <a:pt x="381" y="4"/>
                </a:lnTo>
                <a:lnTo>
                  <a:pt x="382" y="4"/>
                </a:lnTo>
                <a:lnTo>
                  <a:pt x="384" y="4"/>
                </a:lnTo>
                <a:lnTo>
                  <a:pt x="385" y="4"/>
                </a:lnTo>
                <a:lnTo>
                  <a:pt x="386" y="4"/>
                </a:lnTo>
                <a:lnTo>
                  <a:pt x="388" y="4"/>
                </a:lnTo>
                <a:lnTo>
                  <a:pt x="389" y="4"/>
                </a:lnTo>
                <a:lnTo>
                  <a:pt x="390" y="4"/>
                </a:lnTo>
                <a:lnTo>
                  <a:pt x="392" y="5"/>
                </a:lnTo>
                <a:lnTo>
                  <a:pt x="393" y="5"/>
                </a:lnTo>
                <a:lnTo>
                  <a:pt x="394" y="5"/>
                </a:lnTo>
                <a:lnTo>
                  <a:pt x="396" y="5"/>
                </a:lnTo>
                <a:lnTo>
                  <a:pt x="397" y="5"/>
                </a:lnTo>
                <a:lnTo>
                  <a:pt x="400" y="5"/>
                </a:lnTo>
                <a:lnTo>
                  <a:pt x="401" y="7"/>
                </a:lnTo>
                <a:lnTo>
                  <a:pt x="404" y="7"/>
                </a:lnTo>
                <a:lnTo>
                  <a:pt x="405" y="7"/>
                </a:lnTo>
                <a:lnTo>
                  <a:pt x="408" y="7"/>
                </a:lnTo>
                <a:lnTo>
                  <a:pt x="409" y="7"/>
                </a:lnTo>
                <a:lnTo>
                  <a:pt x="412" y="8"/>
                </a:lnTo>
                <a:lnTo>
                  <a:pt x="413" y="8"/>
                </a:lnTo>
                <a:lnTo>
                  <a:pt x="414" y="8"/>
                </a:lnTo>
                <a:lnTo>
                  <a:pt x="416" y="8"/>
                </a:lnTo>
                <a:lnTo>
                  <a:pt x="418" y="8"/>
                </a:lnTo>
                <a:lnTo>
                  <a:pt x="420" y="9"/>
                </a:lnTo>
                <a:lnTo>
                  <a:pt x="421" y="9"/>
                </a:lnTo>
                <a:lnTo>
                  <a:pt x="422" y="9"/>
                </a:lnTo>
                <a:lnTo>
                  <a:pt x="424" y="9"/>
                </a:lnTo>
                <a:lnTo>
                  <a:pt x="425" y="9"/>
                </a:lnTo>
                <a:lnTo>
                  <a:pt x="426" y="11"/>
                </a:lnTo>
                <a:lnTo>
                  <a:pt x="427" y="11"/>
                </a:lnTo>
                <a:lnTo>
                  <a:pt x="429" y="11"/>
                </a:lnTo>
                <a:lnTo>
                  <a:pt x="430" y="11"/>
                </a:lnTo>
                <a:lnTo>
                  <a:pt x="431" y="11"/>
                </a:lnTo>
                <a:lnTo>
                  <a:pt x="433" y="12"/>
                </a:lnTo>
                <a:lnTo>
                  <a:pt x="434" y="12"/>
                </a:lnTo>
                <a:lnTo>
                  <a:pt x="435" y="12"/>
                </a:lnTo>
                <a:lnTo>
                  <a:pt x="437" y="12"/>
                </a:lnTo>
                <a:lnTo>
                  <a:pt x="438" y="13"/>
                </a:lnTo>
                <a:lnTo>
                  <a:pt x="439" y="13"/>
                </a:lnTo>
                <a:lnTo>
                  <a:pt x="441" y="13"/>
                </a:lnTo>
                <a:lnTo>
                  <a:pt x="442" y="15"/>
                </a:lnTo>
                <a:lnTo>
                  <a:pt x="445" y="15"/>
                </a:lnTo>
                <a:lnTo>
                  <a:pt x="446" y="16"/>
                </a:lnTo>
                <a:lnTo>
                  <a:pt x="449" y="16"/>
                </a:lnTo>
                <a:lnTo>
                  <a:pt x="450" y="17"/>
                </a:lnTo>
                <a:lnTo>
                  <a:pt x="453" y="17"/>
                </a:lnTo>
                <a:lnTo>
                  <a:pt x="455" y="19"/>
                </a:lnTo>
                <a:lnTo>
                  <a:pt x="458" y="19"/>
                </a:lnTo>
                <a:lnTo>
                  <a:pt x="459" y="20"/>
                </a:lnTo>
                <a:lnTo>
                  <a:pt x="462" y="20"/>
                </a:lnTo>
                <a:lnTo>
                  <a:pt x="463" y="21"/>
                </a:lnTo>
                <a:lnTo>
                  <a:pt x="466" y="21"/>
                </a:lnTo>
                <a:lnTo>
                  <a:pt x="467" y="23"/>
                </a:lnTo>
                <a:lnTo>
                  <a:pt x="469" y="23"/>
                </a:lnTo>
                <a:lnTo>
                  <a:pt x="471" y="23"/>
                </a:lnTo>
                <a:lnTo>
                  <a:pt x="473" y="24"/>
                </a:lnTo>
                <a:lnTo>
                  <a:pt x="474" y="24"/>
                </a:lnTo>
                <a:lnTo>
                  <a:pt x="475" y="25"/>
                </a:lnTo>
                <a:lnTo>
                  <a:pt x="477" y="25"/>
                </a:lnTo>
                <a:lnTo>
                  <a:pt x="478" y="25"/>
                </a:lnTo>
                <a:lnTo>
                  <a:pt x="479" y="27"/>
                </a:lnTo>
                <a:lnTo>
                  <a:pt x="481" y="27"/>
                </a:lnTo>
                <a:lnTo>
                  <a:pt x="482" y="28"/>
                </a:lnTo>
                <a:lnTo>
                  <a:pt x="483" y="28"/>
                </a:lnTo>
                <a:lnTo>
                  <a:pt x="485" y="28"/>
                </a:lnTo>
                <a:lnTo>
                  <a:pt x="486" y="29"/>
                </a:lnTo>
                <a:lnTo>
                  <a:pt x="487" y="29"/>
                </a:lnTo>
                <a:lnTo>
                  <a:pt x="489" y="31"/>
                </a:lnTo>
                <a:lnTo>
                  <a:pt x="490" y="31"/>
                </a:lnTo>
                <a:lnTo>
                  <a:pt x="491" y="32"/>
                </a:lnTo>
                <a:lnTo>
                  <a:pt x="493" y="32"/>
                </a:lnTo>
                <a:lnTo>
                  <a:pt x="494" y="33"/>
                </a:lnTo>
                <a:lnTo>
                  <a:pt x="495" y="33"/>
                </a:lnTo>
                <a:lnTo>
                  <a:pt x="497" y="35"/>
                </a:lnTo>
                <a:lnTo>
                  <a:pt x="499" y="35"/>
                </a:lnTo>
                <a:lnTo>
                  <a:pt x="501" y="36"/>
                </a:lnTo>
                <a:lnTo>
                  <a:pt x="503" y="37"/>
                </a:lnTo>
                <a:lnTo>
                  <a:pt x="505" y="38"/>
                </a:lnTo>
                <a:lnTo>
                  <a:pt x="507" y="38"/>
                </a:lnTo>
                <a:lnTo>
                  <a:pt x="509" y="40"/>
                </a:lnTo>
                <a:lnTo>
                  <a:pt x="511" y="41"/>
                </a:lnTo>
                <a:lnTo>
                  <a:pt x="513" y="42"/>
                </a:lnTo>
                <a:lnTo>
                  <a:pt x="514" y="42"/>
                </a:lnTo>
                <a:lnTo>
                  <a:pt x="515" y="44"/>
                </a:lnTo>
                <a:lnTo>
                  <a:pt x="518" y="44"/>
                </a:lnTo>
                <a:lnTo>
                  <a:pt x="519" y="45"/>
                </a:lnTo>
                <a:lnTo>
                  <a:pt x="520" y="45"/>
                </a:lnTo>
                <a:lnTo>
                  <a:pt x="522" y="46"/>
                </a:lnTo>
                <a:lnTo>
                  <a:pt x="523" y="48"/>
                </a:lnTo>
                <a:lnTo>
                  <a:pt x="524" y="48"/>
                </a:lnTo>
                <a:lnTo>
                  <a:pt x="526" y="49"/>
                </a:lnTo>
                <a:lnTo>
                  <a:pt x="527" y="49"/>
                </a:lnTo>
                <a:lnTo>
                  <a:pt x="528" y="50"/>
                </a:lnTo>
                <a:lnTo>
                  <a:pt x="530" y="50"/>
                </a:lnTo>
                <a:lnTo>
                  <a:pt x="531" y="52"/>
                </a:lnTo>
                <a:lnTo>
                  <a:pt x="532" y="52"/>
                </a:lnTo>
                <a:lnTo>
                  <a:pt x="532" y="53"/>
                </a:lnTo>
                <a:lnTo>
                  <a:pt x="534" y="53"/>
                </a:lnTo>
                <a:lnTo>
                  <a:pt x="535" y="54"/>
                </a:lnTo>
                <a:lnTo>
                  <a:pt x="536" y="54"/>
                </a:lnTo>
                <a:lnTo>
                  <a:pt x="538" y="56"/>
                </a:lnTo>
                <a:lnTo>
                  <a:pt x="539" y="56"/>
                </a:lnTo>
                <a:lnTo>
                  <a:pt x="540" y="57"/>
                </a:lnTo>
                <a:lnTo>
                  <a:pt x="542" y="57"/>
                </a:lnTo>
                <a:lnTo>
                  <a:pt x="543" y="58"/>
                </a:lnTo>
                <a:lnTo>
                  <a:pt x="546" y="60"/>
                </a:lnTo>
                <a:lnTo>
                  <a:pt x="547" y="60"/>
                </a:lnTo>
                <a:lnTo>
                  <a:pt x="548" y="61"/>
                </a:lnTo>
                <a:lnTo>
                  <a:pt x="551" y="62"/>
                </a:lnTo>
                <a:lnTo>
                  <a:pt x="552" y="64"/>
                </a:lnTo>
                <a:lnTo>
                  <a:pt x="554" y="64"/>
                </a:lnTo>
                <a:lnTo>
                  <a:pt x="555" y="65"/>
                </a:lnTo>
                <a:lnTo>
                  <a:pt x="558" y="66"/>
                </a:lnTo>
                <a:lnTo>
                  <a:pt x="559" y="66"/>
                </a:lnTo>
                <a:lnTo>
                  <a:pt x="560" y="68"/>
                </a:lnTo>
                <a:lnTo>
                  <a:pt x="562" y="68"/>
                </a:lnTo>
                <a:lnTo>
                  <a:pt x="562" y="69"/>
                </a:lnTo>
                <a:lnTo>
                  <a:pt x="563" y="69"/>
                </a:lnTo>
                <a:lnTo>
                  <a:pt x="564" y="70"/>
                </a:lnTo>
                <a:lnTo>
                  <a:pt x="566" y="70"/>
                </a:lnTo>
                <a:lnTo>
                  <a:pt x="566" y="72"/>
                </a:lnTo>
                <a:lnTo>
                  <a:pt x="567" y="72"/>
                </a:lnTo>
                <a:lnTo>
                  <a:pt x="568" y="72"/>
                </a:lnTo>
                <a:lnTo>
                  <a:pt x="570" y="73"/>
                </a:lnTo>
                <a:lnTo>
                  <a:pt x="571" y="74"/>
                </a:lnTo>
                <a:lnTo>
                  <a:pt x="572" y="74"/>
                </a:lnTo>
                <a:lnTo>
                  <a:pt x="574" y="76"/>
                </a:lnTo>
                <a:lnTo>
                  <a:pt x="575" y="76"/>
                </a:lnTo>
                <a:lnTo>
                  <a:pt x="575" y="77"/>
                </a:lnTo>
                <a:lnTo>
                  <a:pt x="576" y="77"/>
                </a:lnTo>
                <a:lnTo>
                  <a:pt x="578" y="78"/>
                </a:lnTo>
                <a:lnTo>
                  <a:pt x="579" y="78"/>
                </a:lnTo>
                <a:lnTo>
                  <a:pt x="579" y="80"/>
                </a:lnTo>
                <a:lnTo>
                  <a:pt x="580" y="80"/>
                </a:lnTo>
                <a:lnTo>
                  <a:pt x="582" y="81"/>
                </a:lnTo>
                <a:lnTo>
                  <a:pt x="583" y="82"/>
                </a:lnTo>
                <a:lnTo>
                  <a:pt x="584" y="82"/>
                </a:lnTo>
                <a:lnTo>
                  <a:pt x="586" y="84"/>
                </a:lnTo>
                <a:lnTo>
                  <a:pt x="588" y="85"/>
                </a:lnTo>
                <a:lnTo>
                  <a:pt x="590" y="85"/>
                </a:lnTo>
                <a:lnTo>
                  <a:pt x="591" y="86"/>
                </a:lnTo>
                <a:lnTo>
                  <a:pt x="592" y="88"/>
                </a:lnTo>
                <a:lnTo>
                  <a:pt x="594" y="89"/>
                </a:lnTo>
                <a:lnTo>
                  <a:pt x="595" y="89"/>
                </a:lnTo>
                <a:lnTo>
                  <a:pt x="596" y="90"/>
                </a:lnTo>
                <a:lnTo>
                  <a:pt x="598" y="92"/>
                </a:lnTo>
                <a:lnTo>
                  <a:pt x="599" y="92"/>
                </a:lnTo>
                <a:lnTo>
                  <a:pt x="599" y="93"/>
                </a:lnTo>
                <a:lnTo>
                  <a:pt x="600" y="93"/>
                </a:lnTo>
                <a:lnTo>
                  <a:pt x="602" y="94"/>
                </a:lnTo>
                <a:lnTo>
                  <a:pt x="603" y="94"/>
                </a:lnTo>
                <a:lnTo>
                  <a:pt x="603" y="96"/>
                </a:lnTo>
                <a:lnTo>
                  <a:pt x="604" y="96"/>
                </a:lnTo>
                <a:lnTo>
                  <a:pt x="606" y="97"/>
                </a:lnTo>
                <a:lnTo>
                  <a:pt x="607" y="98"/>
                </a:lnTo>
                <a:lnTo>
                  <a:pt x="608" y="98"/>
                </a:lnTo>
                <a:lnTo>
                  <a:pt x="610" y="100"/>
                </a:lnTo>
                <a:lnTo>
                  <a:pt x="611" y="101"/>
                </a:lnTo>
                <a:lnTo>
                  <a:pt x="612" y="102"/>
                </a:lnTo>
                <a:lnTo>
                  <a:pt x="613" y="102"/>
                </a:lnTo>
                <a:lnTo>
                  <a:pt x="615" y="104"/>
                </a:lnTo>
                <a:lnTo>
                  <a:pt x="615" y="105"/>
                </a:lnTo>
                <a:lnTo>
                  <a:pt x="616" y="105"/>
                </a:lnTo>
                <a:lnTo>
                  <a:pt x="617" y="106"/>
                </a:lnTo>
                <a:lnTo>
                  <a:pt x="619" y="106"/>
                </a:lnTo>
                <a:lnTo>
                  <a:pt x="619" y="108"/>
                </a:lnTo>
                <a:lnTo>
                  <a:pt x="620" y="108"/>
                </a:lnTo>
                <a:lnTo>
                  <a:pt x="620" y="109"/>
                </a:lnTo>
                <a:lnTo>
                  <a:pt x="621" y="109"/>
                </a:lnTo>
                <a:lnTo>
                  <a:pt x="623" y="110"/>
                </a:lnTo>
                <a:lnTo>
                  <a:pt x="624" y="112"/>
                </a:lnTo>
                <a:lnTo>
                  <a:pt x="625" y="112"/>
                </a:lnTo>
                <a:lnTo>
                  <a:pt x="625" y="113"/>
                </a:lnTo>
                <a:lnTo>
                  <a:pt x="627" y="113"/>
                </a:lnTo>
                <a:lnTo>
                  <a:pt x="628" y="114"/>
                </a:lnTo>
                <a:lnTo>
                  <a:pt x="629" y="116"/>
                </a:lnTo>
                <a:lnTo>
                  <a:pt x="631" y="116"/>
                </a:lnTo>
                <a:lnTo>
                  <a:pt x="632" y="117"/>
                </a:lnTo>
                <a:lnTo>
                  <a:pt x="633" y="118"/>
                </a:lnTo>
                <a:lnTo>
                  <a:pt x="635" y="120"/>
                </a:lnTo>
                <a:lnTo>
                  <a:pt x="636" y="120"/>
                </a:lnTo>
                <a:lnTo>
                  <a:pt x="637" y="121"/>
                </a:lnTo>
                <a:lnTo>
                  <a:pt x="639" y="121"/>
                </a:lnTo>
                <a:lnTo>
                  <a:pt x="639" y="122"/>
                </a:lnTo>
                <a:lnTo>
                  <a:pt x="640" y="122"/>
                </a:lnTo>
                <a:lnTo>
                  <a:pt x="641" y="124"/>
                </a:lnTo>
                <a:lnTo>
                  <a:pt x="643" y="125"/>
                </a:lnTo>
                <a:lnTo>
                  <a:pt x="644" y="125"/>
                </a:lnTo>
                <a:lnTo>
                  <a:pt x="645" y="126"/>
                </a:lnTo>
                <a:lnTo>
                  <a:pt x="647" y="128"/>
                </a:lnTo>
                <a:lnTo>
                  <a:pt x="648" y="128"/>
                </a:lnTo>
                <a:lnTo>
                  <a:pt x="649" y="129"/>
                </a:lnTo>
                <a:lnTo>
                  <a:pt x="651" y="130"/>
                </a:lnTo>
                <a:lnTo>
                  <a:pt x="652" y="130"/>
                </a:lnTo>
                <a:lnTo>
                  <a:pt x="652" y="131"/>
                </a:lnTo>
                <a:lnTo>
                  <a:pt x="653" y="131"/>
                </a:lnTo>
                <a:lnTo>
                  <a:pt x="653" y="133"/>
                </a:lnTo>
                <a:lnTo>
                  <a:pt x="655" y="133"/>
                </a:lnTo>
                <a:lnTo>
                  <a:pt x="655" y="134"/>
                </a:lnTo>
                <a:lnTo>
                  <a:pt x="656" y="134"/>
                </a:lnTo>
                <a:lnTo>
                  <a:pt x="656" y="135"/>
                </a:lnTo>
                <a:lnTo>
                  <a:pt x="657" y="135"/>
                </a:lnTo>
                <a:lnTo>
                  <a:pt x="657" y="137"/>
                </a:lnTo>
                <a:lnTo>
                  <a:pt x="659" y="137"/>
                </a:lnTo>
                <a:lnTo>
                  <a:pt x="659" y="138"/>
                </a:lnTo>
                <a:lnTo>
                  <a:pt x="660" y="139"/>
                </a:lnTo>
                <a:lnTo>
                  <a:pt x="661" y="139"/>
                </a:lnTo>
                <a:lnTo>
                  <a:pt x="663" y="141"/>
                </a:lnTo>
                <a:lnTo>
                  <a:pt x="663" y="142"/>
                </a:lnTo>
                <a:lnTo>
                  <a:pt x="664" y="143"/>
                </a:lnTo>
                <a:lnTo>
                  <a:pt x="665" y="145"/>
                </a:lnTo>
                <a:lnTo>
                  <a:pt x="667" y="146"/>
                </a:lnTo>
                <a:lnTo>
                  <a:pt x="668" y="147"/>
                </a:lnTo>
                <a:lnTo>
                  <a:pt x="669" y="149"/>
                </a:lnTo>
                <a:lnTo>
                  <a:pt x="671" y="150"/>
                </a:lnTo>
                <a:lnTo>
                  <a:pt x="672" y="151"/>
                </a:lnTo>
                <a:lnTo>
                  <a:pt x="673" y="153"/>
                </a:lnTo>
                <a:lnTo>
                  <a:pt x="675" y="154"/>
                </a:lnTo>
                <a:lnTo>
                  <a:pt x="675" y="155"/>
                </a:lnTo>
                <a:lnTo>
                  <a:pt x="676" y="155"/>
                </a:lnTo>
                <a:lnTo>
                  <a:pt x="677" y="157"/>
                </a:lnTo>
                <a:lnTo>
                  <a:pt x="677" y="158"/>
                </a:lnTo>
                <a:lnTo>
                  <a:pt x="679" y="158"/>
                </a:lnTo>
                <a:lnTo>
                  <a:pt x="679" y="159"/>
                </a:lnTo>
                <a:lnTo>
                  <a:pt x="680" y="159"/>
                </a:lnTo>
                <a:lnTo>
                  <a:pt x="680" y="161"/>
                </a:lnTo>
                <a:lnTo>
                  <a:pt x="681" y="162"/>
                </a:lnTo>
                <a:lnTo>
                  <a:pt x="683" y="163"/>
                </a:lnTo>
                <a:lnTo>
                  <a:pt x="684" y="165"/>
                </a:lnTo>
                <a:lnTo>
                  <a:pt x="685" y="166"/>
                </a:lnTo>
                <a:lnTo>
                  <a:pt x="685" y="167"/>
                </a:lnTo>
                <a:lnTo>
                  <a:pt x="687" y="169"/>
                </a:lnTo>
                <a:lnTo>
                  <a:pt x="688" y="169"/>
                </a:lnTo>
                <a:lnTo>
                  <a:pt x="689" y="170"/>
                </a:lnTo>
                <a:lnTo>
                  <a:pt x="689" y="171"/>
                </a:lnTo>
                <a:lnTo>
                  <a:pt x="691" y="173"/>
                </a:lnTo>
                <a:lnTo>
                  <a:pt x="692" y="174"/>
                </a:lnTo>
                <a:lnTo>
                  <a:pt x="693" y="175"/>
                </a:lnTo>
                <a:lnTo>
                  <a:pt x="695" y="178"/>
                </a:lnTo>
                <a:lnTo>
                  <a:pt x="696" y="179"/>
                </a:lnTo>
                <a:lnTo>
                  <a:pt x="697" y="181"/>
                </a:lnTo>
                <a:lnTo>
                  <a:pt x="699" y="183"/>
                </a:lnTo>
                <a:lnTo>
                  <a:pt x="700" y="185"/>
                </a:lnTo>
                <a:lnTo>
                  <a:pt x="701" y="186"/>
                </a:lnTo>
                <a:lnTo>
                  <a:pt x="703" y="187"/>
                </a:lnTo>
                <a:lnTo>
                  <a:pt x="704" y="189"/>
                </a:lnTo>
                <a:lnTo>
                  <a:pt x="705" y="190"/>
                </a:lnTo>
                <a:lnTo>
                  <a:pt x="706" y="191"/>
                </a:lnTo>
                <a:lnTo>
                  <a:pt x="708" y="193"/>
                </a:lnTo>
                <a:lnTo>
                  <a:pt x="708" y="194"/>
                </a:lnTo>
                <a:lnTo>
                  <a:pt x="709" y="195"/>
                </a:lnTo>
                <a:lnTo>
                  <a:pt x="710" y="197"/>
                </a:lnTo>
                <a:lnTo>
                  <a:pt x="712" y="198"/>
                </a:lnTo>
                <a:lnTo>
                  <a:pt x="713" y="199"/>
                </a:lnTo>
                <a:lnTo>
                  <a:pt x="713" y="201"/>
                </a:lnTo>
                <a:lnTo>
                  <a:pt x="714" y="202"/>
                </a:lnTo>
                <a:lnTo>
                  <a:pt x="716" y="203"/>
                </a:lnTo>
                <a:lnTo>
                  <a:pt x="716" y="205"/>
                </a:lnTo>
                <a:lnTo>
                  <a:pt x="717" y="206"/>
                </a:lnTo>
                <a:lnTo>
                  <a:pt x="718" y="207"/>
                </a:lnTo>
                <a:lnTo>
                  <a:pt x="720" y="209"/>
                </a:lnTo>
                <a:lnTo>
                  <a:pt x="721" y="210"/>
                </a:lnTo>
                <a:lnTo>
                  <a:pt x="722" y="211"/>
                </a:lnTo>
                <a:lnTo>
                  <a:pt x="722" y="213"/>
                </a:lnTo>
                <a:lnTo>
                  <a:pt x="724" y="215"/>
                </a:lnTo>
                <a:lnTo>
                  <a:pt x="725" y="217"/>
                </a:lnTo>
                <a:lnTo>
                  <a:pt x="726" y="218"/>
                </a:lnTo>
                <a:lnTo>
                  <a:pt x="728" y="221"/>
                </a:lnTo>
                <a:lnTo>
                  <a:pt x="729" y="222"/>
                </a:lnTo>
                <a:lnTo>
                  <a:pt x="730" y="224"/>
                </a:lnTo>
                <a:lnTo>
                  <a:pt x="732" y="226"/>
                </a:lnTo>
                <a:lnTo>
                  <a:pt x="733" y="228"/>
                </a:lnTo>
                <a:lnTo>
                  <a:pt x="734" y="230"/>
                </a:lnTo>
                <a:lnTo>
                  <a:pt x="736" y="231"/>
                </a:lnTo>
                <a:lnTo>
                  <a:pt x="737" y="234"/>
                </a:lnTo>
                <a:lnTo>
                  <a:pt x="738" y="235"/>
                </a:lnTo>
                <a:lnTo>
                  <a:pt x="740" y="236"/>
                </a:lnTo>
                <a:lnTo>
                  <a:pt x="741" y="238"/>
                </a:lnTo>
                <a:lnTo>
                  <a:pt x="741" y="239"/>
                </a:lnTo>
                <a:lnTo>
                  <a:pt x="742" y="240"/>
                </a:lnTo>
                <a:lnTo>
                  <a:pt x="744" y="242"/>
                </a:lnTo>
                <a:lnTo>
                  <a:pt x="744" y="243"/>
                </a:lnTo>
                <a:lnTo>
                  <a:pt x="745" y="244"/>
                </a:lnTo>
                <a:lnTo>
                  <a:pt x="746" y="246"/>
                </a:lnTo>
                <a:lnTo>
                  <a:pt x="748" y="247"/>
                </a:lnTo>
                <a:lnTo>
                  <a:pt x="748" y="248"/>
                </a:lnTo>
                <a:lnTo>
                  <a:pt x="749" y="250"/>
                </a:lnTo>
                <a:lnTo>
                  <a:pt x="750" y="251"/>
                </a:lnTo>
                <a:lnTo>
                  <a:pt x="750" y="252"/>
                </a:lnTo>
                <a:lnTo>
                  <a:pt x="752" y="254"/>
                </a:lnTo>
                <a:lnTo>
                  <a:pt x="753" y="255"/>
                </a:lnTo>
                <a:lnTo>
                  <a:pt x="753" y="256"/>
                </a:lnTo>
                <a:lnTo>
                  <a:pt x="754" y="258"/>
                </a:lnTo>
                <a:lnTo>
                  <a:pt x="756" y="259"/>
                </a:lnTo>
                <a:lnTo>
                  <a:pt x="757" y="260"/>
                </a:lnTo>
                <a:lnTo>
                  <a:pt x="758" y="262"/>
                </a:lnTo>
                <a:lnTo>
                  <a:pt x="760" y="263"/>
                </a:lnTo>
                <a:lnTo>
                  <a:pt x="760" y="266"/>
                </a:lnTo>
                <a:lnTo>
                  <a:pt x="762" y="267"/>
                </a:lnTo>
                <a:lnTo>
                  <a:pt x="764" y="270"/>
                </a:lnTo>
                <a:lnTo>
                  <a:pt x="765" y="271"/>
                </a:lnTo>
                <a:lnTo>
                  <a:pt x="766" y="274"/>
                </a:lnTo>
                <a:lnTo>
                  <a:pt x="768" y="275"/>
                </a:lnTo>
                <a:lnTo>
                  <a:pt x="769" y="278"/>
                </a:lnTo>
                <a:lnTo>
                  <a:pt x="770" y="279"/>
                </a:lnTo>
                <a:lnTo>
                  <a:pt x="772" y="282"/>
                </a:lnTo>
                <a:lnTo>
                  <a:pt x="773" y="283"/>
                </a:lnTo>
                <a:lnTo>
                  <a:pt x="774" y="284"/>
                </a:lnTo>
                <a:lnTo>
                  <a:pt x="776" y="286"/>
                </a:lnTo>
                <a:lnTo>
                  <a:pt x="776" y="287"/>
                </a:lnTo>
                <a:lnTo>
                  <a:pt x="777" y="288"/>
                </a:lnTo>
                <a:lnTo>
                  <a:pt x="778" y="290"/>
                </a:lnTo>
                <a:lnTo>
                  <a:pt x="778" y="291"/>
                </a:lnTo>
                <a:lnTo>
                  <a:pt x="780" y="292"/>
                </a:lnTo>
                <a:lnTo>
                  <a:pt x="781" y="294"/>
                </a:lnTo>
                <a:lnTo>
                  <a:pt x="781" y="295"/>
                </a:lnTo>
                <a:lnTo>
                  <a:pt x="782" y="296"/>
                </a:lnTo>
                <a:lnTo>
                  <a:pt x="782" y="298"/>
                </a:lnTo>
                <a:lnTo>
                  <a:pt x="784" y="298"/>
                </a:lnTo>
                <a:lnTo>
                  <a:pt x="784" y="299"/>
                </a:lnTo>
                <a:lnTo>
                  <a:pt x="785" y="300"/>
                </a:lnTo>
                <a:lnTo>
                  <a:pt x="785" y="302"/>
                </a:lnTo>
                <a:lnTo>
                  <a:pt x="786" y="303"/>
                </a:lnTo>
                <a:lnTo>
                  <a:pt x="788" y="304"/>
                </a:lnTo>
                <a:lnTo>
                  <a:pt x="789" y="306"/>
                </a:lnTo>
                <a:lnTo>
                  <a:pt x="789" y="307"/>
                </a:lnTo>
                <a:lnTo>
                  <a:pt x="790" y="308"/>
                </a:lnTo>
                <a:lnTo>
                  <a:pt x="790" y="311"/>
                </a:lnTo>
                <a:lnTo>
                  <a:pt x="792" y="312"/>
                </a:lnTo>
                <a:lnTo>
                  <a:pt x="793" y="314"/>
                </a:lnTo>
                <a:lnTo>
                  <a:pt x="794" y="315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95" name="Freeform 86">
            <a:extLst>
              <a:ext uri="{FF2B5EF4-FFF2-40B4-BE49-F238E27FC236}">
                <a16:creationId xmlns:a16="http://schemas.microsoft.com/office/drawing/2014/main" id="{9912F2F4-ACCF-FA42-A140-B9FD4321AB9A}"/>
              </a:ext>
            </a:extLst>
          </p:cNvPr>
          <p:cNvSpPr>
            <a:spLocks/>
          </p:cNvSpPr>
          <p:nvPr/>
        </p:nvSpPr>
        <p:spPr bwMode="auto">
          <a:xfrm>
            <a:off x="6205539" y="5194300"/>
            <a:ext cx="631825" cy="249238"/>
          </a:xfrm>
          <a:custGeom>
            <a:avLst/>
            <a:gdLst>
              <a:gd name="T0" fmla="*/ 2147483646 w 794"/>
              <a:gd name="T1" fmla="*/ 2147483646 h 315"/>
              <a:gd name="T2" fmla="*/ 2147483646 w 794"/>
              <a:gd name="T3" fmla="*/ 2147483646 h 315"/>
              <a:gd name="T4" fmla="*/ 2147483646 w 794"/>
              <a:gd name="T5" fmla="*/ 2147483646 h 315"/>
              <a:gd name="T6" fmla="*/ 2147483646 w 794"/>
              <a:gd name="T7" fmla="*/ 2147483646 h 315"/>
              <a:gd name="T8" fmla="*/ 2147483646 w 794"/>
              <a:gd name="T9" fmla="*/ 2147483646 h 315"/>
              <a:gd name="T10" fmla="*/ 2147483646 w 794"/>
              <a:gd name="T11" fmla="*/ 2147483646 h 315"/>
              <a:gd name="T12" fmla="*/ 2147483646 w 794"/>
              <a:gd name="T13" fmla="*/ 2147483646 h 315"/>
              <a:gd name="T14" fmla="*/ 2147483646 w 794"/>
              <a:gd name="T15" fmla="*/ 2147483646 h 315"/>
              <a:gd name="T16" fmla="*/ 2147483646 w 794"/>
              <a:gd name="T17" fmla="*/ 2147483646 h 315"/>
              <a:gd name="T18" fmla="*/ 2147483646 w 794"/>
              <a:gd name="T19" fmla="*/ 2147483646 h 315"/>
              <a:gd name="T20" fmla="*/ 2147483646 w 794"/>
              <a:gd name="T21" fmla="*/ 2147483646 h 315"/>
              <a:gd name="T22" fmla="*/ 2147483646 w 794"/>
              <a:gd name="T23" fmla="*/ 2147483646 h 315"/>
              <a:gd name="T24" fmla="*/ 2147483646 w 794"/>
              <a:gd name="T25" fmla="*/ 2147483646 h 315"/>
              <a:gd name="T26" fmla="*/ 2147483646 w 794"/>
              <a:gd name="T27" fmla="*/ 2147483646 h 315"/>
              <a:gd name="T28" fmla="*/ 2147483646 w 794"/>
              <a:gd name="T29" fmla="*/ 2147483646 h 315"/>
              <a:gd name="T30" fmla="*/ 2147483646 w 794"/>
              <a:gd name="T31" fmla="*/ 2147483646 h 315"/>
              <a:gd name="T32" fmla="*/ 2147483646 w 794"/>
              <a:gd name="T33" fmla="*/ 2147483646 h 315"/>
              <a:gd name="T34" fmla="*/ 2147483646 w 794"/>
              <a:gd name="T35" fmla="*/ 2147483646 h 315"/>
              <a:gd name="T36" fmla="*/ 2147483646 w 794"/>
              <a:gd name="T37" fmla="*/ 2147483646 h 315"/>
              <a:gd name="T38" fmla="*/ 2147483646 w 794"/>
              <a:gd name="T39" fmla="*/ 2147483646 h 315"/>
              <a:gd name="T40" fmla="*/ 2147483646 w 794"/>
              <a:gd name="T41" fmla="*/ 2147483646 h 315"/>
              <a:gd name="T42" fmla="*/ 2147483646 w 794"/>
              <a:gd name="T43" fmla="*/ 2147483646 h 315"/>
              <a:gd name="T44" fmla="*/ 2147483646 w 794"/>
              <a:gd name="T45" fmla="*/ 2147483646 h 315"/>
              <a:gd name="T46" fmla="*/ 2147483646 w 794"/>
              <a:gd name="T47" fmla="*/ 2147483646 h 315"/>
              <a:gd name="T48" fmla="*/ 2147483646 w 794"/>
              <a:gd name="T49" fmla="*/ 2147483646 h 315"/>
              <a:gd name="T50" fmla="*/ 2147483646 w 794"/>
              <a:gd name="T51" fmla="*/ 2147483646 h 315"/>
              <a:gd name="T52" fmla="*/ 2147483646 w 794"/>
              <a:gd name="T53" fmla="*/ 2147483646 h 315"/>
              <a:gd name="T54" fmla="*/ 2147483646 w 794"/>
              <a:gd name="T55" fmla="*/ 2147483646 h 315"/>
              <a:gd name="T56" fmla="*/ 2147483646 w 794"/>
              <a:gd name="T57" fmla="*/ 2147483646 h 315"/>
              <a:gd name="T58" fmla="*/ 2147483646 w 794"/>
              <a:gd name="T59" fmla="*/ 2147483646 h 315"/>
              <a:gd name="T60" fmla="*/ 2147483646 w 794"/>
              <a:gd name="T61" fmla="*/ 2147483646 h 315"/>
              <a:gd name="T62" fmla="*/ 2147483646 w 794"/>
              <a:gd name="T63" fmla="*/ 2147483646 h 315"/>
              <a:gd name="T64" fmla="*/ 2147483646 w 794"/>
              <a:gd name="T65" fmla="*/ 2147483646 h 315"/>
              <a:gd name="T66" fmla="*/ 2147483646 w 794"/>
              <a:gd name="T67" fmla="*/ 2147483646 h 315"/>
              <a:gd name="T68" fmla="*/ 2147483646 w 794"/>
              <a:gd name="T69" fmla="*/ 2147483646 h 315"/>
              <a:gd name="T70" fmla="*/ 2147483646 w 794"/>
              <a:gd name="T71" fmla="*/ 2147483646 h 315"/>
              <a:gd name="T72" fmla="*/ 2147483646 w 794"/>
              <a:gd name="T73" fmla="*/ 2147483646 h 315"/>
              <a:gd name="T74" fmla="*/ 2147483646 w 794"/>
              <a:gd name="T75" fmla="*/ 2147483646 h 315"/>
              <a:gd name="T76" fmla="*/ 2147483646 w 794"/>
              <a:gd name="T77" fmla="*/ 2147483646 h 315"/>
              <a:gd name="T78" fmla="*/ 2147483646 w 794"/>
              <a:gd name="T79" fmla="*/ 2147483646 h 315"/>
              <a:gd name="T80" fmla="*/ 2147483646 w 794"/>
              <a:gd name="T81" fmla="*/ 2147483646 h 315"/>
              <a:gd name="T82" fmla="*/ 2147483646 w 794"/>
              <a:gd name="T83" fmla="*/ 2147483646 h 315"/>
              <a:gd name="T84" fmla="*/ 2147483646 w 794"/>
              <a:gd name="T85" fmla="*/ 2147483646 h 315"/>
              <a:gd name="T86" fmla="*/ 2147483646 w 794"/>
              <a:gd name="T87" fmla="*/ 2147483646 h 315"/>
              <a:gd name="T88" fmla="*/ 2147483646 w 794"/>
              <a:gd name="T89" fmla="*/ 2147483646 h 315"/>
              <a:gd name="T90" fmla="*/ 2147483646 w 794"/>
              <a:gd name="T91" fmla="*/ 2147483646 h 315"/>
              <a:gd name="T92" fmla="*/ 2147483646 w 794"/>
              <a:gd name="T93" fmla="*/ 2147483646 h 315"/>
              <a:gd name="T94" fmla="*/ 2147483646 w 794"/>
              <a:gd name="T95" fmla="*/ 2147483646 h 315"/>
              <a:gd name="T96" fmla="*/ 2147483646 w 794"/>
              <a:gd name="T97" fmla="*/ 2147483646 h 315"/>
              <a:gd name="T98" fmla="*/ 2147483646 w 794"/>
              <a:gd name="T99" fmla="*/ 2147483646 h 315"/>
              <a:gd name="T100" fmla="*/ 2147483646 w 794"/>
              <a:gd name="T101" fmla="*/ 2147483646 h 315"/>
              <a:gd name="T102" fmla="*/ 2147483646 w 794"/>
              <a:gd name="T103" fmla="*/ 2147483646 h 315"/>
              <a:gd name="T104" fmla="*/ 2147483646 w 794"/>
              <a:gd name="T105" fmla="*/ 2147483646 h 315"/>
              <a:gd name="T106" fmla="*/ 2147483646 w 794"/>
              <a:gd name="T107" fmla="*/ 2147483646 h 315"/>
              <a:gd name="T108" fmla="*/ 2147483646 w 794"/>
              <a:gd name="T109" fmla="*/ 2147483646 h 315"/>
              <a:gd name="T110" fmla="*/ 2147483646 w 794"/>
              <a:gd name="T111" fmla="*/ 2147483646 h 315"/>
              <a:gd name="T112" fmla="*/ 2147483646 w 794"/>
              <a:gd name="T113" fmla="*/ 2147483646 h 315"/>
              <a:gd name="T114" fmla="*/ 2147483646 w 794"/>
              <a:gd name="T115" fmla="*/ 2147483646 h 315"/>
              <a:gd name="T116" fmla="*/ 2147483646 w 794"/>
              <a:gd name="T117" fmla="*/ 2147483646 h 315"/>
              <a:gd name="T118" fmla="*/ 2147483646 w 794"/>
              <a:gd name="T119" fmla="*/ 2147483646 h 315"/>
              <a:gd name="T120" fmla="*/ 2147483646 w 794"/>
              <a:gd name="T121" fmla="*/ 2147483646 h 31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794"/>
              <a:gd name="T184" fmla="*/ 0 h 315"/>
              <a:gd name="T185" fmla="*/ 794 w 794"/>
              <a:gd name="T186" fmla="*/ 315 h 315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794" h="315">
                <a:moveTo>
                  <a:pt x="0" y="315"/>
                </a:moveTo>
                <a:lnTo>
                  <a:pt x="30" y="315"/>
                </a:lnTo>
                <a:lnTo>
                  <a:pt x="59" y="315"/>
                </a:lnTo>
                <a:lnTo>
                  <a:pt x="86" y="315"/>
                </a:lnTo>
                <a:lnTo>
                  <a:pt x="110" y="315"/>
                </a:lnTo>
                <a:lnTo>
                  <a:pt x="134" y="315"/>
                </a:lnTo>
                <a:lnTo>
                  <a:pt x="155" y="315"/>
                </a:lnTo>
                <a:lnTo>
                  <a:pt x="175" y="315"/>
                </a:lnTo>
                <a:lnTo>
                  <a:pt x="194" y="315"/>
                </a:lnTo>
                <a:lnTo>
                  <a:pt x="211" y="315"/>
                </a:lnTo>
                <a:lnTo>
                  <a:pt x="226" y="315"/>
                </a:lnTo>
                <a:lnTo>
                  <a:pt x="240" y="315"/>
                </a:lnTo>
                <a:lnTo>
                  <a:pt x="253" y="315"/>
                </a:lnTo>
                <a:lnTo>
                  <a:pt x="265" y="315"/>
                </a:lnTo>
                <a:lnTo>
                  <a:pt x="276" y="315"/>
                </a:lnTo>
                <a:lnTo>
                  <a:pt x="287" y="315"/>
                </a:lnTo>
                <a:lnTo>
                  <a:pt x="295" y="315"/>
                </a:lnTo>
                <a:lnTo>
                  <a:pt x="303" y="315"/>
                </a:lnTo>
                <a:lnTo>
                  <a:pt x="311" y="315"/>
                </a:lnTo>
                <a:lnTo>
                  <a:pt x="316" y="315"/>
                </a:lnTo>
                <a:lnTo>
                  <a:pt x="323" y="315"/>
                </a:lnTo>
                <a:lnTo>
                  <a:pt x="327" y="315"/>
                </a:lnTo>
                <a:lnTo>
                  <a:pt x="332" y="315"/>
                </a:lnTo>
                <a:lnTo>
                  <a:pt x="336" y="315"/>
                </a:lnTo>
                <a:lnTo>
                  <a:pt x="338" y="315"/>
                </a:lnTo>
                <a:lnTo>
                  <a:pt x="341" y="315"/>
                </a:lnTo>
                <a:lnTo>
                  <a:pt x="344" y="314"/>
                </a:lnTo>
                <a:lnTo>
                  <a:pt x="346" y="314"/>
                </a:lnTo>
                <a:lnTo>
                  <a:pt x="349" y="314"/>
                </a:lnTo>
                <a:lnTo>
                  <a:pt x="352" y="314"/>
                </a:lnTo>
                <a:lnTo>
                  <a:pt x="353" y="314"/>
                </a:lnTo>
                <a:lnTo>
                  <a:pt x="356" y="314"/>
                </a:lnTo>
                <a:lnTo>
                  <a:pt x="357" y="314"/>
                </a:lnTo>
                <a:lnTo>
                  <a:pt x="360" y="314"/>
                </a:lnTo>
                <a:lnTo>
                  <a:pt x="362" y="314"/>
                </a:lnTo>
                <a:lnTo>
                  <a:pt x="364" y="314"/>
                </a:lnTo>
                <a:lnTo>
                  <a:pt x="366" y="313"/>
                </a:lnTo>
                <a:lnTo>
                  <a:pt x="368" y="313"/>
                </a:lnTo>
                <a:lnTo>
                  <a:pt x="369" y="313"/>
                </a:lnTo>
                <a:lnTo>
                  <a:pt x="370" y="313"/>
                </a:lnTo>
                <a:lnTo>
                  <a:pt x="372" y="313"/>
                </a:lnTo>
                <a:lnTo>
                  <a:pt x="373" y="313"/>
                </a:lnTo>
                <a:lnTo>
                  <a:pt x="374" y="313"/>
                </a:lnTo>
                <a:lnTo>
                  <a:pt x="376" y="313"/>
                </a:lnTo>
                <a:lnTo>
                  <a:pt x="377" y="313"/>
                </a:lnTo>
                <a:lnTo>
                  <a:pt x="378" y="313"/>
                </a:lnTo>
                <a:lnTo>
                  <a:pt x="380" y="313"/>
                </a:lnTo>
                <a:lnTo>
                  <a:pt x="381" y="313"/>
                </a:lnTo>
                <a:lnTo>
                  <a:pt x="382" y="311"/>
                </a:lnTo>
                <a:lnTo>
                  <a:pt x="384" y="311"/>
                </a:lnTo>
                <a:lnTo>
                  <a:pt x="385" y="311"/>
                </a:lnTo>
                <a:lnTo>
                  <a:pt x="386" y="311"/>
                </a:lnTo>
                <a:lnTo>
                  <a:pt x="388" y="311"/>
                </a:lnTo>
                <a:lnTo>
                  <a:pt x="389" y="311"/>
                </a:lnTo>
                <a:lnTo>
                  <a:pt x="390" y="311"/>
                </a:lnTo>
                <a:lnTo>
                  <a:pt x="392" y="311"/>
                </a:lnTo>
                <a:lnTo>
                  <a:pt x="393" y="311"/>
                </a:lnTo>
                <a:lnTo>
                  <a:pt x="394" y="310"/>
                </a:lnTo>
                <a:lnTo>
                  <a:pt x="396" y="310"/>
                </a:lnTo>
                <a:lnTo>
                  <a:pt x="397" y="310"/>
                </a:lnTo>
                <a:lnTo>
                  <a:pt x="400" y="310"/>
                </a:lnTo>
                <a:lnTo>
                  <a:pt x="401" y="310"/>
                </a:lnTo>
                <a:lnTo>
                  <a:pt x="404" y="309"/>
                </a:lnTo>
                <a:lnTo>
                  <a:pt x="405" y="309"/>
                </a:lnTo>
                <a:lnTo>
                  <a:pt x="408" y="309"/>
                </a:lnTo>
                <a:lnTo>
                  <a:pt x="409" y="309"/>
                </a:lnTo>
                <a:lnTo>
                  <a:pt x="412" y="309"/>
                </a:lnTo>
                <a:lnTo>
                  <a:pt x="413" y="307"/>
                </a:lnTo>
                <a:lnTo>
                  <a:pt x="414" y="307"/>
                </a:lnTo>
                <a:lnTo>
                  <a:pt x="416" y="307"/>
                </a:lnTo>
                <a:lnTo>
                  <a:pt x="418" y="307"/>
                </a:lnTo>
                <a:lnTo>
                  <a:pt x="420" y="307"/>
                </a:lnTo>
                <a:lnTo>
                  <a:pt x="421" y="306"/>
                </a:lnTo>
                <a:lnTo>
                  <a:pt x="422" y="306"/>
                </a:lnTo>
                <a:lnTo>
                  <a:pt x="424" y="306"/>
                </a:lnTo>
                <a:lnTo>
                  <a:pt x="425" y="306"/>
                </a:lnTo>
                <a:lnTo>
                  <a:pt x="426" y="306"/>
                </a:lnTo>
                <a:lnTo>
                  <a:pt x="427" y="305"/>
                </a:lnTo>
                <a:lnTo>
                  <a:pt x="429" y="305"/>
                </a:lnTo>
                <a:lnTo>
                  <a:pt x="430" y="305"/>
                </a:lnTo>
                <a:lnTo>
                  <a:pt x="431" y="305"/>
                </a:lnTo>
                <a:lnTo>
                  <a:pt x="433" y="305"/>
                </a:lnTo>
                <a:lnTo>
                  <a:pt x="434" y="303"/>
                </a:lnTo>
                <a:lnTo>
                  <a:pt x="435" y="303"/>
                </a:lnTo>
                <a:lnTo>
                  <a:pt x="437" y="303"/>
                </a:lnTo>
                <a:lnTo>
                  <a:pt x="438" y="302"/>
                </a:lnTo>
                <a:lnTo>
                  <a:pt x="439" y="302"/>
                </a:lnTo>
                <a:lnTo>
                  <a:pt x="441" y="302"/>
                </a:lnTo>
                <a:lnTo>
                  <a:pt x="442" y="301"/>
                </a:lnTo>
                <a:lnTo>
                  <a:pt x="445" y="301"/>
                </a:lnTo>
                <a:lnTo>
                  <a:pt x="446" y="299"/>
                </a:lnTo>
                <a:lnTo>
                  <a:pt x="449" y="299"/>
                </a:lnTo>
                <a:lnTo>
                  <a:pt x="450" y="299"/>
                </a:lnTo>
                <a:lnTo>
                  <a:pt x="453" y="298"/>
                </a:lnTo>
                <a:lnTo>
                  <a:pt x="455" y="297"/>
                </a:lnTo>
                <a:lnTo>
                  <a:pt x="458" y="297"/>
                </a:lnTo>
                <a:lnTo>
                  <a:pt x="459" y="295"/>
                </a:lnTo>
                <a:lnTo>
                  <a:pt x="462" y="295"/>
                </a:lnTo>
                <a:lnTo>
                  <a:pt x="463" y="294"/>
                </a:lnTo>
                <a:lnTo>
                  <a:pt x="466" y="294"/>
                </a:lnTo>
                <a:lnTo>
                  <a:pt x="467" y="294"/>
                </a:lnTo>
                <a:lnTo>
                  <a:pt x="469" y="293"/>
                </a:lnTo>
                <a:lnTo>
                  <a:pt x="471" y="293"/>
                </a:lnTo>
                <a:lnTo>
                  <a:pt x="473" y="291"/>
                </a:lnTo>
                <a:lnTo>
                  <a:pt x="474" y="291"/>
                </a:lnTo>
                <a:lnTo>
                  <a:pt x="475" y="291"/>
                </a:lnTo>
                <a:lnTo>
                  <a:pt x="477" y="290"/>
                </a:lnTo>
                <a:lnTo>
                  <a:pt x="478" y="290"/>
                </a:lnTo>
                <a:lnTo>
                  <a:pt x="479" y="290"/>
                </a:lnTo>
                <a:lnTo>
                  <a:pt x="479" y="289"/>
                </a:lnTo>
                <a:lnTo>
                  <a:pt x="481" y="289"/>
                </a:lnTo>
                <a:lnTo>
                  <a:pt x="482" y="289"/>
                </a:lnTo>
                <a:lnTo>
                  <a:pt x="483" y="287"/>
                </a:lnTo>
                <a:lnTo>
                  <a:pt x="485" y="287"/>
                </a:lnTo>
                <a:lnTo>
                  <a:pt x="486" y="286"/>
                </a:lnTo>
                <a:lnTo>
                  <a:pt x="487" y="286"/>
                </a:lnTo>
                <a:lnTo>
                  <a:pt x="489" y="286"/>
                </a:lnTo>
                <a:lnTo>
                  <a:pt x="490" y="285"/>
                </a:lnTo>
                <a:lnTo>
                  <a:pt x="491" y="285"/>
                </a:lnTo>
                <a:lnTo>
                  <a:pt x="493" y="283"/>
                </a:lnTo>
                <a:lnTo>
                  <a:pt x="494" y="283"/>
                </a:lnTo>
                <a:lnTo>
                  <a:pt x="495" y="282"/>
                </a:lnTo>
                <a:lnTo>
                  <a:pt x="497" y="281"/>
                </a:lnTo>
                <a:lnTo>
                  <a:pt x="499" y="281"/>
                </a:lnTo>
                <a:lnTo>
                  <a:pt x="501" y="279"/>
                </a:lnTo>
                <a:lnTo>
                  <a:pt x="503" y="278"/>
                </a:lnTo>
                <a:lnTo>
                  <a:pt x="505" y="277"/>
                </a:lnTo>
                <a:lnTo>
                  <a:pt x="507" y="277"/>
                </a:lnTo>
                <a:lnTo>
                  <a:pt x="509" y="276"/>
                </a:lnTo>
                <a:lnTo>
                  <a:pt x="511" y="274"/>
                </a:lnTo>
                <a:lnTo>
                  <a:pt x="513" y="274"/>
                </a:lnTo>
                <a:lnTo>
                  <a:pt x="514" y="273"/>
                </a:lnTo>
                <a:lnTo>
                  <a:pt x="515" y="272"/>
                </a:lnTo>
                <a:lnTo>
                  <a:pt x="518" y="272"/>
                </a:lnTo>
                <a:lnTo>
                  <a:pt x="519" y="270"/>
                </a:lnTo>
                <a:lnTo>
                  <a:pt x="520" y="270"/>
                </a:lnTo>
                <a:lnTo>
                  <a:pt x="522" y="269"/>
                </a:lnTo>
                <a:lnTo>
                  <a:pt x="523" y="268"/>
                </a:lnTo>
                <a:lnTo>
                  <a:pt x="524" y="268"/>
                </a:lnTo>
                <a:lnTo>
                  <a:pt x="526" y="266"/>
                </a:lnTo>
                <a:lnTo>
                  <a:pt x="527" y="266"/>
                </a:lnTo>
                <a:lnTo>
                  <a:pt x="528" y="265"/>
                </a:lnTo>
                <a:lnTo>
                  <a:pt x="530" y="265"/>
                </a:lnTo>
                <a:lnTo>
                  <a:pt x="531" y="264"/>
                </a:lnTo>
                <a:lnTo>
                  <a:pt x="532" y="264"/>
                </a:lnTo>
                <a:lnTo>
                  <a:pt x="534" y="262"/>
                </a:lnTo>
                <a:lnTo>
                  <a:pt x="535" y="262"/>
                </a:lnTo>
                <a:lnTo>
                  <a:pt x="536" y="261"/>
                </a:lnTo>
                <a:lnTo>
                  <a:pt x="538" y="261"/>
                </a:lnTo>
                <a:lnTo>
                  <a:pt x="539" y="260"/>
                </a:lnTo>
                <a:lnTo>
                  <a:pt x="540" y="258"/>
                </a:lnTo>
                <a:lnTo>
                  <a:pt x="542" y="258"/>
                </a:lnTo>
                <a:lnTo>
                  <a:pt x="543" y="257"/>
                </a:lnTo>
                <a:lnTo>
                  <a:pt x="546" y="256"/>
                </a:lnTo>
                <a:lnTo>
                  <a:pt x="547" y="256"/>
                </a:lnTo>
                <a:lnTo>
                  <a:pt x="548" y="254"/>
                </a:lnTo>
                <a:lnTo>
                  <a:pt x="551" y="253"/>
                </a:lnTo>
                <a:lnTo>
                  <a:pt x="552" y="252"/>
                </a:lnTo>
                <a:lnTo>
                  <a:pt x="554" y="252"/>
                </a:lnTo>
                <a:lnTo>
                  <a:pt x="555" y="250"/>
                </a:lnTo>
                <a:lnTo>
                  <a:pt x="558" y="249"/>
                </a:lnTo>
                <a:lnTo>
                  <a:pt x="559" y="249"/>
                </a:lnTo>
                <a:lnTo>
                  <a:pt x="560" y="248"/>
                </a:lnTo>
                <a:lnTo>
                  <a:pt x="562" y="248"/>
                </a:lnTo>
                <a:lnTo>
                  <a:pt x="562" y="246"/>
                </a:lnTo>
                <a:lnTo>
                  <a:pt x="563" y="246"/>
                </a:lnTo>
                <a:lnTo>
                  <a:pt x="564" y="245"/>
                </a:lnTo>
                <a:lnTo>
                  <a:pt x="566" y="245"/>
                </a:lnTo>
                <a:lnTo>
                  <a:pt x="566" y="244"/>
                </a:lnTo>
                <a:lnTo>
                  <a:pt x="567" y="244"/>
                </a:lnTo>
                <a:lnTo>
                  <a:pt x="568" y="244"/>
                </a:lnTo>
                <a:lnTo>
                  <a:pt x="570" y="242"/>
                </a:lnTo>
                <a:lnTo>
                  <a:pt x="571" y="241"/>
                </a:lnTo>
                <a:lnTo>
                  <a:pt x="572" y="241"/>
                </a:lnTo>
                <a:lnTo>
                  <a:pt x="574" y="240"/>
                </a:lnTo>
                <a:lnTo>
                  <a:pt x="575" y="240"/>
                </a:lnTo>
                <a:lnTo>
                  <a:pt x="575" y="238"/>
                </a:lnTo>
                <a:lnTo>
                  <a:pt x="576" y="238"/>
                </a:lnTo>
                <a:lnTo>
                  <a:pt x="578" y="237"/>
                </a:lnTo>
                <a:lnTo>
                  <a:pt x="579" y="237"/>
                </a:lnTo>
                <a:lnTo>
                  <a:pt x="579" y="236"/>
                </a:lnTo>
                <a:lnTo>
                  <a:pt x="580" y="236"/>
                </a:lnTo>
                <a:lnTo>
                  <a:pt x="582" y="234"/>
                </a:lnTo>
                <a:lnTo>
                  <a:pt x="583" y="233"/>
                </a:lnTo>
                <a:lnTo>
                  <a:pt x="584" y="233"/>
                </a:lnTo>
                <a:lnTo>
                  <a:pt x="586" y="232"/>
                </a:lnTo>
                <a:lnTo>
                  <a:pt x="588" y="230"/>
                </a:lnTo>
                <a:lnTo>
                  <a:pt x="590" y="230"/>
                </a:lnTo>
                <a:lnTo>
                  <a:pt x="591" y="229"/>
                </a:lnTo>
                <a:lnTo>
                  <a:pt x="592" y="228"/>
                </a:lnTo>
                <a:lnTo>
                  <a:pt x="594" y="226"/>
                </a:lnTo>
                <a:lnTo>
                  <a:pt x="595" y="226"/>
                </a:lnTo>
                <a:lnTo>
                  <a:pt x="596" y="225"/>
                </a:lnTo>
                <a:lnTo>
                  <a:pt x="598" y="224"/>
                </a:lnTo>
                <a:lnTo>
                  <a:pt x="599" y="224"/>
                </a:lnTo>
                <a:lnTo>
                  <a:pt x="599" y="222"/>
                </a:lnTo>
                <a:lnTo>
                  <a:pt x="600" y="222"/>
                </a:lnTo>
                <a:lnTo>
                  <a:pt x="602" y="221"/>
                </a:lnTo>
                <a:lnTo>
                  <a:pt x="603" y="221"/>
                </a:lnTo>
                <a:lnTo>
                  <a:pt x="603" y="220"/>
                </a:lnTo>
                <a:lnTo>
                  <a:pt x="604" y="220"/>
                </a:lnTo>
                <a:lnTo>
                  <a:pt x="606" y="218"/>
                </a:lnTo>
                <a:lnTo>
                  <a:pt x="607" y="217"/>
                </a:lnTo>
                <a:lnTo>
                  <a:pt x="608" y="217"/>
                </a:lnTo>
                <a:lnTo>
                  <a:pt x="610" y="216"/>
                </a:lnTo>
                <a:lnTo>
                  <a:pt x="611" y="214"/>
                </a:lnTo>
                <a:lnTo>
                  <a:pt x="612" y="213"/>
                </a:lnTo>
                <a:lnTo>
                  <a:pt x="613" y="213"/>
                </a:lnTo>
                <a:lnTo>
                  <a:pt x="615" y="212"/>
                </a:lnTo>
                <a:lnTo>
                  <a:pt x="615" y="210"/>
                </a:lnTo>
                <a:lnTo>
                  <a:pt x="616" y="210"/>
                </a:lnTo>
                <a:lnTo>
                  <a:pt x="617" y="209"/>
                </a:lnTo>
                <a:lnTo>
                  <a:pt x="619" y="209"/>
                </a:lnTo>
                <a:lnTo>
                  <a:pt x="619" y="208"/>
                </a:lnTo>
                <a:lnTo>
                  <a:pt x="620" y="208"/>
                </a:lnTo>
                <a:lnTo>
                  <a:pt x="620" y="206"/>
                </a:lnTo>
                <a:lnTo>
                  <a:pt x="621" y="206"/>
                </a:lnTo>
                <a:lnTo>
                  <a:pt x="623" y="205"/>
                </a:lnTo>
                <a:lnTo>
                  <a:pt x="624" y="205"/>
                </a:lnTo>
                <a:lnTo>
                  <a:pt x="624" y="204"/>
                </a:lnTo>
                <a:lnTo>
                  <a:pt x="625" y="204"/>
                </a:lnTo>
                <a:lnTo>
                  <a:pt x="627" y="202"/>
                </a:lnTo>
                <a:lnTo>
                  <a:pt x="628" y="202"/>
                </a:lnTo>
                <a:lnTo>
                  <a:pt x="628" y="201"/>
                </a:lnTo>
                <a:lnTo>
                  <a:pt x="629" y="201"/>
                </a:lnTo>
                <a:lnTo>
                  <a:pt x="629" y="200"/>
                </a:lnTo>
                <a:lnTo>
                  <a:pt x="631" y="200"/>
                </a:lnTo>
                <a:lnTo>
                  <a:pt x="632" y="198"/>
                </a:lnTo>
                <a:lnTo>
                  <a:pt x="633" y="198"/>
                </a:lnTo>
                <a:lnTo>
                  <a:pt x="633" y="197"/>
                </a:lnTo>
                <a:lnTo>
                  <a:pt x="635" y="197"/>
                </a:lnTo>
                <a:lnTo>
                  <a:pt x="636" y="196"/>
                </a:lnTo>
                <a:lnTo>
                  <a:pt x="637" y="194"/>
                </a:lnTo>
                <a:lnTo>
                  <a:pt x="639" y="194"/>
                </a:lnTo>
                <a:lnTo>
                  <a:pt x="639" y="193"/>
                </a:lnTo>
                <a:lnTo>
                  <a:pt x="640" y="193"/>
                </a:lnTo>
                <a:lnTo>
                  <a:pt x="641" y="192"/>
                </a:lnTo>
                <a:lnTo>
                  <a:pt x="643" y="190"/>
                </a:lnTo>
                <a:lnTo>
                  <a:pt x="644" y="190"/>
                </a:lnTo>
                <a:lnTo>
                  <a:pt x="645" y="189"/>
                </a:lnTo>
                <a:lnTo>
                  <a:pt x="647" y="189"/>
                </a:lnTo>
                <a:lnTo>
                  <a:pt x="647" y="188"/>
                </a:lnTo>
                <a:lnTo>
                  <a:pt x="648" y="188"/>
                </a:lnTo>
                <a:lnTo>
                  <a:pt x="649" y="186"/>
                </a:lnTo>
                <a:lnTo>
                  <a:pt x="651" y="186"/>
                </a:lnTo>
                <a:lnTo>
                  <a:pt x="651" y="185"/>
                </a:lnTo>
                <a:lnTo>
                  <a:pt x="652" y="185"/>
                </a:lnTo>
                <a:lnTo>
                  <a:pt x="652" y="184"/>
                </a:lnTo>
                <a:lnTo>
                  <a:pt x="653" y="184"/>
                </a:lnTo>
                <a:lnTo>
                  <a:pt x="653" y="183"/>
                </a:lnTo>
                <a:lnTo>
                  <a:pt x="655" y="183"/>
                </a:lnTo>
                <a:lnTo>
                  <a:pt x="656" y="181"/>
                </a:lnTo>
                <a:lnTo>
                  <a:pt x="657" y="180"/>
                </a:lnTo>
                <a:lnTo>
                  <a:pt x="657" y="179"/>
                </a:lnTo>
                <a:lnTo>
                  <a:pt x="659" y="179"/>
                </a:lnTo>
                <a:lnTo>
                  <a:pt x="659" y="177"/>
                </a:lnTo>
                <a:lnTo>
                  <a:pt x="660" y="176"/>
                </a:lnTo>
                <a:lnTo>
                  <a:pt x="661" y="176"/>
                </a:lnTo>
                <a:lnTo>
                  <a:pt x="663" y="175"/>
                </a:lnTo>
                <a:lnTo>
                  <a:pt x="663" y="173"/>
                </a:lnTo>
                <a:lnTo>
                  <a:pt x="664" y="172"/>
                </a:lnTo>
                <a:lnTo>
                  <a:pt x="665" y="171"/>
                </a:lnTo>
                <a:lnTo>
                  <a:pt x="667" y="169"/>
                </a:lnTo>
                <a:lnTo>
                  <a:pt x="668" y="168"/>
                </a:lnTo>
                <a:lnTo>
                  <a:pt x="669" y="167"/>
                </a:lnTo>
                <a:lnTo>
                  <a:pt x="671" y="165"/>
                </a:lnTo>
                <a:lnTo>
                  <a:pt x="672" y="164"/>
                </a:lnTo>
                <a:lnTo>
                  <a:pt x="673" y="163"/>
                </a:lnTo>
                <a:lnTo>
                  <a:pt x="675" y="161"/>
                </a:lnTo>
                <a:lnTo>
                  <a:pt x="675" y="160"/>
                </a:lnTo>
                <a:lnTo>
                  <a:pt x="676" y="160"/>
                </a:lnTo>
                <a:lnTo>
                  <a:pt x="677" y="159"/>
                </a:lnTo>
                <a:lnTo>
                  <a:pt x="677" y="157"/>
                </a:lnTo>
                <a:lnTo>
                  <a:pt x="679" y="157"/>
                </a:lnTo>
                <a:lnTo>
                  <a:pt x="679" y="156"/>
                </a:lnTo>
                <a:lnTo>
                  <a:pt x="680" y="156"/>
                </a:lnTo>
                <a:lnTo>
                  <a:pt x="680" y="155"/>
                </a:lnTo>
                <a:lnTo>
                  <a:pt x="681" y="153"/>
                </a:lnTo>
                <a:lnTo>
                  <a:pt x="683" y="152"/>
                </a:lnTo>
                <a:lnTo>
                  <a:pt x="684" y="151"/>
                </a:lnTo>
                <a:lnTo>
                  <a:pt x="685" y="149"/>
                </a:lnTo>
                <a:lnTo>
                  <a:pt x="685" y="148"/>
                </a:lnTo>
                <a:lnTo>
                  <a:pt x="687" y="148"/>
                </a:lnTo>
                <a:lnTo>
                  <a:pt x="688" y="147"/>
                </a:lnTo>
                <a:lnTo>
                  <a:pt x="689" y="145"/>
                </a:lnTo>
                <a:lnTo>
                  <a:pt x="689" y="144"/>
                </a:lnTo>
                <a:lnTo>
                  <a:pt x="691" y="143"/>
                </a:lnTo>
                <a:lnTo>
                  <a:pt x="692" y="141"/>
                </a:lnTo>
                <a:lnTo>
                  <a:pt x="693" y="140"/>
                </a:lnTo>
                <a:lnTo>
                  <a:pt x="695" y="137"/>
                </a:lnTo>
                <a:lnTo>
                  <a:pt x="696" y="136"/>
                </a:lnTo>
                <a:lnTo>
                  <a:pt x="697" y="135"/>
                </a:lnTo>
                <a:lnTo>
                  <a:pt x="699" y="132"/>
                </a:lnTo>
                <a:lnTo>
                  <a:pt x="700" y="131"/>
                </a:lnTo>
                <a:lnTo>
                  <a:pt x="701" y="129"/>
                </a:lnTo>
                <a:lnTo>
                  <a:pt x="703" y="128"/>
                </a:lnTo>
                <a:lnTo>
                  <a:pt x="704" y="127"/>
                </a:lnTo>
                <a:lnTo>
                  <a:pt x="705" y="125"/>
                </a:lnTo>
                <a:lnTo>
                  <a:pt x="706" y="124"/>
                </a:lnTo>
                <a:lnTo>
                  <a:pt x="708" y="123"/>
                </a:lnTo>
                <a:lnTo>
                  <a:pt x="708" y="121"/>
                </a:lnTo>
                <a:lnTo>
                  <a:pt x="709" y="120"/>
                </a:lnTo>
                <a:lnTo>
                  <a:pt x="710" y="119"/>
                </a:lnTo>
                <a:lnTo>
                  <a:pt x="712" y="117"/>
                </a:lnTo>
                <a:lnTo>
                  <a:pt x="713" y="116"/>
                </a:lnTo>
                <a:lnTo>
                  <a:pt x="713" y="115"/>
                </a:lnTo>
                <a:lnTo>
                  <a:pt x="714" y="115"/>
                </a:lnTo>
                <a:lnTo>
                  <a:pt x="714" y="113"/>
                </a:lnTo>
                <a:lnTo>
                  <a:pt x="716" y="112"/>
                </a:lnTo>
                <a:lnTo>
                  <a:pt x="716" y="111"/>
                </a:lnTo>
                <a:lnTo>
                  <a:pt x="717" y="109"/>
                </a:lnTo>
                <a:lnTo>
                  <a:pt x="718" y="109"/>
                </a:lnTo>
                <a:lnTo>
                  <a:pt x="718" y="108"/>
                </a:lnTo>
                <a:lnTo>
                  <a:pt x="720" y="107"/>
                </a:lnTo>
                <a:lnTo>
                  <a:pt x="721" y="105"/>
                </a:lnTo>
                <a:lnTo>
                  <a:pt x="722" y="104"/>
                </a:lnTo>
                <a:lnTo>
                  <a:pt x="722" y="103"/>
                </a:lnTo>
                <a:lnTo>
                  <a:pt x="724" y="100"/>
                </a:lnTo>
                <a:lnTo>
                  <a:pt x="725" y="99"/>
                </a:lnTo>
                <a:lnTo>
                  <a:pt x="726" y="97"/>
                </a:lnTo>
                <a:lnTo>
                  <a:pt x="728" y="96"/>
                </a:lnTo>
                <a:lnTo>
                  <a:pt x="729" y="93"/>
                </a:lnTo>
                <a:lnTo>
                  <a:pt x="730" y="91"/>
                </a:lnTo>
                <a:lnTo>
                  <a:pt x="732" y="90"/>
                </a:lnTo>
                <a:lnTo>
                  <a:pt x="733" y="87"/>
                </a:lnTo>
                <a:lnTo>
                  <a:pt x="734" y="86"/>
                </a:lnTo>
                <a:lnTo>
                  <a:pt x="736" y="84"/>
                </a:lnTo>
                <a:lnTo>
                  <a:pt x="737" y="82"/>
                </a:lnTo>
                <a:lnTo>
                  <a:pt x="738" y="80"/>
                </a:lnTo>
                <a:lnTo>
                  <a:pt x="740" y="79"/>
                </a:lnTo>
                <a:lnTo>
                  <a:pt x="741" y="78"/>
                </a:lnTo>
                <a:lnTo>
                  <a:pt x="741" y="76"/>
                </a:lnTo>
                <a:lnTo>
                  <a:pt x="742" y="75"/>
                </a:lnTo>
                <a:lnTo>
                  <a:pt x="744" y="74"/>
                </a:lnTo>
                <a:lnTo>
                  <a:pt x="744" y="72"/>
                </a:lnTo>
                <a:lnTo>
                  <a:pt x="745" y="71"/>
                </a:lnTo>
                <a:lnTo>
                  <a:pt x="746" y="70"/>
                </a:lnTo>
                <a:lnTo>
                  <a:pt x="748" y="68"/>
                </a:lnTo>
                <a:lnTo>
                  <a:pt x="748" y="67"/>
                </a:lnTo>
                <a:lnTo>
                  <a:pt x="749" y="66"/>
                </a:lnTo>
                <a:lnTo>
                  <a:pt x="750" y="64"/>
                </a:lnTo>
                <a:lnTo>
                  <a:pt x="750" y="63"/>
                </a:lnTo>
                <a:lnTo>
                  <a:pt x="752" y="62"/>
                </a:lnTo>
                <a:lnTo>
                  <a:pt x="753" y="62"/>
                </a:lnTo>
                <a:lnTo>
                  <a:pt x="753" y="60"/>
                </a:lnTo>
                <a:lnTo>
                  <a:pt x="754" y="59"/>
                </a:lnTo>
                <a:lnTo>
                  <a:pt x="756" y="56"/>
                </a:lnTo>
                <a:lnTo>
                  <a:pt x="757" y="55"/>
                </a:lnTo>
                <a:lnTo>
                  <a:pt x="758" y="54"/>
                </a:lnTo>
                <a:lnTo>
                  <a:pt x="760" y="52"/>
                </a:lnTo>
                <a:lnTo>
                  <a:pt x="760" y="50"/>
                </a:lnTo>
                <a:lnTo>
                  <a:pt x="762" y="48"/>
                </a:lnTo>
                <a:lnTo>
                  <a:pt x="764" y="46"/>
                </a:lnTo>
                <a:lnTo>
                  <a:pt x="765" y="44"/>
                </a:lnTo>
                <a:lnTo>
                  <a:pt x="766" y="42"/>
                </a:lnTo>
                <a:lnTo>
                  <a:pt x="768" y="40"/>
                </a:lnTo>
                <a:lnTo>
                  <a:pt x="769" y="38"/>
                </a:lnTo>
                <a:lnTo>
                  <a:pt x="770" y="36"/>
                </a:lnTo>
                <a:lnTo>
                  <a:pt x="772" y="35"/>
                </a:lnTo>
                <a:lnTo>
                  <a:pt x="773" y="32"/>
                </a:lnTo>
                <a:lnTo>
                  <a:pt x="774" y="31"/>
                </a:lnTo>
                <a:lnTo>
                  <a:pt x="776" y="30"/>
                </a:lnTo>
                <a:lnTo>
                  <a:pt x="776" y="28"/>
                </a:lnTo>
                <a:lnTo>
                  <a:pt x="777" y="27"/>
                </a:lnTo>
                <a:lnTo>
                  <a:pt x="778" y="26"/>
                </a:lnTo>
                <a:lnTo>
                  <a:pt x="778" y="24"/>
                </a:lnTo>
                <a:lnTo>
                  <a:pt x="780" y="23"/>
                </a:lnTo>
                <a:lnTo>
                  <a:pt x="781" y="22"/>
                </a:lnTo>
                <a:lnTo>
                  <a:pt x="781" y="20"/>
                </a:lnTo>
                <a:lnTo>
                  <a:pt x="782" y="19"/>
                </a:lnTo>
                <a:lnTo>
                  <a:pt x="782" y="18"/>
                </a:lnTo>
                <a:lnTo>
                  <a:pt x="784" y="18"/>
                </a:lnTo>
                <a:lnTo>
                  <a:pt x="784" y="16"/>
                </a:lnTo>
                <a:lnTo>
                  <a:pt x="785" y="15"/>
                </a:lnTo>
                <a:lnTo>
                  <a:pt x="785" y="14"/>
                </a:lnTo>
                <a:lnTo>
                  <a:pt x="786" y="12"/>
                </a:lnTo>
                <a:lnTo>
                  <a:pt x="788" y="11"/>
                </a:lnTo>
                <a:lnTo>
                  <a:pt x="789" y="10"/>
                </a:lnTo>
                <a:lnTo>
                  <a:pt x="789" y="8"/>
                </a:lnTo>
                <a:lnTo>
                  <a:pt x="790" y="7"/>
                </a:lnTo>
                <a:lnTo>
                  <a:pt x="790" y="4"/>
                </a:lnTo>
                <a:lnTo>
                  <a:pt x="792" y="3"/>
                </a:lnTo>
                <a:lnTo>
                  <a:pt x="793" y="2"/>
                </a:lnTo>
                <a:lnTo>
                  <a:pt x="794" y="0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96" name="Freeform 87">
            <a:extLst>
              <a:ext uri="{FF2B5EF4-FFF2-40B4-BE49-F238E27FC236}">
                <a16:creationId xmlns:a16="http://schemas.microsoft.com/office/drawing/2014/main" id="{B4F88DEA-5263-2240-B699-32A4B3B90A40}"/>
              </a:ext>
            </a:extLst>
          </p:cNvPr>
          <p:cNvSpPr>
            <a:spLocks/>
          </p:cNvSpPr>
          <p:nvPr/>
        </p:nvSpPr>
        <p:spPr bwMode="auto">
          <a:xfrm>
            <a:off x="6199188" y="4941888"/>
            <a:ext cx="76200" cy="252412"/>
          </a:xfrm>
          <a:custGeom>
            <a:avLst/>
            <a:gdLst>
              <a:gd name="T0" fmla="*/ 2147483646 w 94"/>
              <a:gd name="T1" fmla="*/ 2147483646 h 317"/>
              <a:gd name="T2" fmla="*/ 2147483646 w 94"/>
              <a:gd name="T3" fmla="*/ 2147483646 h 317"/>
              <a:gd name="T4" fmla="*/ 2147483646 w 94"/>
              <a:gd name="T5" fmla="*/ 2147483646 h 317"/>
              <a:gd name="T6" fmla="*/ 2147483646 w 94"/>
              <a:gd name="T7" fmla="*/ 2147483646 h 317"/>
              <a:gd name="T8" fmla="*/ 2147483646 w 94"/>
              <a:gd name="T9" fmla="*/ 2147483646 h 317"/>
              <a:gd name="T10" fmla="*/ 2147483646 w 94"/>
              <a:gd name="T11" fmla="*/ 2147483646 h 317"/>
              <a:gd name="T12" fmla="*/ 2147483646 w 94"/>
              <a:gd name="T13" fmla="*/ 2147483646 h 317"/>
              <a:gd name="T14" fmla="*/ 2147483646 w 94"/>
              <a:gd name="T15" fmla="*/ 2147483646 h 317"/>
              <a:gd name="T16" fmla="*/ 2147483646 w 94"/>
              <a:gd name="T17" fmla="*/ 2147483646 h 317"/>
              <a:gd name="T18" fmla="*/ 2147483646 w 94"/>
              <a:gd name="T19" fmla="*/ 2147483646 h 317"/>
              <a:gd name="T20" fmla="*/ 2147483646 w 94"/>
              <a:gd name="T21" fmla="*/ 2147483646 h 317"/>
              <a:gd name="T22" fmla="*/ 2147483646 w 94"/>
              <a:gd name="T23" fmla="*/ 2147483646 h 317"/>
              <a:gd name="T24" fmla="*/ 2147483646 w 94"/>
              <a:gd name="T25" fmla="*/ 2147483646 h 317"/>
              <a:gd name="T26" fmla="*/ 2147483646 w 94"/>
              <a:gd name="T27" fmla="*/ 2147483646 h 317"/>
              <a:gd name="T28" fmla="*/ 2147483646 w 94"/>
              <a:gd name="T29" fmla="*/ 2147483646 h 317"/>
              <a:gd name="T30" fmla="*/ 2147483646 w 94"/>
              <a:gd name="T31" fmla="*/ 2147483646 h 317"/>
              <a:gd name="T32" fmla="*/ 2147483646 w 94"/>
              <a:gd name="T33" fmla="*/ 2147483646 h 317"/>
              <a:gd name="T34" fmla="*/ 2147483646 w 94"/>
              <a:gd name="T35" fmla="*/ 2147483646 h 317"/>
              <a:gd name="T36" fmla="*/ 2147483646 w 94"/>
              <a:gd name="T37" fmla="*/ 2147483646 h 317"/>
              <a:gd name="T38" fmla="*/ 2147483646 w 94"/>
              <a:gd name="T39" fmla="*/ 2147483646 h 317"/>
              <a:gd name="T40" fmla="*/ 2147483646 w 94"/>
              <a:gd name="T41" fmla="*/ 2147483646 h 317"/>
              <a:gd name="T42" fmla="*/ 2147483646 w 94"/>
              <a:gd name="T43" fmla="*/ 2147483646 h 317"/>
              <a:gd name="T44" fmla="*/ 2147483646 w 94"/>
              <a:gd name="T45" fmla="*/ 2147483646 h 317"/>
              <a:gd name="T46" fmla="*/ 2147483646 w 94"/>
              <a:gd name="T47" fmla="*/ 2147483646 h 317"/>
              <a:gd name="T48" fmla="*/ 2147483646 w 94"/>
              <a:gd name="T49" fmla="*/ 2147483646 h 317"/>
              <a:gd name="T50" fmla="*/ 2147483646 w 94"/>
              <a:gd name="T51" fmla="*/ 2147483646 h 317"/>
              <a:gd name="T52" fmla="*/ 2147483646 w 94"/>
              <a:gd name="T53" fmla="*/ 2147483646 h 317"/>
              <a:gd name="T54" fmla="*/ 2147483646 w 94"/>
              <a:gd name="T55" fmla="*/ 2147483646 h 317"/>
              <a:gd name="T56" fmla="*/ 2147483646 w 94"/>
              <a:gd name="T57" fmla="*/ 2147483646 h 317"/>
              <a:gd name="T58" fmla="*/ 2147483646 w 94"/>
              <a:gd name="T59" fmla="*/ 2147483646 h 317"/>
              <a:gd name="T60" fmla="*/ 2147483646 w 94"/>
              <a:gd name="T61" fmla="*/ 2147483646 h 317"/>
              <a:gd name="T62" fmla="*/ 2147483646 w 94"/>
              <a:gd name="T63" fmla="*/ 2147483646 h 317"/>
              <a:gd name="T64" fmla="*/ 2147483646 w 94"/>
              <a:gd name="T65" fmla="*/ 2147483646 h 317"/>
              <a:gd name="T66" fmla="*/ 2147483646 w 94"/>
              <a:gd name="T67" fmla="*/ 2147483646 h 317"/>
              <a:gd name="T68" fmla="*/ 2147483646 w 94"/>
              <a:gd name="T69" fmla="*/ 2147483646 h 317"/>
              <a:gd name="T70" fmla="*/ 2147483646 w 94"/>
              <a:gd name="T71" fmla="*/ 2147483646 h 317"/>
              <a:gd name="T72" fmla="*/ 2147483646 w 94"/>
              <a:gd name="T73" fmla="*/ 2147483646 h 317"/>
              <a:gd name="T74" fmla="*/ 2147483646 w 94"/>
              <a:gd name="T75" fmla="*/ 2147483646 h 317"/>
              <a:gd name="T76" fmla="*/ 2147483646 w 94"/>
              <a:gd name="T77" fmla="*/ 2147483646 h 317"/>
              <a:gd name="T78" fmla="*/ 2147483646 w 94"/>
              <a:gd name="T79" fmla="*/ 2147483646 h 317"/>
              <a:gd name="T80" fmla="*/ 2147483646 w 94"/>
              <a:gd name="T81" fmla="*/ 2147483646 h 317"/>
              <a:gd name="T82" fmla="*/ 2147483646 w 94"/>
              <a:gd name="T83" fmla="*/ 2147483646 h 317"/>
              <a:gd name="T84" fmla="*/ 2147483646 w 94"/>
              <a:gd name="T85" fmla="*/ 2147483646 h 317"/>
              <a:gd name="T86" fmla="*/ 2147483646 w 94"/>
              <a:gd name="T87" fmla="*/ 2147483646 h 317"/>
              <a:gd name="T88" fmla="*/ 2147483646 w 94"/>
              <a:gd name="T89" fmla="*/ 2147483646 h 317"/>
              <a:gd name="T90" fmla="*/ 2147483646 w 94"/>
              <a:gd name="T91" fmla="*/ 2147483646 h 317"/>
              <a:gd name="T92" fmla="*/ 2147483646 w 94"/>
              <a:gd name="T93" fmla="*/ 2147483646 h 317"/>
              <a:gd name="T94" fmla="*/ 2147483646 w 94"/>
              <a:gd name="T95" fmla="*/ 2147483646 h 317"/>
              <a:gd name="T96" fmla="*/ 2147483646 w 94"/>
              <a:gd name="T97" fmla="*/ 2147483646 h 317"/>
              <a:gd name="T98" fmla="*/ 2147483646 w 94"/>
              <a:gd name="T99" fmla="*/ 2147483646 h 317"/>
              <a:gd name="T100" fmla="*/ 2147483646 w 94"/>
              <a:gd name="T101" fmla="*/ 2147483646 h 317"/>
              <a:gd name="T102" fmla="*/ 2147483646 w 94"/>
              <a:gd name="T103" fmla="*/ 2147483646 h 317"/>
              <a:gd name="T104" fmla="*/ 2147483646 w 94"/>
              <a:gd name="T105" fmla="*/ 2147483646 h 317"/>
              <a:gd name="T106" fmla="*/ 2147483646 w 94"/>
              <a:gd name="T107" fmla="*/ 2147483646 h 317"/>
              <a:gd name="T108" fmla="*/ 2147483646 w 94"/>
              <a:gd name="T109" fmla="*/ 2147483646 h 317"/>
              <a:gd name="T110" fmla="*/ 2147483646 w 94"/>
              <a:gd name="T111" fmla="*/ 2147483646 h 317"/>
              <a:gd name="T112" fmla="*/ 2147483646 w 94"/>
              <a:gd name="T113" fmla="*/ 2147483646 h 31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94"/>
              <a:gd name="T172" fmla="*/ 0 h 317"/>
              <a:gd name="T173" fmla="*/ 94 w 94"/>
              <a:gd name="T174" fmla="*/ 317 h 317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94" h="317">
                <a:moveTo>
                  <a:pt x="0" y="0"/>
                </a:moveTo>
                <a:lnTo>
                  <a:pt x="1" y="4"/>
                </a:lnTo>
                <a:lnTo>
                  <a:pt x="4" y="7"/>
                </a:lnTo>
                <a:lnTo>
                  <a:pt x="5" y="9"/>
                </a:lnTo>
                <a:lnTo>
                  <a:pt x="6" y="13"/>
                </a:lnTo>
                <a:lnTo>
                  <a:pt x="8" y="16"/>
                </a:lnTo>
                <a:lnTo>
                  <a:pt x="10" y="17"/>
                </a:lnTo>
                <a:lnTo>
                  <a:pt x="12" y="20"/>
                </a:lnTo>
                <a:lnTo>
                  <a:pt x="12" y="23"/>
                </a:lnTo>
                <a:lnTo>
                  <a:pt x="13" y="24"/>
                </a:lnTo>
                <a:lnTo>
                  <a:pt x="14" y="27"/>
                </a:lnTo>
                <a:lnTo>
                  <a:pt x="16" y="28"/>
                </a:lnTo>
                <a:lnTo>
                  <a:pt x="17" y="29"/>
                </a:lnTo>
                <a:lnTo>
                  <a:pt x="17" y="32"/>
                </a:lnTo>
                <a:lnTo>
                  <a:pt x="18" y="33"/>
                </a:lnTo>
                <a:lnTo>
                  <a:pt x="18" y="35"/>
                </a:lnTo>
                <a:lnTo>
                  <a:pt x="20" y="36"/>
                </a:lnTo>
                <a:lnTo>
                  <a:pt x="21" y="37"/>
                </a:lnTo>
                <a:lnTo>
                  <a:pt x="21" y="38"/>
                </a:lnTo>
                <a:lnTo>
                  <a:pt x="21" y="40"/>
                </a:lnTo>
                <a:lnTo>
                  <a:pt x="22" y="41"/>
                </a:lnTo>
                <a:lnTo>
                  <a:pt x="22" y="42"/>
                </a:lnTo>
                <a:lnTo>
                  <a:pt x="24" y="44"/>
                </a:lnTo>
                <a:lnTo>
                  <a:pt x="24" y="45"/>
                </a:lnTo>
                <a:lnTo>
                  <a:pt x="25" y="46"/>
                </a:lnTo>
                <a:lnTo>
                  <a:pt x="26" y="48"/>
                </a:lnTo>
                <a:lnTo>
                  <a:pt x="26" y="50"/>
                </a:lnTo>
                <a:lnTo>
                  <a:pt x="26" y="52"/>
                </a:lnTo>
                <a:lnTo>
                  <a:pt x="28" y="53"/>
                </a:lnTo>
                <a:lnTo>
                  <a:pt x="28" y="54"/>
                </a:lnTo>
                <a:lnTo>
                  <a:pt x="29" y="56"/>
                </a:lnTo>
                <a:lnTo>
                  <a:pt x="29" y="58"/>
                </a:lnTo>
                <a:lnTo>
                  <a:pt x="30" y="60"/>
                </a:lnTo>
                <a:lnTo>
                  <a:pt x="32" y="61"/>
                </a:lnTo>
                <a:lnTo>
                  <a:pt x="32" y="62"/>
                </a:lnTo>
                <a:lnTo>
                  <a:pt x="33" y="65"/>
                </a:lnTo>
                <a:lnTo>
                  <a:pt x="33" y="66"/>
                </a:lnTo>
                <a:lnTo>
                  <a:pt x="33" y="68"/>
                </a:lnTo>
                <a:lnTo>
                  <a:pt x="34" y="69"/>
                </a:lnTo>
                <a:lnTo>
                  <a:pt x="34" y="70"/>
                </a:lnTo>
                <a:lnTo>
                  <a:pt x="36" y="70"/>
                </a:lnTo>
                <a:lnTo>
                  <a:pt x="36" y="72"/>
                </a:lnTo>
                <a:lnTo>
                  <a:pt x="36" y="73"/>
                </a:lnTo>
                <a:lnTo>
                  <a:pt x="37" y="74"/>
                </a:lnTo>
                <a:lnTo>
                  <a:pt x="37" y="76"/>
                </a:lnTo>
                <a:lnTo>
                  <a:pt x="37" y="77"/>
                </a:lnTo>
                <a:lnTo>
                  <a:pt x="38" y="78"/>
                </a:lnTo>
                <a:lnTo>
                  <a:pt x="38" y="80"/>
                </a:lnTo>
                <a:lnTo>
                  <a:pt x="38" y="81"/>
                </a:lnTo>
                <a:lnTo>
                  <a:pt x="40" y="81"/>
                </a:lnTo>
                <a:lnTo>
                  <a:pt x="40" y="82"/>
                </a:lnTo>
                <a:lnTo>
                  <a:pt x="40" y="84"/>
                </a:lnTo>
                <a:lnTo>
                  <a:pt x="41" y="85"/>
                </a:lnTo>
                <a:lnTo>
                  <a:pt x="41" y="86"/>
                </a:lnTo>
                <a:lnTo>
                  <a:pt x="41" y="88"/>
                </a:lnTo>
                <a:lnTo>
                  <a:pt x="42" y="89"/>
                </a:lnTo>
                <a:lnTo>
                  <a:pt x="42" y="90"/>
                </a:lnTo>
                <a:lnTo>
                  <a:pt x="44" y="93"/>
                </a:lnTo>
                <a:lnTo>
                  <a:pt x="44" y="94"/>
                </a:lnTo>
                <a:lnTo>
                  <a:pt x="45" y="96"/>
                </a:lnTo>
                <a:lnTo>
                  <a:pt x="45" y="98"/>
                </a:lnTo>
                <a:lnTo>
                  <a:pt x="46" y="100"/>
                </a:lnTo>
                <a:lnTo>
                  <a:pt x="46" y="102"/>
                </a:lnTo>
                <a:lnTo>
                  <a:pt x="48" y="104"/>
                </a:lnTo>
                <a:lnTo>
                  <a:pt x="49" y="106"/>
                </a:lnTo>
                <a:lnTo>
                  <a:pt x="49" y="108"/>
                </a:lnTo>
                <a:lnTo>
                  <a:pt x="50" y="110"/>
                </a:lnTo>
                <a:lnTo>
                  <a:pt x="50" y="112"/>
                </a:lnTo>
                <a:lnTo>
                  <a:pt x="52" y="113"/>
                </a:lnTo>
                <a:lnTo>
                  <a:pt x="52" y="114"/>
                </a:lnTo>
                <a:lnTo>
                  <a:pt x="53" y="117"/>
                </a:lnTo>
                <a:lnTo>
                  <a:pt x="53" y="118"/>
                </a:lnTo>
                <a:lnTo>
                  <a:pt x="53" y="120"/>
                </a:lnTo>
                <a:lnTo>
                  <a:pt x="54" y="120"/>
                </a:lnTo>
                <a:lnTo>
                  <a:pt x="54" y="121"/>
                </a:lnTo>
                <a:lnTo>
                  <a:pt x="54" y="122"/>
                </a:lnTo>
                <a:lnTo>
                  <a:pt x="56" y="124"/>
                </a:lnTo>
                <a:lnTo>
                  <a:pt x="56" y="125"/>
                </a:lnTo>
                <a:lnTo>
                  <a:pt x="56" y="126"/>
                </a:lnTo>
                <a:lnTo>
                  <a:pt x="57" y="128"/>
                </a:lnTo>
                <a:lnTo>
                  <a:pt x="57" y="129"/>
                </a:lnTo>
                <a:lnTo>
                  <a:pt x="57" y="130"/>
                </a:lnTo>
                <a:lnTo>
                  <a:pt x="58" y="131"/>
                </a:lnTo>
                <a:lnTo>
                  <a:pt x="58" y="133"/>
                </a:lnTo>
                <a:lnTo>
                  <a:pt x="58" y="134"/>
                </a:lnTo>
                <a:lnTo>
                  <a:pt x="60" y="135"/>
                </a:lnTo>
                <a:lnTo>
                  <a:pt x="60" y="137"/>
                </a:lnTo>
                <a:lnTo>
                  <a:pt x="60" y="138"/>
                </a:lnTo>
                <a:lnTo>
                  <a:pt x="61" y="141"/>
                </a:lnTo>
                <a:lnTo>
                  <a:pt x="61" y="142"/>
                </a:lnTo>
                <a:lnTo>
                  <a:pt x="62" y="143"/>
                </a:lnTo>
                <a:lnTo>
                  <a:pt x="62" y="146"/>
                </a:lnTo>
                <a:lnTo>
                  <a:pt x="63" y="147"/>
                </a:lnTo>
                <a:lnTo>
                  <a:pt x="63" y="150"/>
                </a:lnTo>
                <a:lnTo>
                  <a:pt x="65" y="153"/>
                </a:lnTo>
                <a:lnTo>
                  <a:pt x="65" y="154"/>
                </a:lnTo>
                <a:lnTo>
                  <a:pt x="66" y="157"/>
                </a:lnTo>
                <a:lnTo>
                  <a:pt x="66" y="158"/>
                </a:lnTo>
                <a:lnTo>
                  <a:pt x="66" y="159"/>
                </a:lnTo>
                <a:lnTo>
                  <a:pt x="67" y="162"/>
                </a:lnTo>
                <a:lnTo>
                  <a:pt x="67" y="163"/>
                </a:lnTo>
                <a:lnTo>
                  <a:pt x="67" y="165"/>
                </a:lnTo>
                <a:lnTo>
                  <a:pt x="69" y="166"/>
                </a:lnTo>
                <a:lnTo>
                  <a:pt x="69" y="167"/>
                </a:lnTo>
                <a:lnTo>
                  <a:pt x="69" y="169"/>
                </a:lnTo>
                <a:lnTo>
                  <a:pt x="70" y="170"/>
                </a:lnTo>
                <a:lnTo>
                  <a:pt x="70" y="171"/>
                </a:lnTo>
                <a:lnTo>
                  <a:pt x="70" y="173"/>
                </a:lnTo>
                <a:lnTo>
                  <a:pt x="71" y="174"/>
                </a:lnTo>
                <a:lnTo>
                  <a:pt x="71" y="175"/>
                </a:lnTo>
                <a:lnTo>
                  <a:pt x="71" y="177"/>
                </a:lnTo>
                <a:lnTo>
                  <a:pt x="71" y="178"/>
                </a:lnTo>
                <a:lnTo>
                  <a:pt x="73" y="179"/>
                </a:lnTo>
                <a:lnTo>
                  <a:pt x="73" y="181"/>
                </a:lnTo>
                <a:lnTo>
                  <a:pt x="73" y="182"/>
                </a:lnTo>
                <a:lnTo>
                  <a:pt x="74" y="183"/>
                </a:lnTo>
                <a:lnTo>
                  <a:pt x="74" y="185"/>
                </a:lnTo>
                <a:lnTo>
                  <a:pt x="74" y="186"/>
                </a:lnTo>
                <a:lnTo>
                  <a:pt x="75" y="187"/>
                </a:lnTo>
                <a:lnTo>
                  <a:pt x="75" y="189"/>
                </a:lnTo>
                <a:lnTo>
                  <a:pt x="75" y="190"/>
                </a:lnTo>
                <a:lnTo>
                  <a:pt x="77" y="193"/>
                </a:lnTo>
                <a:lnTo>
                  <a:pt x="77" y="194"/>
                </a:lnTo>
                <a:lnTo>
                  <a:pt x="78" y="197"/>
                </a:lnTo>
                <a:lnTo>
                  <a:pt x="78" y="198"/>
                </a:lnTo>
                <a:lnTo>
                  <a:pt x="79" y="201"/>
                </a:lnTo>
                <a:lnTo>
                  <a:pt x="79" y="202"/>
                </a:lnTo>
                <a:lnTo>
                  <a:pt x="81" y="205"/>
                </a:lnTo>
                <a:lnTo>
                  <a:pt x="81" y="206"/>
                </a:lnTo>
                <a:lnTo>
                  <a:pt x="82" y="209"/>
                </a:lnTo>
                <a:lnTo>
                  <a:pt x="82" y="210"/>
                </a:lnTo>
                <a:lnTo>
                  <a:pt x="82" y="211"/>
                </a:lnTo>
                <a:lnTo>
                  <a:pt x="83" y="213"/>
                </a:lnTo>
                <a:lnTo>
                  <a:pt x="83" y="214"/>
                </a:lnTo>
                <a:lnTo>
                  <a:pt x="83" y="215"/>
                </a:lnTo>
                <a:lnTo>
                  <a:pt x="83" y="217"/>
                </a:lnTo>
                <a:lnTo>
                  <a:pt x="85" y="218"/>
                </a:lnTo>
                <a:lnTo>
                  <a:pt x="85" y="219"/>
                </a:lnTo>
                <a:lnTo>
                  <a:pt x="85" y="221"/>
                </a:lnTo>
                <a:lnTo>
                  <a:pt x="85" y="222"/>
                </a:lnTo>
                <a:lnTo>
                  <a:pt x="86" y="223"/>
                </a:lnTo>
                <a:lnTo>
                  <a:pt x="86" y="224"/>
                </a:lnTo>
                <a:lnTo>
                  <a:pt x="86" y="226"/>
                </a:lnTo>
                <a:lnTo>
                  <a:pt x="86" y="227"/>
                </a:lnTo>
                <a:lnTo>
                  <a:pt x="86" y="228"/>
                </a:lnTo>
                <a:lnTo>
                  <a:pt x="86" y="230"/>
                </a:lnTo>
                <a:lnTo>
                  <a:pt x="86" y="231"/>
                </a:lnTo>
                <a:lnTo>
                  <a:pt x="86" y="232"/>
                </a:lnTo>
                <a:lnTo>
                  <a:pt x="87" y="234"/>
                </a:lnTo>
                <a:lnTo>
                  <a:pt x="87" y="235"/>
                </a:lnTo>
                <a:lnTo>
                  <a:pt x="87" y="236"/>
                </a:lnTo>
                <a:lnTo>
                  <a:pt x="87" y="238"/>
                </a:lnTo>
                <a:lnTo>
                  <a:pt x="87" y="239"/>
                </a:lnTo>
                <a:lnTo>
                  <a:pt x="87" y="242"/>
                </a:lnTo>
                <a:lnTo>
                  <a:pt x="87" y="243"/>
                </a:lnTo>
                <a:lnTo>
                  <a:pt x="87" y="244"/>
                </a:lnTo>
                <a:lnTo>
                  <a:pt x="87" y="247"/>
                </a:lnTo>
                <a:lnTo>
                  <a:pt x="89" y="248"/>
                </a:lnTo>
                <a:lnTo>
                  <a:pt x="89" y="250"/>
                </a:lnTo>
                <a:lnTo>
                  <a:pt x="89" y="251"/>
                </a:lnTo>
                <a:lnTo>
                  <a:pt x="89" y="252"/>
                </a:lnTo>
                <a:lnTo>
                  <a:pt x="89" y="254"/>
                </a:lnTo>
                <a:lnTo>
                  <a:pt x="89" y="255"/>
                </a:lnTo>
                <a:lnTo>
                  <a:pt x="89" y="256"/>
                </a:lnTo>
                <a:lnTo>
                  <a:pt x="89" y="258"/>
                </a:lnTo>
                <a:lnTo>
                  <a:pt x="89" y="259"/>
                </a:lnTo>
                <a:lnTo>
                  <a:pt x="89" y="260"/>
                </a:lnTo>
                <a:lnTo>
                  <a:pt x="89" y="262"/>
                </a:lnTo>
                <a:lnTo>
                  <a:pt x="90" y="263"/>
                </a:lnTo>
                <a:lnTo>
                  <a:pt x="90" y="264"/>
                </a:lnTo>
                <a:lnTo>
                  <a:pt x="90" y="266"/>
                </a:lnTo>
                <a:lnTo>
                  <a:pt x="90" y="267"/>
                </a:lnTo>
                <a:lnTo>
                  <a:pt x="90" y="268"/>
                </a:lnTo>
                <a:lnTo>
                  <a:pt x="90" y="270"/>
                </a:lnTo>
                <a:lnTo>
                  <a:pt x="90" y="271"/>
                </a:lnTo>
                <a:lnTo>
                  <a:pt x="91" y="271"/>
                </a:lnTo>
                <a:lnTo>
                  <a:pt x="91" y="272"/>
                </a:lnTo>
                <a:lnTo>
                  <a:pt x="91" y="274"/>
                </a:lnTo>
                <a:lnTo>
                  <a:pt x="91" y="275"/>
                </a:lnTo>
                <a:lnTo>
                  <a:pt x="91" y="276"/>
                </a:lnTo>
                <a:lnTo>
                  <a:pt x="91" y="278"/>
                </a:lnTo>
                <a:lnTo>
                  <a:pt x="93" y="279"/>
                </a:lnTo>
                <a:lnTo>
                  <a:pt x="93" y="280"/>
                </a:lnTo>
                <a:lnTo>
                  <a:pt x="93" y="282"/>
                </a:lnTo>
                <a:lnTo>
                  <a:pt x="93" y="283"/>
                </a:lnTo>
                <a:lnTo>
                  <a:pt x="93" y="284"/>
                </a:lnTo>
                <a:lnTo>
                  <a:pt x="94" y="284"/>
                </a:lnTo>
                <a:lnTo>
                  <a:pt x="94" y="286"/>
                </a:lnTo>
                <a:lnTo>
                  <a:pt x="94" y="287"/>
                </a:lnTo>
                <a:lnTo>
                  <a:pt x="94" y="288"/>
                </a:lnTo>
                <a:lnTo>
                  <a:pt x="94" y="290"/>
                </a:lnTo>
                <a:lnTo>
                  <a:pt x="94" y="291"/>
                </a:lnTo>
                <a:lnTo>
                  <a:pt x="94" y="292"/>
                </a:lnTo>
                <a:lnTo>
                  <a:pt x="94" y="294"/>
                </a:lnTo>
                <a:lnTo>
                  <a:pt x="94" y="295"/>
                </a:lnTo>
                <a:lnTo>
                  <a:pt x="94" y="296"/>
                </a:lnTo>
                <a:lnTo>
                  <a:pt x="94" y="298"/>
                </a:lnTo>
                <a:lnTo>
                  <a:pt x="94" y="299"/>
                </a:lnTo>
                <a:lnTo>
                  <a:pt x="94" y="300"/>
                </a:lnTo>
                <a:lnTo>
                  <a:pt x="94" y="302"/>
                </a:lnTo>
                <a:lnTo>
                  <a:pt x="94" y="304"/>
                </a:lnTo>
                <a:lnTo>
                  <a:pt x="93" y="306"/>
                </a:lnTo>
                <a:lnTo>
                  <a:pt x="93" y="308"/>
                </a:lnTo>
                <a:lnTo>
                  <a:pt x="93" y="310"/>
                </a:lnTo>
                <a:lnTo>
                  <a:pt x="93" y="312"/>
                </a:lnTo>
                <a:lnTo>
                  <a:pt x="93" y="315"/>
                </a:lnTo>
                <a:lnTo>
                  <a:pt x="93" y="317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97" name="Freeform 88">
            <a:extLst>
              <a:ext uri="{FF2B5EF4-FFF2-40B4-BE49-F238E27FC236}">
                <a16:creationId xmlns:a16="http://schemas.microsoft.com/office/drawing/2014/main" id="{E88F9F28-5B37-A247-BD3B-30116A3EA97F}"/>
              </a:ext>
            </a:extLst>
          </p:cNvPr>
          <p:cNvSpPr>
            <a:spLocks/>
          </p:cNvSpPr>
          <p:nvPr/>
        </p:nvSpPr>
        <p:spPr bwMode="auto">
          <a:xfrm>
            <a:off x="6199188" y="5191126"/>
            <a:ext cx="76200" cy="252413"/>
          </a:xfrm>
          <a:custGeom>
            <a:avLst/>
            <a:gdLst>
              <a:gd name="T0" fmla="*/ 2147483646 w 94"/>
              <a:gd name="T1" fmla="*/ 2147483646 h 317"/>
              <a:gd name="T2" fmla="*/ 2147483646 w 94"/>
              <a:gd name="T3" fmla="*/ 2147483646 h 317"/>
              <a:gd name="T4" fmla="*/ 2147483646 w 94"/>
              <a:gd name="T5" fmla="*/ 2147483646 h 317"/>
              <a:gd name="T6" fmla="*/ 2147483646 w 94"/>
              <a:gd name="T7" fmla="*/ 2147483646 h 317"/>
              <a:gd name="T8" fmla="*/ 2147483646 w 94"/>
              <a:gd name="T9" fmla="*/ 2147483646 h 317"/>
              <a:gd name="T10" fmla="*/ 2147483646 w 94"/>
              <a:gd name="T11" fmla="*/ 2147483646 h 317"/>
              <a:gd name="T12" fmla="*/ 2147483646 w 94"/>
              <a:gd name="T13" fmla="*/ 2147483646 h 317"/>
              <a:gd name="T14" fmla="*/ 2147483646 w 94"/>
              <a:gd name="T15" fmla="*/ 2147483646 h 317"/>
              <a:gd name="T16" fmla="*/ 2147483646 w 94"/>
              <a:gd name="T17" fmla="*/ 2147483646 h 317"/>
              <a:gd name="T18" fmla="*/ 2147483646 w 94"/>
              <a:gd name="T19" fmla="*/ 2147483646 h 317"/>
              <a:gd name="T20" fmla="*/ 2147483646 w 94"/>
              <a:gd name="T21" fmla="*/ 2147483646 h 317"/>
              <a:gd name="T22" fmla="*/ 2147483646 w 94"/>
              <a:gd name="T23" fmla="*/ 2147483646 h 317"/>
              <a:gd name="T24" fmla="*/ 2147483646 w 94"/>
              <a:gd name="T25" fmla="*/ 2147483646 h 317"/>
              <a:gd name="T26" fmla="*/ 2147483646 w 94"/>
              <a:gd name="T27" fmla="*/ 2147483646 h 317"/>
              <a:gd name="T28" fmla="*/ 2147483646 w 94"/>
              <a:gd name="T29" fmla="*/ 2147483646 h 317"/>
              <a:gd name="T30" fmla="*/ 2147483646 w 94"/>
              <a:gd name="T31" fmla="*/ 2147483646 h 317"/>
              <a:gd name="T32" fmla="*/ 2147483646 w 94"/>
              <a:gd name="T33" fmla="*/ 2147483646 h 317"/>
              <a:gd name="T34" fmla="*/ 2147483646 w 94"/>
              <a:gd name="T35" fmla="*/ 2147483646 h 317"/>
              <a:gd name="T36" fmla="*/ 2147483646 w 94"/>
              <a:gd name="T37" fmla="*/ 2147483646 h 317"/>
              <a:gd name="T38" fmla="*/ 2147483646 w 94"/>
              <a:gd name="T39" fmla="*/ 2147483646 h 317"/>
              <a:gd name="T40" fmla="*/ 2147483646 w 94"/>
              <a:gd name="T41" fmla="*/ 2147483646 h 317"/>
              <a:gd name="T42" fmla="*/ 2147483646 w 94"/>
              <a:gd name="T43" fmla="*/ 2147483646 h 317"/>
              <a:gd name="T44" fmla="*/ 2147483646 w 94"/>
              <a:gd name="T45" fmla="*/ 2147483646 h 317"/>
              <a:gd name="T46" fmla="*/ 2147483646 w 94"/>
              <a:gd name="T47" fmla="*/ 2147483646 h 317"/>
              <a:gd name="T48" fmla="*/ 2147483646 w 94"/>
              <a:gd name="T49" fmla="*/ 2147483646 h 317"/>
              <a:gd name="T50" fmla="*/ 2147483646 w 94"/>
              <a:gd name="T51" fmla="*/ 2147483646 h 317"/>
              <a:gd name="T52" fmla="*/ 2147483646 w 94"/>
              <a:gd name="T53" fmla="*/ 2147483646 h 317"/>
              <a:gd name="T54" fmla="*/ 2147483646 w 94"/>
              <a:gd name="T55" fmla="*/ 2147483646 h 317"/>
              <a:gd name="T56" fmla="*/ 2147483646 w 94"/>
              <a:gd name="T57" fmla="*/ 2147483646 h 317"/>
              <a:gd name="T58" fmla="*/ 2147483646 w 94"/>
              <a:gd name="T59" fmla="*/ 2147483646 h 317"/>
              <a:gd name="T60" fmla="*/ 2147483646 w 94"/>
              <a:gd name="T61" fmla="*/ 2147483646 h 317"/>
              <a:gd name="T62" fmla="*/ 2147483646 w 94"/>
              <a:gd name="T63" fmla="*/ 2147483646 h 317"/>
              <a:gd name="T64" fmla="*/ 2147483646 w 94"/>
              <a:gd name="T65" fmla="*/ 2147483646 h 317"/>
              <a:gd name="T66" fmla="*/ 2147483646 w 94"/>
              <a:gd name="T67" fmla="*/ 2147483646 h 317"/>
              <a:gd name="T68" fmla="*/ 2147483646 w 94"/>
              <a:gd name="T69" fmla="*/ 2147483646 h 317"/>
              <a:gd name="T70" fmla="*/ 2147483646 w 94"/>
              <a:gd name="T71" fmla="*/ 2147483646 h 317"/>
              <a:gd name="T72" fmla="*/ 2147483646 w 94"/>
              <a:gd name="T73" fmla="*/ 2147483646 h 317"/>
              <a:gd name="T74" fmla="*/ 2147483646 w 94"/>
              <a:gd name="T75" fmla="*/ 2147483646 h 317"/>
              <a:gd name="T76" fmla="*/ 2147483646 w 94"/>
              <a:gd name="T77" fmla="*/ 2147483646 h 317"/>
              <a:gd name="T78" fmla="*/ 2147483646 w 94"/>
              <a:gd name="T79" fmla="*/ 2147483646 h 317"/>
              <a:gd name="T80" fmla="*/ 2147483646 w 94"/>
              <a:gd name="T81" fmla="*/ 2147483646 h 317"/>
              <a:gd name="T82" fmla="*/ 2147483646 w 94"/>
              <a:gd name="T83" fmla="*/ 2147483646 h 317"/>
              <a:gd name="T84" fmla="*/ 2147483646 w 94"/>
              <a:gd name="T85" fmla="*/ 2147483646 h 317"/>
              <a:gd name="T86" fmla="*/ 2147483646 w 94"/>
              <a:gd name="T87" fmla="*/ 2147483646 h 317"/>
              <a:gd name="T88" fmla="*/ 2147483646 w 94"/>
              <a:gd name="T89" fmla="*/ 2147483646 h 317"/>
              <a:gd name="T90" fmla="*/ 2147483646 w 94"/>
              <a:gd name="T91" fmla="*/ 2147483646 h 317"/>
              <a:gd name="T92" fmla="*/ 2147483646 w 94"/>
              <a:gd name="T93" fmla="*/ 2147483646 h 317"/>
              <a:gd name="T94" fmla="*/ 2147483646 w 94"/>
              <a:gd name="T95" fmla="*/ 2147483646 h 317"/>
              <a:gd name="T96" fmla="*/ 2147483646 w 94"/>
              <a:gd name="T97" fmla="*/ 2147483646 h 317"/>
              <a:gd name="T98" fmla="*/ 2147483646 w 94"/>
              <a:gd name="T99" fmla="*/ 2147483646 h 317"/>
              <a:gd name="T100" fmla="*/ 2147483646 w 94"/>
              <a:gd name="T101" fmla="*/ 2147483646 h 317"/>
              <a:gd name="T102" fmla="*/ 2147483646 w 94"/>
              <a:gd name="T103" fmla="*/ 2147483646 h 317"/>
              <a:gd name="T104" fmla="*/ 2147483646 w 94"/>
              <a:gd name="T105" fmla="*/ 2147483646 h 317"/>
              <a:gd name="T106" fmla="*/ 2147483646 w 94"/>
              <a:gd name="T107" fmla="*/ 2147483646 h 317"/>
              <a:gd name="T108" fmla="*/ 2147483646 w 94"/>
              <a:gd name="T109" fmla="*/ 2147483646 h 317"/>
              <a:gd name="T110" fmla="*/ 2147483646 w 94"/>
              <a:gd name="T111" fmla="*/ 2147483646 h 317"/>
              <a:gd name="T112" fmla="*/ 2147483646 w 94"/>
              <a:gd name="T113" fmla="*/ 2147483646 h 31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94"/>
              <a:gd name="T172" fmla="*/ 0 h 317"/>
              <a:gd name="T173" fmla="*/ 94 w 94"/>
              <a:gd name="T174" fmla="*/ 317 h 317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94" h="317">
                <a:moveTo>
                  <a:pt x="0" y="317"/>
                </a:moveTo>
                <a:lnTo>
                  <a:pt x="1" y="315"/>
                </a:lnTo>
                <a:lnTo>
                  <a:pt x="4" y="311"/>
                </a:lnTo>
                <a:lnTo>
                  <a:pt x="5" y="308"/>
                </a:lnTo>
                <a:lnTo>
                  <a:pt x="6" y="305"/>
                </a:lnTo>
                <a:lnTo>
                  <a:pt x="8" y="303"/>
                </a:lnTo>
                <a:lnTo>
                  <a:pt x="10" y="300"/>
                </a:lnTo>
                <a:lnTo>
                  <a:pt x="12" y="297"/>
                </a:lnTo>
                <a:lnTo>
                  <a:pt x="12" y="295"/>
                </a:lnTo>
                <a:lnTo>
                  <a:pt x="13" y="293"/>
                </a:lnTo>
                <a:lnTo>
                  <a:pt x="14" y="291"/>
                </a:lnTo>
                <a:lnTo>
                  <a:pt x="16" y="289"/>
                </a:lnTo>
                <a:lnTo>
                  <a:pt x="17" y="288"/>
                </a:lnTo>
                <a:lnTo>
                  <a:pt x="17" y="285"/>
                </a:lnTo>
                <a:lnTo>
                  <a:pt x="18" y="284"/>
                </a:lnTo>
                <a:lnTo>
                  <a:pt x="18" y="283"/>
                </a:lnTo>
                <a:lnTo>
                  <a:pt x="20" y="281"/>
                </a:lnTo>
                <a:lnTo>
                  <a:pt x="21" y="280"/>
                </a:lnTo>
                <a:lnTo>
                  <a:pt x="21" y="279"/>
                </a:lnTo>
                <a:lnTo>
                  <a:pt x="21" y="278"/>
                </a:lnTo>
                <a:lnTo>
                  <a:pt x="22" y="276"/>
                </a:lnTo>
                <a:lnTo>
                  <a:pt x="22" y="275"/>
                </a:lnTo>
                <a:lnTo>
                  <a:pt x="24" y="274"/>
                </a:lnTo>
                <a:lnTo>
                  <a:pt x="25" y="272"/>
                </a:lnTo>
                <a:lnTo>
                  <a:pt x="25" y="271"/>
                </a:lnTo>
                <a:lnTo>
                  <a:pt x="26" y="270"/>
                </a:lnTo>
                <a:lnTo>
                  <a:pt x="26" y="268"/>
                </a:lnTo>
                <a:lnTo>
                  <a:pt x="26" y="266"/>
                </a:lnTo>
                <a:lnTo>
                  <a:pt x="28" y="264"/>
                </a:lnTo>
                <a:lnTo>
                  <a:pt x="28" y="263"/>
                </a:lnTo>
                <a:lnTo>
                  <a:pt x="29" y="262"/>
                </a:lnTo>
                <a:lnTo>
                  <a:pt x="29" y="259"/>
                </a:lnTo>
                <a:lnTo>
                  <a:pt x="30" y="258"/>
                </a:lnTo>
                <a:lnTo>
                  <a:pt x="32" y="256"/>
                </a:lnTo>
                <a:lnTo>
                  <a:pt x="32" y="255"/>
                </a:lnTo>
                <a:lnTo>
                  <a:pt x="33" y="252"/>
                </a:lnTo>
                <a:lnTo>
                  <a:pt x="33" y="251"/>
                </a:lnTo>
                <a:lnTo>
                  <a:pt x="33" y="250"/>
                </a:lnTo>
                <a:lnTo>
                  <a:pt x="34" y="248"/>
                </a:lnTo>
                <a:lnTo>
                  <a:pt x="34" y="247"/>
                </a:lnTo>
                <a:lnTo>
                  <a:pt x="36" y="247"/>
                </a:lnTo>
                <a:lnTo>
                  <a:pt x="36" y="246"/>
                </a:lnTo>
                <a:lnTo>
                  <a:pt x="36" y="244"/>
                </a:lnTo>
                <a:lnTo>
                  <a:pt x="37" y="243"/>
                </a:lnTo>
                <a:lnTo>
                  <a:pt x="37" y="242"/>
                </a:lnTo>
                <a:lnTo>
                  <a:pt x="37" y="240"/>
                </a:lnTo>
                <a:lnTo>
                  <a:pt x="38" y="239"/>
                </a:lnTo>
                <a:lnTo>
                  <a:pt x="38" y="238"/>
                </a:lnTo>
                <a:lnTo>
                  <a:pt x="38" y="236"/>
                </a:lnTo>
                <a:lnTo>
                  <a:pt x="40" y="236"/>
                </a:lnTo>
                <a:lnTo>
                  <a:pt x="40" y="235"/>
                </a:lnTo>
                <a:lnTo>
                  <a:pt x="40" y="234"/>
                </a:lnTo>
                <a:lnTo>
                  <a:pt x="41" y="232"/>
                </a:lnTo>
                <a:lnTo>
                  <a:pt x="41" y="231"/>
                </a:lnTo>
                <a:lnTo>
                  <a:pt x="41" y="230"/>
                </a:lnTo>
                <a:lnTo>
                  <a:pt x="42" y="228"/>
                </a:lnTo>
                <a:lnTo>
                  <a:pt x="42" y="227"/>
                </a:lnTo>
                <a:lnTo>
                  <a:pt x="44" y="226"/>
                </a:lnTo>
                <a:lnTo>
                  <a:pt x="44" y="223"/>
                </a:lnTo>
                <a:lnTo>
                  <a:pt x="45" y="222"/>
                </a:lnTo>
                <a:lnTo>
                  <a:pt x="45" y="219"/>
                </a:lnTo>
                <a:lnTo>
                  <a:pt x="46" y="218"/>
                </a:lnTo>
                <a:lnTo>
                  <a:pt x="46" y="215"/>
                </a:lnTo>
                <a:lnTo>
                  <a:pt x="48" y="214"/>
                </a:lnTo>
                <a:lnTo>
                  <a:pt x="49" y="211"/>
                </a:lnTo>
                <a:lnTo>
                  <a:pt x="49" y="210"/>
                </a:lnTo>
                <a:lnTo>
                  <a:pt x="50" y="207"/>
                </a:lnTo>
                <a:lnTo>
                  <a:pt x="50" y="206"/>
                </a:lnTo>
                <a:lnTo>
                  <a:pt x="52" y="204"/>
                </a:lnTo>
                <a:lnTo>
                  <a:pt x="52" y="203"/>
                </a:lnTo>
                <a:lnTo>
                  <a:pt x="53" y="202"/>
                </a:lnTo>
                <a:lnTo>
                  <a:pt x="53" y="200"/>
                </a:lnTo>
                <a:lnTo>
                  <a:pt x="53" y="199"/>
                </a:lnTo>
                <a:lnTo>
                  <a:pt x="54" y="198"/>
                </a:lnTo>
                <a:lnTo>
                  <a:pt x="54" y="196"/>
                </a:lnTo>
                <a:lnTo>
                  <a:pt x="54" y="195"/>
                </a:lnTo>
                <a:lnTo>
                  <a:pt x="56" y="194"/>
                </a:lnTo>
                <a:lnTo>
                  <a:pt x="56" y="192"/>
                </a:lnTo>
                <a:lnTo>
                  <a:pt x="56" y="191"/>
                </a:lnTo>
                <a:lnTo>
                  <a:pt x="57" y="190"/>
                </a:lnTo>
                <a:lnTo>
                  <a:pt x="57" y="188"/>
                </a:lnTo>
                <a:lnTo>
                  <a:pt x="57" y="187"/>
                </a:lnTo>
                <a:lnTo>
                  <a:pt x="58" y="186"/>
                </a:lnTo>
                <a:lnTo>
                  <a:pt x="58" y="185"/>
                </a:lnTo>
                <a:lnTo>
                  <a:pt x="58" y="183"/>
                </a:lnTo>
                <a:lnTo>
                  <a:pt x="60" y="182"/>
                </a:lnTo>
                <a:lnTo>
                  <a:pt x="60" y="181"/>
                </a:lnTo>
                <a:lnTo>
                  <a:pt x="60" y="179"/>
                </a:lnTo>
                <a:lnTo>
                  <a:pt x="61" y="177"/>
                </a:lnTo>
                <a:lnTo>
                  <a:pt x="61" y="175"/>
                </a:lnTo>
                <a:lnTo>
                  <a:pt x="62" y="174"/>
                </a:lnTo>
                <a:lnTo>
                  <a:pt x="62" y="171"/>
                </a:lnTo>
                <a:lnTo>
                  <a:pt x="63" y="170"/>
                </a:lnTo>
                <a:lnTo>
                  <a:pt x="63" y="167"/>
                </a:lnTo>
                <a:lnTo>
                  <a:pt x="65" y="165"/>
                </a:lnTo>
                <a:lnTo>
                  <a:pt x="65" y="163"/>
                </a:lnTo>
                <a:lnTo>
                  <a:pt x="66" y="161"/>
                </a:lnTo>
                <a:lnTo>
                  <a:pt x="66" y="159"/>
                </a:lnTo>
                <a:lnTo>
                  <a:pt x="66" y="158"/>
                </a:lnTo>
                <a:lnTo>
                  <a:pt x="67" y="155"/>
                </a:lnTo>
                <a:lnTo>
                  <a:pt x="67" y="154"/>
                </a:lnTo>
                <a:lnTo>
                  <a:pt x="67" y="153"/>
                </a:lnTo>
                <a:lnTo>
                  <a:pt x="69" y="151"/>
                </a:lnTo>
                <a:lnTo>
                  <a:pt x="69" y="150"/>
                </a:lnTo>
                <a:lnTo>
                  <a:pt x="69" y="149"/>
                </a:lnTo>
                <a:lnTo>
                  <a:pt x="70" y="147"/>
                </a:lnTo>
                <a:lnTo>
                  <a:pt x="70" y="146"/>
                </a:lnTo>
                <a:lnTo>
                  <a:pt x="70" y="145"/>
                </a:lnTo>
                <a:lnTo>
                  <a:pt x="71" y="143"/>
                </a:lnTo>
                <a:lnTo>
                  <a:pt x="71" y="142"/>
                </a:lnTo>
                <a:lnTo>
                  <a:pt x="71" y="141"/>
                </a:lnTo>
                <a:lnTo>
                  <a:pt x="71" y="139"/>
                </a:lnTo>
                <a:lnTo>
                  <a:pt x="73" y="138"/>
                </a:lnTo>
                <a:lnTo>
                  <a:pt x="73" y="137"/>
                </a:lnTo>
                <a:lnTo>
                  <a:pt x="74" y="135"/>
                </a:lnTo>
                <a:lnTo>
                  <a:pt x="74" y="134"/>
                </a:lnTo>
                <a:lnTo>
                  <a:pt x="74" y="131"/>
                </a:lnTo>
                <a:lnTo>
                  <a:pt x="75" y="130"/>
                </a:lnTo>
                <a:lnTo>
                  <a:pt x="75" y="129"/>
                </a:lnTo>
                <a:lnTo>
                  <a:pt x="75" y="127"/>
                </a:lnTo>
                <a:lnTo>
                  <a:pt x="77" y="125"/>
                </a:lnTo>
                <a:lnTo>
                  <a:pt x="77" y="123"/>
                </a:lnTo>
                <a:lnTo>
                  <a:pt x="78" y="121"/>
                </a:lnTo>
                <a:lnTo>
                  <a:pt x="78" y="119"/>
                </a:lnTo>
                <a:lnTo>
                  <a:pt x="79" y="117"/>
                </a:lnTo>
                <a:lnTo>
                  <a:pt x="79" y="115"/>
                </a:lnTo>
                <a:lnTo>
                  <a:pt x="81" y="113"/>
                </a:lnTo>
                <a:lnTo>
                  <a:pt x="81" y="111"/>
                </a:lnTo>
                <a:lnTo>
                  <a:pt x="82" y="110"/>
                </a:lnTo>
                <a:lnTo>
                  <a:pt x="82" y="107"/>
                </a:lnTo>
                <a:lnTo>
                  <a:pt x="82" y="106"/>
                </a:lnTo>
                <a:lnTo>
                  <a:pt x="83" y="105"/>
                </a:lnTo>
                <a:lnTo>
                  <a:pt x="83" y="103"/>
                </a:lnTo>
                <a:lnTo>
                  <a:pt x="83" y="102"/>
                </a:lnTo>
                <a:lnTo>
                  <a:pt x="83" y="101"/>
                </a:lnTo>
                <a:lnTo>
                  <a:pt x="85" y="99"/>
                </a:lnTo>
                <a:lnTo>
                  <a:pt x="85" y="98"/>
                </a:lnTo>
                <a:lnTo>
                  <a:pt x="85" y="97"/>
                </a:lnTo>
                <a:lnTo>
                  <a:pt x="85" y="95"/>
                </a:lnTo>
                <a:lnTo>
                  <a:pt x="86" y="94"/>
                </a:lnTo>
                <a:lnTo>
                  <a:pt x="86" y="93"/>
                </a:lnTo>
                <a:lnTo>
                  <a:pt x="86" y="92"/>
                </a:lnTo>
                <a:lnTo>
                  <a:pt x="86" y="90"/>
                </a:lnTo>
                <a:lnTo>
                  <a:pt x="86" y="89"/>
                </a:lnTo>
                <a:lnTo>
                  <a:pt x="86" y="88"/>
                </a:lnTo>
                <a:lnTo>
                  <a:pt x="86" y="86"/>
                </a:lnTo>
                <a:lnTo>
                  <a:pt x="86" y="85"/>
                </a:lnTo>
                <a:lnTo>
                  <a:pt x="87" y="84"/>
                </a:lnTo>
                <a:lnTo>
                  <a:pt x="87" y="82"/>
                </a:lnTo>
                <a:lnTo>
                  <a:pt x="87" y="81"/>
                </a:lnTo>
                <a:lnTo>
                  <a:pt x="87" y="80"/>
                </a:lnTo>
                <a:lnTo>
                  <a:pt x="87" y="78"/>
                </a:lnTo>
                <a:lnTo>
                  <a:pt x="87" y="76"/>
                </a:lnTo>
                <a:lnTo>
                  <a:pt x="87" y="74"/>
                </a:lnTo>
                <a:lnTo>
                  <a:pt x="87" y="73"/>
                </a:lnTo>
                <a:lnTo>
                  <a:pt x="87" y="70"/>
                </a:lnTo>
                <a:lnTo>
                  <a:pt x="89" y="69"/>
                </a:lnTo>
                <a:lnTo>
                  <a:pt x="89" y="68"/>
                </a:lnTo>
                <a:lnTo>
                  <a:pt x="89" y="66"/>
                </a:lnTo>
                <a:lnTo>
                  <a:pt x="89" y="65"/>
                </a:lnTo>
                <a:lnTo>
                  <a:pt x="89" y="64"/>
                </a:lnTo>
                <a:lnTo>
                  <a:pt x="89" y="62"/>
                </a:lnTo>
                <a:lnTo>
                  <a:pt x="89" y="61"/>
                </a:lnTo>
                <a:lnTo>
                  <a:pt x="89" y="60"/>
                </a:lnTo>
                <a:lnTo>
                  <a:pt x="89" y="58"/>
                </a:lnTo>
                <a:lnTo>
                  <a:pt x="89" y="57"/>
                </a:lnTo>
                <a:lnTo>
                  <a:pt x="89" y="56"/>
                </a:lnTo>
                <a:lnTo>
                  <a:pt x="90" y="54"/>
                </a:lnTo>
                <a:lnTo>
                  <a:pt x="90" y="53"/>
                </a:lnTo>
                <a:lnTo>
                  <a:pt x="90" y="52"/>
                </a:lnTo>
                <a:lnTo>
                  <a:pt x="90" y="50"/>
                </a:lnTo>
                <a:lnTo>
                  <a:pt x="90" y="49"/>
                </a:lnTo>
                <a:lnTo>
                  <a:pt x="90" y="48"/>
                </a:lnTo>
                <a:lnTo>
                  <a:pt x="90" y="46"/>
                </a:lnTo>
                <a:lnTo>
                  <a:pt x="91" y="46"/>
                </a:lnTo>
                <a:lnTo>
                  <a:pt x="91" y="45"/>
                </a:lnTo>
                <a:lnTo>
                  <a:pt x="91" y="44"/>
                </a:lnTo>
                <a:lnTo>
                  <a:pt x="91" y="42"/>
                </a:lnTo>
                <a:lnTo>
                  <a:pt x="91" y="41"/>
                </a:lnTo>
                <a:lnTo>
                  <a:pt x="91" y="40"/>
                </a:lnTo>
                <a:lnTo>
                  <a:pt x="93" y="38"/>
                </a:lnTo>
                <a:lnTo>
                  <a:pt x="93" y="37"/>
                </a:lnTo>
                <a:lnTo>
                  <a:pt x="93" y="36"/>
                </a:lnTo>
                <a:lnTo>
                  <a:pt x="93" y="34"/>
                </a:lnTo>
                <a:lnTo>
                  <a:pt x="93" y="33"/>
                </a:lnTo>
                <a:lnTo>
                  <a:pt x="94" y="33"/>
                </a:lnTo>
                <a:lnTo>
                  <a:pt x="94" y="32"/>
                </a:lnTo>
                <a:lnTo>
                  <a:pt x="94" y="30"/>
                </a:lnTo>
                <a:lnTo>
                  <a:pt x="94" y="29"/>
                </a:lnTo>
                <a:lnTo>
                  <a:pt x="94" y="28"/>
                </a:lnTo>
                <a:lnTo>
                  <a:pt x="94" y="26"/>
                </a:lnTo>
                <a:lnTo>
                  <a:pt x="94" y="25"/>
                </a:lnTo>
                <a:lnTo>
                  <a:pt x="94" y="24"/>
                </a:lnTo>
                <a:lnTo>
                  <a:pt x="94" y="22"/>
                </a:lnTo>
                <a:lnTo>
                  <a:pt x="94" y="21"/>
                </a:lnTo>
                <a:lnTo>
                  <a:pt x="94" y="20"/>
                </a:lnTo>
                <a:lnTo>
                  <a:pt x="94" y="18"/>
                </a:lnTo>
                <a:lnTo>
                  <a:pt x="94" y="17"/>
                </a:lnTo>
                <a:lnTo>
                  <a:pt x="94" y="16"/>
                </a:lnTo>
                <a:lnTo>
                  <a:pt x="94" y="13"/>
                </a:lnTo>
                <a:lnTo>
                  <a:pt x="93" y="12"/>
                </a:lnTo>
                <a:lnTo>
                  <a:pt x="93" y="9"/>
                </a:lnTo>
                <a:lnTo>
                  <a:pt x="93" y="8"/>
                </a:lnTo>
                <a:lnTo>
                  <a:pt x="93" y="5"/>
                </a:lnTo>
                <a:lnTo>
                  <a:pt x="93" y="2"/>
                </a:lnTo>
                <a:lnTo>
                  <a:pt x="93" y="0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98" name="Freeform 89">
            <a:extLst>
              <a:ext uri="{FF2B5EF4-FFF2-40B4-BE49-F238E27FC236}">
                <a16:creationId xmlns:a16="http://schemas.microsoft.com/office/drawing/2014/main" id="{0A3C089B-BD1C-2843-B6AF-A6A0DCF0257A}"/>
              </a:ext>
            </a:extLst>
          </p:cNvPr>
          <p:cNvSpPr>
            <a:spLocks/>
          </p:cNvSpPr>
          <p:nvPr/>
        </p:nvSpPr>
        <p:spPr bwMode="auto">
          <a:xfrm>
            <a:off x="4113213" y="5349876"/>
            <a:ext cx="1822450" cy="295275"/>
          </a:xfrm>
          <a:custGeom>
            <a:avLst/>
            <a:gdLst>
              <a:gd name="T0" fmla="*/ 2147483646 w 2073"/>
              <a:gd name="T1" fmla="*/ 0 h 372"/>
              <a:gd name="T2" fmla="*/ 2147483646 w 2073"/>
              <a:gd name="T3" fmla="*/ 2147483646 h 372"/>
              <a:gd name="T4" fmla="*/ 0 w 2073"/>
              <a:gd name="T5" fmla="*/ 2147483646 h 372"/>
              <a:gd name="T6" fmla="*/ 0 60000 65536"/>
              <a:gd name="T7" fmla="*/ 0 60000 65536"/>
              <a:gd name="T8" fmla="*/ 0 60000 65536"/>
              <a:gd name="T9" fmla="*/ 0 w 2073"/>
              <a:gd name="T10" fmla="*/ 0 h 372"/>
              <a:gd name="T11" fmla="*/ 2073 w 2073"/>
              <a:gd name="T12" fmla="*/ 372 h 37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73" h="372">
                <a:moveTo>
                  <a:pt x="2073" y="0"/>
                </a:moveTo>
                <a:lnTo>
                  <a:pt x="2073" y="372"/>
                </a:lnTo>
                <a:lnTo>
                  <a:pt x="0" y="372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99" name="Line 90">
            <a:extLst>
              <a:ext uri="{FF2B5EF4-FFF2-40B4-BE49-F238E27FC236}">
                <a16:creationId xmlns:a16="http://schemas.microsoft.com/office/drawing/2014/main" id="{221E538E-D89A-9B41-A99E-1D6A3D4F184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88025" y="4148139"/>
            <a:ext cx="2236788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00" name="Line 91">
            <a:extLst>
              <a:ext uri="{FF2B5EF4-FFF2-40B4-BE49-F238E27FC236}">
                <a16:creationId xmlns:a16="http://schemas.microsoft.com/office/drawing/2014/main" id="{78A429C2-D574-434A-A6B4-63A30BE062A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21489" y="5202239"/>
            <a:ext cx="120332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01" name="Line 92">
            <a:extLst>
              <a:ext uri="{FF2B5EF4-FFF2-40B4-BE49-F238E27FC236}">
                <a16:creationId xmlns:a16="http://schemas.microsoft.com/office/drawing/2014/main" id="{92749E2D-BFBC-614A-9A81-54CB89E0618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236914" y="4443413"/>
            <a:ext cx="1587" cy="10541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02" name="Line 93">
            <a:extLst>
              <a:ext uri="{FF2B5EF4-FFF2-40B4-BE49-F238E27FC236}">
                <a16:creationId xmlns:a16="http://schemas.microsoft.com/office/drawing/2014/main" id="{E1451E5C-6E39-B643-9893-AA848A02349B}"/>
              </a:ext>
            </a:extLst>
          </p:cNvPr>
          <p:cNvSpPr>
            <a:spLocks noChangeShapeType="1"/>
          </p:cNvSpPr>
          <p:nvPr/>
        </p:nvSpPr>
        <p:spPr bwMode="auto">
          <a:xfrm>
            <a:off x="2646363" y="4738689"/>
            <a:ext cx="59055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03" name="Line 94">
            <a:extLst>
              <a:ext uri="{FF2B5EF4-FFF2-40B4-BE49-F238E27FC236}">
                <a16:creationId xmlns:a16="http://schemas.microsoft.com/office/drawing/2014/main" id="{CB272541-4C42-2343-804D-D89794DF1DEE}"/>
              </a:ext>
            </a:extLst>
          </p:cNvPr>
          <p:cNvSpPr>
            <a:spLocks noChangeShapeType="1"/>
          </p:cNvSpPr>
          <p:nvPr/>
        </p:nvSpPr>
        <p:spPr bwMode="auto">
          <a:xfrm>
            <a:off x="2646363" y="4443414"/>
            <a:ext cx="59055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04" name="Freeform 95">
            <a:extLst>
              <a:ext uri="{FF2B5EF4-FFF2-40B4-BE49-F238E27FC236}">
                <a16:creationId xmlns:a16="http://schemas.microsoft.com/office/drawing/2014/main" id="{50F1F0FB-2985-B841-AF23-E93122AE7896}"/>
              </a:ext>
            </a:extLst>
          </p:cNvPr>
          <p:cNvSpPr>
            <a:spLocks/>
          </p:cNvSpPr>
          <p:nvPr/>
        </p:nvSpPr>
        <p:spPr bwMode="auto">
          <a:xfrm>
            <a:off x="2941639" y="4738688"/>
            <a:ext cx="295275" cy="1054100"/>
          </a:xfrm>
          <a:custGeom>
            <a:avLst/>
            <a:gdLst>
              <a:gd name="T0" fmla="*/ 2147483646 w 372"/>
              <a:gd name="T1" fmla="*/ 2147483646 h 1328"/>
              <a:gd name="T2" fmla="*/ 0 w 372"/>
              <a:gd name="T3" fmla="*/ 2147483646 h 1328"/>
              <a:gd name="T4" fmla="*/ 0 w 372"/>
              <a:gd name="T5" fmla="*/ 0 h 1328"/>
              <a:gd name="T6" fmla="*/ 0 60000 65536"/>
              <a:gd name="T7" fmla="*/ 0 60000 65536"/>
              <a:gd name="T8" fmla="*/ 0 60000 65536"/>
              <a:gd name="T9" fmla="*/ 0 w 372"/>
              <a:gd name="T10" fmla="*/ 0 h 1328"/>
              <a:gd name="T11" fmla="*/ 372 w 372"/>
              <a:gd name="T12" fmla="*/ 1328 h 132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72" h="1328">
                <a:moveTo>
                  <a:pt x="372" y="1328"/>
                </a:moveTo>
                <a:lnTo>
                  <a:pt x="0" y="1328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05" name="Rectangle 96">
            <a:extLst>
              <a:ext uri="{FF2B5EF4-FFF2-40B4-BE49-F238E27FC236}">
                <a16:creationId xmlns:a16="http://schemas.microsoft.com/office/drawing/2014/main" id="{D031229B-0E06-0E40-837F-241B4A8D83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80400" y="2168525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606" name="Rectangle 97">
            <a:extLst>
              <a:ext uri="{FF2B5EF4-FFF2-40B4-BE49-F238E27FC236}">
                <a16:creationId xmlns:a16="http://schemas.microsoft.com/office/drawing/2014/main" id="{CEAD2A18-4CE2-6048-A628-F4F202EEEB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8713" y="3857625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607" name="Rectangle 98">
            <a:extLst>
              <a:ext uri="{FF2B5EF4-FFF2-40B4-BE49-F238E27FC236}">
                <a16:creationId xmlns:a16="http://schemas.microsoft.com/office/drawing/2014/main" id="{4F75D45B-2164-854E-9F64-FC54439C6B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0788" y="3954463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608" name="Rectangle 99">
            <a:extLst>
              <a:ext uri="{FF2B5EF4-FFF2-40B4-BE49-F238E27FC236}">
                <a16:creationId xmlns:a16="http://schemas.microsoft.com/office/drawing/2014/main" id="{4FD02FFC-EC59-2A44-A6ED-0490011C29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1888" y="4302125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609" name="Rectangle 100">
            <a:extLst>
              <a:ext uri="{FF2B5EF4-FFF2-40B4-BE49-F238E27FC236}">
                <a16:creationId xmlns:a16="http://schemas.microsoft.com/office/drawing/2014/main" id="{20732468-5B22-E34A-A8A8-0DD9A556F9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4398963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610" name="Rectangle 101">
            <a:extLst>
              <a:ext uri="{FF2B5EF4-FFF2-40B4-BE49-F238E27FC236}">
                <a16:creationId xmlns:a16="http://schemas.microsoft.com/office/drawing/2014/main" id="{FF7D23A8-AC84-524B-ADB8-DE3A79D14B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1888" y="461486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611" name="Line 102">
            <a:extLst>
              <a:ext uri="{FF2B5EF4-FFF2-40B4-BE49-F238E27FC236}">
                <a16:creationId xmlns:a16="http://schemas.microsoft.com/office/drawing/2014/main" id="{41E89EA7-255B-1746-8F46-8F2DB518EE0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88025" y="5033964"/>
            <a:ext cx="147638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12" name="Rectangle 103">
            <a:extLst>
              <a:ext uri="{FF2B5EF4-FFF2-40B4-BE49-F238E27FC236}">
                <a16:creationId xmlns:a16="http://schemas.microsoft.com/office/drawing/2014/main" id="{8F98617A-CFCB-A44D-ABAB-E584DE4238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2375" y="4710113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613" name="Rectangle 104">
            <a:extLst>
              <a:ext uri="{FF2B5EF4-FFF2-40B4-BE49-F238E27FC236}">
                <a16:creationId xmlns:a16="http://schemas.microsoft.com/office/drawing/2014/main" id="{5DC7F236-6AA6-8F43-B078-05E01A5D76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6738" y="5064125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614" name="Rectangle 105">
            <a:extLst>
              <a:ext uri="{FF2B5EF4-FFF2-40B4-BE49-F238E27FC236}">
                <a16:creationId xmlns:a16="http://schemas.microsoft.com/office/drawing/2014/main" id="{ECDB69A8-C966-C542-80B7-A201F4685E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8813" y="5160963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615" name="Rectangle 106">
            <a:extLst>
              <a:ext uri="{FF2B5EF4-FFF2-40B4-BE49-F238E27FC236}">
                <a16:creationId xmlns:a16="http://schemas.microsoft.com/office/drawing/2014/main" id="{678C9234-5273-C845-84A3-B1E7799551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5663" y="51609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616" name="Rectangle 107">
            <a:extLst>
              <a:ext uri="{FF2B5EF4-FFF2-40B4-BE49-F238E27FC236}">
                <a16:creationId xmlns:a16="http://schemas.microsoft.com/office/drawing/2014/main" id="{9956CD82-2BBC-6840-BA02-BEA36BC41A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5013" y="5160963"/>
            <a:ext cx="12503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+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617" name="Rectangle 108">
            <a:extLst>
              <a:ext uri="{FF2B5EF4-FFF2-40B4-BE49-F238E27FC236}">
                <a16:creationId xmlns:a16="http://schemas.microsoft.com/office/drawing/2014/main" id="{663CFED8-8B6D-8A4B-A3CB-DFDA5FC64C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6738" y="4027488"/>
            <a:ext cx="12343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618" name="Rectangle 109">
            <a:extLst>
              <a:ext uri="{FF2B5EF4-FFF2-40B4-BE49-F238E27FC236}">
                <a16:creationId xmlns:a16="http://schemas.microsoft.com/office/drawing/2014/main" id="{4DF2BBAD-6831-5546-BC4D-C5CC9D67D3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7700" y="4122738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619" name="Rectangle 110">
            <a:extLst>
              <a:ext uri="{FF2B5EF4-FFF2-40B4-BE49-F238E27FC236}">
                <a16:creationId xmlns:a16="http://schemas.microsoft.com/office/drawing/2014/main" id="{130E8975-8008-B347-A934-4A236E36FB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7726" y="3211513"/>
            <a:ext cx="1771319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Helvetica" pitchFamily="2" charset="0"/>
              </a:rPr>
              <a:t>(a) Block diagram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620" name="Freeform 111">
            <a:extLst>
              <a:ext uri="{FF2B5EF4-FFF2-40B4-BE49-F238E27FC236}">
                <a16:creationId xmlns:a16="http://schemas.microsoft.com/office/drawing/2014/main" id="{B43081A2-0F70-F944-97A4-4DA4E9E80F7C}"/>
              </a:ext>
            </a:extLst>
          </p:cNvPr>
          <p:cNvSpPr>
            <a:spLocks/>
          </p:cNvSpPr>
          <p:nvPr/>
        </p:nvSpPr>
        <p:spPr bwMode="auto">
          <a:xfrm>
            <a:off x="4713289" y="3978276"/>
            <a:ext cx="41275" cy="42863"/>
          </a:xfrm>
          <a:custGeom>
            <a:avLst/>
            <a:gdLst>
              <a:gd name="T0" fmla="*/ 0 w 54"/>
              <a:gd name="T1" fmla="*/ 2147483646 h 53"/>
              <a:gd name="T2" fmla="*/ 2147483646 w 54"/>
              <a:gd name="T3" fmla="*/ 2147483646 h 53"/>
              <a:gd name="T4" fmla="*/ 2147483646 w 54"/>
              <a:gd name="T5" fmla="*/ 2147483646 h 53"/>
              <a:gd name="T6" fmla="*/ 2147483646 w 54"/>
              <a:gd name="T7" fmla="*/ 2147483646 h 53"/>
              <a:gd name="T8" fmla="*/ 2147483646 w 54"/>
              <a:gd name="T9" fmla="*/ 2147483646 h 53"/>
              <a:gd name="T10" fmla="*/ 2147483646 w 54"/>
              <a:gd name="T11" fmla="*/ 2147483646 h 53"/>
              <a:gd name="T12" fmla="*/ 2147483646 w 54"/>
              <a:gd name="T13" fmla="*/ 2147483646 h 53"/>
              <a:gd name="T14" fmla="*/ 2147483646 w 54"/>
              <a:gd name="T15" fmla="*/ 2147483646 h 53"/>
              <a:gd name="T16" fmla="*/ 2147483646 w 54"/>
              <a:gd name="T17" fmla="*/ 2147483646 h 53"/>
              <a:gd name="T18" fmla="*/ 2147483646 w 54"/>
              <a:gd name="T19" fmla="*/ 2147483646 h 53"/>
              <a:gd name="T20" fmla="*/ 2147483646 w 54"/>
              <a:gd name="T21" fmla="*/ 0 h 53"/>
              <a:gd name="T22" fmla="*/ 2147483646 w 54"/>
              <a:gd name="T23" fmla="*/ 0 h 53"/>
              <a:gd name="T24" fmla="*/ 2147483646 w 54"/>
              <a:gd name="T25" fmla="*/ 0 h 53"/>
              <a:gd name="T26" fmla="*/ 2147483646 w 54"/>
              <a:gd name="T27" fmla="*/ 2147483646 h 53"/>
              <a:gd name="T28" fmla="*/ 2147483646 w 54"/>
              <a:gd name="T29" fmla="*/ 2147483646 h 53"/>
              <a:gd name="T30" fmla="*/ 2147483646 w 54"/>
              <a:gd name="T31" fmla="*/ 2147483646 h 53"/>
              <a:gd name="T32" fmla="*/ 2147483646 w 54"/>
              <a:gd name="T33" fmla="*/ 2147483646 h 53"/>
              <a:gd name="T34" fmla="*/ 2147483646 w 54"/>
              <a:gd name="T35" fmla="*/ 2147483646 h 53"/>
              <a:gd name="T36" fmla="*/ 2147483646 w 54"/>
              <a:gd name="T37" fmla="*/ 2147483646 h 53"/>
              <a:gd name="T38" fmla="*/ 2147483646 w 54"/>
              <a:gd name="T39" fmla="*/ 2147483646 h 53"/>
              <a:gd name="T40" fmla="*/ 2147483646 w 54"/>
              <a:gd name="T41" fmla="*/ 2147483646 h 53"/>
              <a:gd name="T42" fmla="*/ 2147483646 w 54"/>
              <a:gd name="T43" fmla="*/ 2147483646 h 53"/>
              <a:gd name="T44" fmla="*/ 2147483646 w 54"/>
              <a:gd name="T45" fmla="*/ 2147483646 h 53"/>
              <a:gd name="T46" fmla="*/ 2147483646 w 54"/>
              <a:gd name="T47" fmla="*/ 2147483646 h 53"/>
              <a:gd name="T48" fmla="*/ 2147483646 w 54"/>
              <a:gd name="T49" fmla="*/ 2147483646 h 53"/>
              <a:gd name="T50" fmla="*/ 2147483646 w 54"/>
              <a:gd name="T51" fmla="*/ 2147483646 h 53"/>
              <a:gd name="T52" fmla="*/ 2147483646 w 54"/>
              <a:gd name="T53" fmla="*/ 2147483646 h 53"/>
              <a:gd name="T54" fmla="*/ 2147483646 w 54"/>
              <a:gd name="T55" fmla="*/ 2147483646 h 53"/>
              <a:gd name="T56" fmla="*/ 2147483646 w 54"/>
              <a:gd name="T57" fmla="*/ 2147483646 h 53"/>
              <a:gd name="T58" fmla="*/ 2147483646 w 54"/>
              <a:gd name="T59" fmla="*/ 2147483646 h 53"/>
              <a:gd name="T60" fmla="*/ 2147483646 w 54"/>
              <a:gd name="T61" fmla="*/ 2147483646 h 53"/>
              <a:gd name="T62" fmla="*/ 2147483646 w 54"/>
              <a:gd name="T63" fmla="*/ 2147483646 h 53"/>
              <a:gd name="T64" fmla="*/ 2147483646 w 54"/>
              <a:gd name="T65" fmla="*/ 2147483646 h 53"/>
              <a:gd name="T66" fmla="*/ 2147483646 w 54"/>
              <a:gd name="T67" fmla="*/ 2147483646 h 53"/>
              <a:gd name="T68" fmla="*/ 2147483646 w 54"/>
              <a:gd name="T69" fmla="*/ 2147483646 h 53"/>
              <a:gd name="T70" fmla="*/ 2147483646 w 54"/>
              <a:gd name="T71" fmla="*/ 2147483646 h 53"/>
              <a:gd name="T72" fmla="*/ 2147483646 w 54"/>
              <a:gd name="T73" fmla="*/ 2147483646 h 53"/>
              <a:gd name="T74" fmla="*/ 2147483646 w 54"/>
              <a:gd name="T75" fmla="*/ 2147483646 h 53"/>
              <a:gd name="T76" fmla="*/ 2147483646 w 54"/>
              <a:gd name="T77" fmla="*/ 2147483646 h 53"/>
              <a:gd name="T78" fmla="*/ 2147483646 w 54"/>
              <a:gd name="T79" fmla="*/ 2147483646 h 53"/>
              <a:gd name="T80" fmla="*/ 2147483646 w 54"/>
              <a:gd name="T81" fmla="*/ 2147483646 h 53"/>
              <a:gd name="T82" fmla="*/ 2147483646 w 54"/>
              <a:gd name="T83" fmla="*/ 2147483646 h 53"/>
              <a:gd name="T84" fmla="*/ 2147483646 w 54"/>
              <a:gd name="T85" fmla="*/ 2147483646 h 53"/>
              <a:gd name="T86" fmla="*/ 2147483646 w 54"/>
              <a:gd name="T87" fmla="*/ 2147483646 h 53"/>
              <a:gd name="T88" fmla="*/ 2147483646 w 54"/>
              <a:gd name="T89" fmla="*/ 2147483646 h 53"/>
              <a:gd name="T90" fmla="*/ 2147483646 w 54"/>
              <a:gd name="T91" fmla="*/ 2147483646 h 53"/>
              <a:gd name="T92" fmla="*/ 2147483646 w 54"/>
              <a:gd name="T93" fmla="*/ 2147483646 h 53"/>
              <a:gd name="T94" fmla="*/ 2147483646 w 54"/>
              <a:gd name="T95" fmla="*/ 2147483646 h 53"/>
              <a:gd name="T96" fmla="*/ 2147483646 w 54"/>
              <a:gd name="T97" fmla="*/ 2147483646 h 53"/>
              <a:gd name="T98" fmla="*/ 2147483646 w 54"/>
              <a:gd name="T99" fmla="*/ 2147483646 h 53"/>
              <a:gd name="T100" fmla="*/ 2147483646 w 54"/>
              <a:gd name="T101" fmla="*/ 2147483646 h 53"/>
              <a:gd name="T102" fmla="*/ 2147483646 w 54"/>
              <a:gd name="T103" fmla="*/ 2147483646 h 53"/>
              <a:gd name="T104" fmla="*/ 2147483646 w 54"/>
              <a:gd name="T105" fmla="*/ 2147483646 h 53"/>
              <a:gd name="T106" fmla="*/ 2147483646 w 54"/>
              <a:gd name="T107" fmla="*/ 2147483646 h 53"/>
              <a:gd name="T108" fmla="*/ 2147483646 w 54"/>
              <a:gd name="T109" fmla="*/ 2147483646 h 53"/>
              <a:gd name="T110" fmla="*/ 0 w 54"/>
              <a:gd name="T111" fmla="*/ 2147483646 h 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4"/>
              <a:gd name="T169" fmla="*/ 0 h 53"/>
              <a:gd name="T170" fmla="*/ 54 w 54"/>
              <a:gd name="T171" fmla="*/ 53 h 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4" h="53">
                <a:moveTo>
                  <a:pt x="0" y="21"/>
                </a:moveTo>
                <a:lnTo>
                  <a:pt x="0" y="32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5"/>
                </a:lnTo>
                <a:lnTo>
                  <a:pt x="2" y="24"/>
                </a:lnTo>
                <a:lnTo>
                  <a:pt x="2" y="23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4" y="7"/>
                </a:lnTo>
                <a:lnTo>
                  <a:pt x="15" y="5"/>
                </a:lnTo>
                <a:lnTo>
                  <a:pt x="16" y="5"/>
                </a:lnTo>
                <a:lnTo>
                  <a:pt x="18" y="4"/>
                </a:lnTo>
                <a:lnTo>
                  <a:pt x="19" y="3"/>
                </a:lnTo>
                <a:lnTo>
                  <a:pt x="20" y="3"/>
                </a:lnTo>
                <a:lnTo>
                  <a:pt x="22" y="3"/>
                </a:lnTo>
                <a:lnTo>
                  <a:pt x="23" y="1"/>
                </a:lnTo>
                <a:lnTo>
                  <a:pt x="24" y="1"/>
                </a:lnTo>
                <a:lnTo>
                  <a:pt x="26" y="1"/>
                </a:lnTo>
                <a:lnTo>
                  <a:pt x="28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22" y="0"/>
                </a:lnTo>
                <a:lnTo>
                  <a:pt x="23" y="0"/>
                </a:lnTo>
                <a:lnTo>
                  <a:pt x="24" y="0"/>
                </a:lnTo>
                <a:lnTo>
                  <a:pt x="27" y="0"/>
                </a:lnTo>
                <a:lnTo>
                  <a:pt x="28" y="1"/>
                </a:lnTo>
                <a:lnTo>
                  <a:pt x="30" y="1"/>
                </a:lnTo>
                <a:lnTo>
                  <a:pt x="31" y="1"/>
                </a:lnTo>
                <a:lnTo>
                  <a:pt x="32" y="3"/>
                </a:lnTo>
                <a:lnTo>
                  <a:pt x="34" y="3"/>
                </a:lnTo>
                <a:lnTo>
                  <a:pt x="35" y="3"/>
                </a:lnTo>
                <a:lnTo>
                  <a:pt x="36" y="4"/>
                </a:lnTo>
                <a:lnTo>
                  <a:pt x="38" y="5"/>
                </a:lnTo>
                <a:lnTo>
                  <a:pt x="39" y="5"/>
                </a:lnTo>
                <a:lnTo>
                  <a:pt x="40" y="7"/>
                </a:lnTo>
                <a:lnTo>
                  <a:pt x="42" y="8"/>
                </a:lnTo>
                <a:lnTo>
                  <a:pt x="43" y="8"/>
                </a:lnTo>
                <a:lnTo>
                  <a:pt x="44" y="9"/>
                </a:lnTo>
                <a:lnTo>
                  <a:pt x="46" y="11"/>
                </a:lnTo>
                <a:lnTo>
                  <a:pt x="47" y="12"/>
                </a:lnTo>
                <a:lnTo>
                  <a:pt x="47" y="13"/>
                </a:lnTo>
                <a:lnTo>
                  <a:pt x="48" y="15"/>
                </a:lnTo>
                <a:lnTo>
                  <a:pt x="50" y="16"/>
                </a:lnTo>
                <a:lnTo>
                  <a:pt x="50" y="17"/>
                </a:lnTo>
                <a:lnTo>
                  <a:pt x="51" y="19"/>
                </a:lnTo>
                <a:lnTo>
                  <a:pt x="51" y="20"/>
                </a:lnTo>
                <a:lnTo>
                  <a:pt x="52" y="21"/>
                </a:lnTo>
                <a:lnTo>
                  <a:pt x="52" y="23"/>
                </a:lnTo>
                <a:lnTo>
                  <a:pt x="52" y="24"/>
                </a:lnTo>
                <a:lnTo>
                  <a:pt x="54" y="25"/>
                </a:lnTo>
                <a:lnTo>
                  <a:pt x="54" y="28"/>
                </a:lnTo>
                <a:lnTo>
                  <a:pt x="54" y="29"/>
                </a:lnTo>
                <a:lnTo>
                  <a:pt x="54" y="31"/>
                </a:lnTo>
                <a:lnTo>
                  <a:pt x="54" y="32"/>
                </a:lnTo>
                <a:lnTo>
                  <a:pt x="54" y="21"/>
                </a:lnTo>
                <a:lnTo>
                  <a:pt x="54" y="23"/>
                </a:lnTo>
                <a:lnTo>
                  <a:pt x="54" y="24"/>
                </a:lnTo>
                <a:lnTo>
                  <a:pt x="54" y="27"/>
                </a:lnTo>
                <a:lnTo>
                  <a:pt x="54" y="28"/>
                </a:lnTo>
                <a:lnTo>
                  <a:pt x="52" y="29"/>
                </a:lnTo>
                <a:lnTo>
                  <a:pt x="52" y="31"/>
                </a:lnTo>
                <a:lnTo>
                  <a:pt x="52" y="32"/>
                </a:lnTo>
                <a:lnTo>
                  <a:pt x="51" y="33"/>
                </a:lnTo>
                <a:lnTo>
                  <a:pt x="51" y="35"/>
                </a:lnTo>
                <a:lnTo>
                  <a:pt x="50" y="36"/>
                </a:lnTo>
                <a:lnTo>
                  <a:pt x="50" y="37"/>
                </a:lnTo>
                <a:lnTo>
                  <a:pt x="48" y="38"/>
                </a:lnTo>
                <a:lnTo>
                  <a:pt x="47" y="40"/>
                </a:lnTo>
                <a:lnTo>
                  <a:pt x="47" y="41"/>
                </a:lnTo>
                <a:lnTo>
                  <a:pt x="46" y="42"/>
                </a:lnTo>
                <a:lnTo>
                  <a:pt x="44" y="44"/>
                </a:lnTo>
                <a:lnTo>
                  <a:pt x="43" y="45"/>
                </a:lnTo>
                <a:lnTo>
                  <a:pt x="42" y="46"/>
                </a:lnTo>
                <a:lnTo>
                  <a:pt x="40" y="46"/>
                </a:lnTo>
                <a:lnTo>
                  <a:pt x="39" y="48"/>
                </a:lnTo>
                <a:lnTo>
                  <a:pt x="38" y="49"/>
                </a:lnTo>
                <a:lnTo>
                  <a:pt x="36" y="49"/>
                </a:lnTo>
                <a:lnTo>
                  <a:pt x="35" y="50"/>
                </a:lnTo>
                <a:lnTo>
                  <a:pt x="34" y="50"/>
                </a:lnTo>
                <a:lnTo>
                  <a:pt x="32" y="52"/>
                </a:lnTo>
                <a:lnTo>
                  <a:pt x="31" y="52"/>
                </a:lnTo>
                <a:lnTo>
                  <a:pt x="30" y="52"/>
                </a:lnTo>
                <a:lnTo>
                  <a:pt x="28" y="53"/>
                </a:lnTo>
                <a:lnTo>
                  <a:pt x="27" y="53"/>
                </a:lnTo>
                <a:lnTo>
                  <a:pt x="24" y="53"/>
                </a:lnTo>
                <a:lnTo>
                  <a:pt x="23" y="53"/>
                </a:lnTo>
                <a:lnTo>
                  <a:pt x="22" y="53"/>
                </a:lnTo>
                <a:lnTo>
                  <a:pt x="32" y="53"/>
                </a:lnTo>
                <a:lnTo>
                  <a:pt x="31" y="53"/>
                </a:lnTo>
                <a:lnTo>
                  <a:pt x="30" y="53"/>
                </a:lnTo>
                <a:lnTo>
                  <a:pt x="28" y="53"/>
                </a:lnTo>
                <a:lnTo>
                  <a:pt x="26" y="53"/>
                </a:lnTo>
                <a:lnTo>
                  <a:pt x="24" y="52"/>
                </a:lnTo>
                <a:lnTo>
                  <a:pt x="23" y="52"/>
                </a:lnTo>
                <a:lnTo>
                  <a:pt x="22" y="52"/>
                </a:lnTo>
                <a:lnTo>
                  <a:pt x="20" y="50"/>
                </a:lnTo>
                <a:lnTo>
                  <a:pt x="19" y="50"/>
                </a:lnTo>
                <a:lnTo>
                  <a:pt x="18" y="49"/>
                </a:lnTo>
                <a:lnTo>
                  <a:pt x="16" y="49"/>
                </a:lnTo>
                <a:lnTo>
                  <a:pt x="15" y="48"/>
                </a:lnTo>
                <a:lnTo>
                  <a:pt x="14" y="46"/>
                </a:lnTo>
                <a:lnTo>
                  <a:pt x="12" y="46"/>
                </a:lnTo>
                <a:lnTo>
                  <a:pt x="11" y="45"/>
                </a:lnTo>
                <a:lnTo>
                  <a:pt x="10" y="44"/>
                </a:lnTo>
                <a:lnTo>
                  <a:pt x="8" y="42"/>
                </a:lnTo>
                <a:lnTo>
                  <a:pt x="8" y="41"/>
                </a:lnTo>
                <a:lnTo>
                  <a:pt x="7" y="40"/>
                </a:lnTo>
                <a:lnTo>
                  <a:pt x="6" y="38"/>
                </a:lnTo>
                <a:lnTo>
                  <a:pt x="6" y="37"/>
                </a:lnTo>
                <a:lnTo>
                  <a:pt x="4" y="36"/>
                </a:lnTo>
                <a:lnTo>
                  <a:pt x="3" y="35"/>
                </a:lnTo>
                <a:lnTo>
                  <a:pt x="3" y="33"/>
                </a:lnTo>
                <a:lnTo>
                  <a:pt x="3" y="32"/>
                </a:lnTo>
                <a:lnTo>
                  <a:pt x="2" y="31"/>
                </a:lnTo>
                <a:lnTo>
                  <a:pt x="2" y="29"/>
                </a:lnTo>
                <a:lnTo>
                  <a:pt x="2" y="28"/>
                </a:lnTo>
                <a:lnTo>
                  <a:pt x="0" y="27"/>
                </a:lnTo>
                <a:lnTo>
                  <a:pt x="0" y="24"/>
                </a:lnTo>
                <a:lnTo>
                  <a:pt x="0" y="23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1" name="Freeform 112">
            <a:extLst>
              <a:ext uri="{FF2B5EF4-FFF2-40B4-BE49-F238E27FC236}">
                <a16:creationId xmlns:a16="http://schemas.microsoft.com/office/drawing/2014/main" id="{DF2EE4EC-4624-D84A-8138-CDAB6C1BFE63}"/>
              </a:ext>
            </a:extLst>
          </p:cNvPr>
          <p:cNvSpPr>
            <a:spLocks/>
          </p:cNvSpPr>
          <p:nvPr/>
        </p:nvSpPr>
        <p:spPr bwMode="auto">
          <a:xfrm>
            <a:off x="3214688" y="4421188"/>
            <a:ext cx="42862" cy="42862"/>
          </a:xfrm>
          <a:custGeom>
            <a:avLst/>
            <a:gdLst>
              <a:gd name="T0" fmla="*/ 0 w 53"/>
              <a:gd name="T1" fmla="*/ 2147483646 h 53"/>
              <a:gd name="T2" fmla="*/ 2147483646 w 53"/>
              <a:gd name="T3" fmla="*/ 2147483646 h 53"/>
              <a:gd name="T4" fmla="*/ 2147483646 w 53"/>
              <a:gd name="T5" fmla="*/ 2147483646 h 53"/>
              <a:gd name="T6" fmla="*/ 2147483646 w 53"/>
              <a:gd name="T7" fmla="*/ 2147483646 h 53"/>
              <a:gd name="T8" fmla="*/ 2147483646 w 53"/>
              <a:gd name="T9" fmla="*/ 2147483646 h 53"/>
              <a:gd name="T10" fmla="*/ 2147483646 w 53"/>
              <a:gd name="T11" fmla="*/ 2147483646 h 53"/>
              <a:gd name="T12" fmla="*/ 2147483646 w 53"/>
              <a:gd name="T13" fmla="*/ 2147483646 h 53"/>
              <a:gd name="T14" fmla="*/ 2147483646 w 53"/>
              <a:gd name="T15" fmla="*/ 2147483646 h 53"/>
              <a:gd name="T16" fmla="*/ 2147483646 w 53"/>
              <a:gd name="T17" fmla="*/ 2147483646 h 53"/>
              <a:gd name="T18" fmla="*/ 2147483646 w 53"/>
              <a:gd name="T19" fmla="*/ 2147483646 h 53"/>
              <a:gd name="T20" fmla="*/ 2147483646 w 53"/>
              <a:gd name="T21" fmla="*/ 0 h 53"/>
              <a:gd name="T22" fmla="*/ 2147483646 w 53"/>
              <a:gd name="T23" fmla="*/ 0 h 53"/>
              <a:gd name="T24" fmla="*/ 2147483646 w 53"/>
              <a:gd name="T25" fmla="*/ 0 h 53"/>
              <a:gd name="T26" fmla="*/ 2147483646 w 53"/>
              <a:gd name="T27" fmla="*/ 2147483646 h 53"/>
              <a:gd name="T28" fmla="*/ 2147483646 w 53"/>
              <a:gd name="T29" fmla="*/ 2147483646 h 53"/>
              <a:gd name="T30" fmla="*/ 2147483646 w 53"/>
              <a:gd name="T31" fmla="*/ 2147483646 h 53"/>
              <a:gd name="T32" fmla="*/ 2147483646 w 53"/>
              <a:gd name="T33" fmla="*/ 2147483646 h 53"/>
              <a:gd name="T34" fmla="*/ 2147483646 w 53"/>
              <a:gd name="T35" fmla="*/ 2147483646 h 53"/>
              <a:gd name="T36" fmla="*/ 2147483646 w 53"/>
              <a:gd name="T37" fmla="*/ 2147483646 h 53"/>
              <a:gd name="T38" fmla="*/ 2147483646 w 53"/>
              <a:gd name="T39" fmla="*/ 2147483646 h 53"/>
              <a:gd name="T40" fmla="*/ 2147483646 w 53"/>
              <a:gd name="T41" fmla="*/ 2147483646 h 53"/>
              <a:gd name="T42" fmla="*/ 2147483646 w 53"/>
              <a:gd name="T43" fmla="*/ 2147483646 h 53"/>
              <a:gd name="T44" fmla="*/ 2147483646 w 53"/>
              <a:gd name="T45" fmla="*/ 2147483646 h 53"/>
              <a:gd name="T46" fmla="*/ 2147483646 w 53"/>
              <a:gd name="T47" fmla="*/ 2147483646 h 53"/>
              <a:gd name="T48" fmla="*/ 2147483646 w 53"/>
              <a:gd name="T49" fmla="*/ 2147483646 h 53"/>
              <a:gd name="T50" fmla="*/ 2147483646 w 53"/>
              <a:gd name="T51" fmla="*/ 2147483646 h 53"/>
              <a:gd name="T52" fmla="*/ 2147483646 w 53"/>
              <a:gd name="T53" fmla="*/ 2147483646 h 53"/>
              <a:gd name="T54" fmla="*/ 2147483646 w 53"/>
              <a:gd name="T55" fmla="*/ 2147483646 h 53"/>
              <a:gd name="T56" fmla="*/ 2147483646 w 53"/>
              <a:gd name="T57" fmla="*/ 2147483646 h 53"/>
              <a:gd name="T58" fmla="*/ 2147483646 w 53"/>
              <a:gd name="T59" fmla="*/ 2147483646 h 53"/>
              <a:gd name="T60" fmla="*/ 2147483646 w 53"/>
              <a:gd name="T61" fmla="*/ 2147483646 h 53"/>
              <a:gd name="T62" fmla="*/ 2147483646 w 53"/>
              <a:gd name="T63" fmla="*/ 2147483646 h 53"/>
              <a:gd name="T64" fmla="*/ 2147483646 w 53"/>
              <a:gd name="T65" fmla="*/ 2147483646 h 53"/>
              <a:gd name="T66" fmla="*/ 2147483646 w 53"/>
              <a:gd name="T67" fmla="*/ 2147483646 h 53"/>
              <a:gd name="T68" fmla="*/ 2147483646 w 53"/>
              <a:gd name="T69" fmla="*/ 2147483646 h 53"/>
              <a:gd name="T70" fmla="*/ 2147483646 w 53"/>
              <a:gd name="T71" fmla="*/ 2147483646 h 53"/>
              <a:gd name="T72" fmla="*/ 2147483646 w 53"/>
              <a:gd name="T73" fmla="*/ 2147483646 h 53"/>
              <a:gd name="T74" fmla="*/ 2147483646 w 53"/>
              <a:gd name="T75" fmla="*/ 2147483646 h 53"/>
              <a:gd name="T76" fmla="*/ 2147483646 w 53"/>
              <a:gd name="T77" fmla="*/ 2147483646 h 53"/>
              <a:gd name="T78" fmla="*/ 2147483646 w 53"/>
              <a:gd name="T79" fmla="*/ 2147483646 h 53"/>
              <a:gd name="T80" fmla="*/ 2147483646 w 53"/>
              <a:gd name="T81" fmla="*/ 2147483646 h 53"/>
              <a:gd name="T82" fmla="*/ 2147483646 w 53"/>
              <a:gd name="T83" fmla="*/ 2147483646 h 53"/>
              <a:gd name="T84" fmla="*/ 2147483646 w 53"/>
              <a:gd name="T85" fmla="*/ 2147483646 h 53"/>
              <a:gd name="T86" fmla="*/ 2147483646 w 53"/>
              <a:gd name="T87" fmla="*/ 2147483646 h 53"/>
              <a:gd name="T88" fmla="*/ 2147483646 w 53"/>
              <a:gd name="T89" fmla="*/ 2147483646 h 53"/>
              <a:gd name="T90" fmla="*/ 2147483646 w 53"/>
              <a:gd name="T91" fmla="*/ 2147483646 h 53"/>
              <a:gd name="T92" fmla="*/ 2147483646 w 53"/>
              <a:gd name="T93" fmla="*/ 2147483646 h 53"/>
              <a:gd name="T94" fmla="*/ 2147483646 w 53"/>
              <a:gd name="T95" fmla="*/ 2147483646 h 53"/>
              <a:gd name="T96" fmla="*/ 2147483646 w 53"/>
              <a:gd name="T97" fmla="*/ 2147483646 h 53"/>
              <a:gd name="T98" fmla="*/ 2147483646 w 53"/>
              <a:gd name="T99" fmla="*/ 2147483646 h 53"/>
              <a:gd name="T100" fmla="*/ 2147483646 w 53"/>
              <a:gd name="T101" fmla="*/ 2147483646 h 53"/>
              <a:gd name="T102" fmla="*/ 2147483646 w 53"/>
              <a:gd name="T103" fmla="*/ 2147483646 h 53"/>
              <a:gd name="T104" fmla="*/ 2147483646 w 53"/>
              <a:gd name="T105" fmla="*/ 2147483646 h 53"/>
              <a:gd name="T106" fmla="*/ 2147483646 w 53"/>
              <a:gd name="T107" fmla="*/ 2147483646 h 53"/>
              <a:gd name="T108" fmla="*/ 2147483646 w 53"/>
              <a:gd name="T109" fmla="*/ 2147483646 h 53"/>
              <a:gd name="T110" fmla="*/ 0 w 53"/>
              <a:gd name="T111" fmla="*/ 2147483646 h 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3"/>
              <a:gd name="T169" fmla="*/ 0 h 53"/>
              <a:gd name="T170" fmla="*/ 53 w 53"/>
              <a:gd name="T171" fmla="*/ 53 h 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3" h="53">
                <a:moveTo>
                  <a:pt x="0" y="21"/>
                </a:moveTo>
                <a:lnTo>
                  <a:pt x="0" y="32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1" y="25"/>
                </a:lnTo>
                <a:lnTo>
                  <a:pt x="1" y="24"/>
                </a:lnTo>
                <a:lnTo>
                  <a:pt x="1" y="23"/>
                </a:lnTo>
                <a:lnTo>
                  <a:pt x="2" y="21"/>
                </a:lnTo>
                <a:lnTo>
                  <a:pt x="2" y="20"/>
                </a:lnTo>
                <a:lnTo>
                  <a:pt x="2" y="19"/>
                </a:lnTo>
                <a:lnTo>
                  <a:pt x="4" y="17"/>
                </a:lnTo>
                <a:lnTo>
                  <a:pt x="5" y="16"/>
                </a:lnTo>
                <a:lnTo>
                  <a:pt x="5" y="15"/>
                </a:lnTo>
                <a:lnTo>
                  <a:pt x="6" y="13"/>
                </a:lnTo>
                <a:lnTo>
                  <a:pt x="8" y="12"/>
                </a:lnTo>
                <a:lnTo>
                  <a:pt x="8" y="11"/>
                </a:lnTo>
                <a:lnTo>
                  <a:pt x="9" y="9"/>
                </a:lnTo>
                <a:lnTo>
                  <a:pt x="10" y="8"/>
                </a:lnTo>
                <a:lnTo>
                  <a:pt x="12" y="8"/>
                </a:lnTo>
                <a:lnTo>
                  <a:pt x="13" y="7"/>
                </a:lnTo>
                <a:lnTo>
                  <a:pt x="14" y="5"/>
                </a:lnTo>
                <a:lnTo>
                  <a:pt x="16" y="5"/>
                </a:lnTo>
                <a:lnTo>
                  <a:pt x="17" y="4"/>
                </a:lnTo>
                <a:lnTo>
                  <a:pt x="18" y="3"/>
                </a:lnTo>
                <a:lnTo>
                  <a:pt x="20" y="3"/>
                </a:lnTo>
                <a:lnTo>
                  <a:pt x="21" y="3"/>
                </a:lnTo>
                <a:lnTo>
                  <a:pt x="22" y="1"/>
                </a:lnTo>
                <a:lnTo>
                  <a:pt x="24" y="1"/>
                </a:lnTo>
                <a:lnTo>
                  <a:pt x="25" y="1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2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2" y="3"/>
                </a:lnTo>
                <a:lnTo>
                  <a:pt x="33" y="3"/>
                </a:lnTo>
                <a:lnTo>
                  <a:pt x="34" y="3"/>
                </a:lnTo>
                <a:lnTo>
                  <a:pt x="36" y="4"/>
                </a:lnTo>
                <a:lnTo>
                  <a:pt x="37" y="5"/>
                </a:lnTo>
                <a:lnTo>
                  <a:pt x="38" y="5"/>
                </a:lnTo>
                <a:lnTo>
                  <a:pt x="40" y="7"/>
                </a:lnTo>
                <a:lnTo>
                  <a:pt x="41" y="8"/>
                </a:lnTo>
                <a:lnTo>
                  <a:pt x="42" y="8"/>
                </a:lnTo>
                <a:lnTo>
                  <a:pt x="44" y="9"/>
                </a:lnTo>
                <a:lnTo>
                  <a:pt x="45" y="11"/>
                </a:lnTo>
                <a:lnTo>
                  <a:pt x="46" y="12"/>
                </a:lnTo>
                <a:lnTo>
                  <a:pt x="46" y="13"/>
                </a:lnTo>
                <a:lnTo>
                  <a:pt x="48" y="15"/>
                </a:lnTo>
                <a:lnTo>
                  <a:pt x="49" y="16"/>
                </a:lnTo>
                <a:lnTo>
                  <a:pt x="49" y="17"/>
                </a:lnTo>
                <a:lnTo>
                  <a:pt x="50" y="19"/>
                </a:lnTo>
                <a:lnTo>
                  <a:pt x="50" y="20"/>
                </a:lnTo>
                <a:lnTo>
                  <a:pt x="52" y="21"/>
                </a:lnTo>
                <a:lnTo>
                  <a:pt x="52" y="23"/>
                </a:lnTo>
                <a:lnTo>
                  <a:pt x="52" y="24"/>
                </a:lnTo>
                <a:lnTo>
                  <a:pt x="53" y="25"/>
                </a:lnTo>
                <a:lnTo>
                  <a:pt x="53" y="28"/>
                </a:lnTo>
                <a:lnTo>
                  <a:pt x="53" y="29"/>
                </a:lnTo>
                <a:lnTo>
                  <a:pt x="53" y="31"/>
                </a:lnTo>
                <a:lnTo>
                  <a:pt x="53" y="32"/>
                </a:lnTo>
                <a:lnTo>
                  <a:pt x="53" y="21"/>
                </a:lnTo>
                <a:lnTo>
                  <a:pt x="53" y="23"/>
                </a:lnTo>
                <a:lnTo>
                  <a:pt x="53" y="24"/>
                </a:lnTo>
                <a:lnTo>
                  <a:pt x="53" y="27"/>
                </a:lnTo>
                <a:lnTo>
                  <a:pt x="53" y="28"/>
                </a:lnTo>
                <a:lnTo>
                  <a:pt x="52" y="29"/>
                </a:lnTo>
                <a:lnTo>
                  <a:pt x="52" y="31"/>
                </a:lnTo>
                <a:lnTo>
                  <a:pt x="52" y="32"/>
                </a:lnTo>
                <a:lnTo>
                  <a:pt x="50" y="33"/>
                </a:lnTo>
                <a:lnTo>
                  <a:pt x="50" y="35"/>
                </a:lnTo>
                <a:lnTo>
                  <a:pt x="49" y="36"/>
                </a:lnTo>
                <a:lnTo>
                  <a:pt x="49" y="37"/>
                </a:lnTo>
                <a:lnTo>
                  <a:pt x="48" y="38"/>
                </a:lnTo>
                <a:lnTo>
                  <a:pt x="46" y="40"/>
                </a:lnTo>
                <a:lnTo>
                  <a:pt x="46" y="41"/>
                </a:lnTo>
                <a:lnTo>
                  <a:pt x="45" y="42"/>
                </a:lnTo>
                <a:lnTo>
                  <a:pt x="44" y="44"/>
                </a:lnTo>
                <a:lnTo>
                  <a:pt x="42" y="45"/>
                </a:lnTo>
                <a:lnTo>
                  <a:pt x="41" y="46"/>
                </a:lnTo>
                <a:lnTo>
                  <a:pt x="40" y="46"/>
                </a:lnTo>
                <a:lnTo>
                  <a:pt x="38" y="48"/>
                </a:lnTo>
                <a:lnTo>
                  <a:pt x="37" y="49"/>
                </a:lnTo>
                <a:lnTo>
                  <a:pt x="36" y="49"/>
                </a:lnTo>
                <a:lnTo>
                  <a:pt x="34" y="50"/>
                </a:lnTo>
                <a:lnTo>
                  <a:pt x="33" y="50"/>
                </a:lnTo>
                <a:lnTo>
                  <a:pt x="32" y="52"/>
                </a:lnTo>
                <a:lnTo>
                  <a:pt x="30" y="52"/>
                </a:lnTo>
                <a:lnTo>
                  <a:pt x="29" y="52"/>
                </a:lnTo>
                <a:lnTo>
                  <a:pt x="28" y="53"/>
                </a:lnTo>
                <a:lnTo>
                  <a:pt x="26" y="53"/>
                </a:lnTo>
                <a:lnTo>
                  <a:pt x="24" y="53"/>
                </a:lnTo>
                <a:lnTo>
                  <a:pt x="22" y="53"/>
                </a:lnTo>
                <a:lnTo>
                  <a:pt x="21" y="53"/>
                </a:lnTo>
                <a:lnTo>
                  <a:pt x="32" y="53"/>
                </a:lnTo>
                <a:lnTo>
                  <a:pt x="30" y="53"/>
                </a:lnTo>
                <a:lnTo>
                  <a:pt x="29" y="53"/>
                </a:lnTo>
                <a:lnTo>
                  <a:pt x="28" y="53"/>
                </a:lnTo>
                <a:lnTo>
                  <a:pt x="25" y="53"/>
                </a:lnTo>
                <a:lnTo>
                  <a:pt x="24" y="52"/>
                </a:lnTo>
                <a:lnTo>
                  <a:pt x="22" y="52"/>
                </a:lnTo>
                <a:lnTo>
                  <a:pt x="21" y="52"/>
                </a:lnTo>
                <a:lnTo>
                  <a:pt x="20" y="50"/>
                </a:lnTo>
                <a:lnTo>
                  <a:pt x="18" y="50"/>
                </a:lnTo>
                <a:lnTo>
                  <a:pt x="17" y="49"/>
                </a:lnTo>
                <a:lnTo>
                  <a:pt x="16" y="49"/>
                </a:lnTo>
                <a:lnTo>
                  <a:pt x="14" y="48"/>
                </a:lnTo>
                <a:lnTo>
                  <a:pt x="13" y="46"/>
                </a:lnTo>
                <a:lnTo>
                  <a:pt x="12" y="46"/>
                </a:lnTo>
                <a:lnTo>
                  <a:pt x="10" y="45"/>
                </a:lnTo>
                <a:lnTo>
                  <a:pt x="9" y="44"/>
                </a:lnTo>
                <a:lnTo>
                  <a:pt x="8" y="42"/>
                </a:lnTo>
                <a:lnTo>
                  <a:pt x="8" y="41"/>
                </a:lnTo>
                <a:lnTo>
                  <a:pt x="6" y="40"/>
                </a:lnTo>
                <a:lnTo>
                  <a:pt x="5" y="38"/>
                </a:lnTo>
                <a:lnTo>
                  <a:pt x="5" y="37"/>
                </a:lnTo>
                <a:lnTo>
                  <a:pt x="4" y="36"/>
                </a:lnTo>
                <a:lnTo>
                  <a:pt x="2" y="35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29"/>
                </a:lnTo>
                <a:lnTo>
                  <a:pt x="1" y="28"/>
                </a:lnTo>
                <a:lnTo>
                  <a:pt x="0" y="27"/>
                </a:lnTo>
                <a:lnTo>
                  <a:pt x="0" y="24"/>
                </a:lnTo>
                <a:lnTo>
                  <a:pt x="0" y="23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2" name="Freeform 113">
            <a:extLst>
              <a:ext uri="{FF2B5EF4-FFF2-40B4-BE49-F238E27FC236}">
                <a16:creationId xmlns:a16="http://schemas.microsoft.com/office/drawing/2014/main" id="{FBCF6800-A991-434E-BD65-E32B14C45B3D}"/>
              </a:ext>
            </a:extLst>
          </p:cNvPr>
          <p:cNvSpPr>
            <a:spLocks/>
          </p:cNvSpPr>
          <p:nvPr/>
        </p:nvSpPr>
        <p:spPr bwMode="auto">
          <a:xfrm>
            <a:off x="2919413" y="4716463"/>
            <a:ext cx="42862" cy="42862"/>
          </a:xfrm>
          <a:custGeom>
            <a:avLst/>
            <a:gdLst>
              <a:gd name="T0" fmla="*/ 0 w 53"/>
              <a:gd name="T1" fmla="*/ 2147483646 h 53"/>
              <a:gd name="T2" fmla="*/ 2147483646 w 53"/>
              <a:gd name="T3" fmla="*/ 2147483646 h 53"/>
              <a:gd name="T4" fmla="*/ 2147483646 w 53"/>
              <a:gd name="T5" fmla="*/ 2147483646 h 53"/>
              <a:gd name="T6" fmla="*/ 2147483646 w 53"/>
              <a:gd name="T7" fmla="*/ 2147483646 h 53"/>
              <a:gd name="T8" fmla="*/ 2147483646 w 53"/>
              <a:gd name="T9" fmla="*/ 2147483646 h 53"/>
              <a:gd name="T10" fmla="*/ 2147483646 w 53"/>
              <a:gd name="T11" fmla="*/ 2147483646 h 53"/>
              <a:gd name="T12" fmla="*/ 2147483646 w 53"/>
              <a:gd name="T13" fmla="*/ 2147483646 h 53"/>
              <a:gd name="T14" fmla="*/ 2147483646 w 53"/>
              <a:gd name="T15" fmla="*/ 2147483646 h 53"/>
              <a:gd name="T16" fmla="*/ 2147483646 w 53"/>
              <a:gd name="T17" fmla="*/ 2147483646 h 53"/>
              <a:gd name="T18" fmla="*/ 2147483646 w 53"/>
              <a:gd name="T19" fmla="*/ 2147483646 h 53"/>
              <a:gd name="T20" fmla="*/ 2147483646 w 53"/>
              <a:gd name="T21" fmla="*/ 0 h 53"/>
              <a:gd name="T22" fmla="*/ 2147483646 w 53"/>
              <a:gd name="T23" fmla="*/ 0 h 53"/>
              <a:gd name="T24" fmla="*/ 2147483646 w 53"/>
              <a:gd name="T25" fmla="*/ 0 h 53"/>
              <a:gd name="T26" fmla="*/ 2147483646 w 53"/>
              <a:gd name="T27" fmla="*/ 2147483646 h 53"/>
              <a:gd name="T28" fmla="*/ 2147483646 w 53"/>
              <a:gd name="T29" fmla="*/ 2147483646 h 53"/>
              <a:gd name="T30" fmla="*/ 2147483646 w 53"/>
              <a:gd name="T31" fmla="*/ 2147483646 h 53"/>
              <a:gd name="T32" fmla="*/ 2147483646 w 53"/>
              <a:gd name="T33" fmla="*/ 2147483646 h 53"/>
              <a:gd name="T34" fmla="*/ 2147483646 w 53"/>
              <a:gd name="T35" fmla="*/ 2147483646 h 53"/>
              <a:gd name="T36" fmla="*/ 2147483646 w 53"/>
              <a:gd name="T37" fmla="*/ 2147483646 h 53"/>
              <a:gd name="T38" fmla="*/ 2147483646 w 53"/>
              <a:gd name="T39" fmla="*/ 2147483646 h 53"/>
              <a:gd name="T40" fmla="*/ 2147483646 w 53"/>
              <a:gd name="T41" fmla="*/ 2147483646 h 53"/>
              <a:gd name="T42" fmla="*/ 2147483646 w 53"/>
              <a:gd name="T43" fmla="*/ 2147483646 h 53"/>
              <a:gd name="T44" fmla="*/ 2147483646 w 53"/>
              <a:gd name="T45" fmla="*/ 2147483646 h 53"/>
              <a:gd name="T46" fmla="*/ 2147483646 w 53"/>
              <a:gd name="T47" fmla="*/ 2147483646 h 53"/>
              <a:gd name="T48" fmla="*/ 2147483646 w 53"/>
              <a:gd name="T49" fmla="*/ 2147483646 h 53"/>
              <a:gd name="T50" fmla="*/ 2147483646 w 53"/>
              <a:gd name="T51" fmla="*/ 2147483646 h 53"/>
              <a:gd name="T52" fmla="*/ 2147483646 w 53"/>
              <a:gd name="T53" fmla="*/ 2147483646 h 53"/>
              <a:gd name="T54" fmla="*/ 2147483646 w 53"/>
              <a:gd name="T55" fmla="*/ 2147483646 h 53"/>
              <a:gd name="T56" fmla="*/ 2147483646 w 53"/>
              <a:gd name="T57" fmla="*/ 2147483646 h 53"/>
              <a:gd name="T58" fmla="*/ 2147483646 w 53"/>
              <a:gd name="T59" fmla="*/ 2147483646 h 53"/>
              <a:gd name="T60" fmla="*/ 2147483646 w 53"/>
              <a:gd name="T61" fmla="*/ 2147483646 h 53"/>
              <a:gd name="T62" fmla="*/ 2147483646 w 53"/>
              <a:gd name="T63" fmla="*/ 2147483646 h 53"/>
              <a:gd name="T64" fmla="*/ 2147483646 w 53"/>
              <a:gd name="T65" fmla="*/ 2147483646 h 53"/>
              <a:gd name="T66" fmla="*/ 2147483646 w 53"/>
              <a:gd name="T67" fmla="*/ 2147483646 h 53"/>
              <a:gd name="T68" fmla="*/ 2147483646 w 53"/>
              <a:gd name="T69" fmla="*/ 2147483646 h 53"/>
              <a:gd name="T70" fmla="*/ 2147483646 w 53"/>
              <a:gd name="T71" fmla="*/ 2147483646 h 53"/>
              <a:gd name="T72" fmla="*/ 2147483646 w 53"/>
              <a:gd name="T73" fmla="*/ 2147483646 h 53"/>
              <a:gd name="T74" fmla="*/ 2147483646 w 53"/>
              <a:gd name="T75" fmla="*/ 2147483646 h 53"/>
              <a:gd name="T76" fmla="*/ 2147483646 w 53"/>
              <a:gd name="T77" fmla="*/ 2147483646 h 53"/>
              <a:gd name="T78" fmla="*/ 2147483646 w 53"/>
              <a:gd name="T79" fmla="*/ 2147483646 h 53"/>
              <a:gd name="T80" fmla="*/ 2147483646 w 53"/>
              <a:gd name="T81" fmla="*/ 2147483646 h 53"/>
              <a:gd name="T82" fmla="*/ 2147483646 w 53"/>
              <a:gd name="T83" fmla="*/ 2147483646 h 53"/>
              <a:gd name="T84" fmla="*/ 2147483646 w 53"/>
              <a:gd name="T85" fmla="*/ 2147483646 h 53"/>
              <a:gd name="T86" fmla="*/ 2147483646 w 53"/>
              <a:gd name="T87" fmla="*/ 2147483646 h 53"/>
              <a:gd name="T88" fmla="*/ 2147483646 w 53"/>
              <a:gd name="T89" fmla="*/ 2147483646 h 53"/>
              <a:gd name="T90" fmla="*/ 2147483646 w 53"/>
              <a:gd name="T91" fmla="*/ 2147483646 h 53"/>
              <a:gd name="T92" fmla="*/ 2147483646 w 53"/>
              <a:gd name="T93" fmla="*/ 2147483646 h 53"/>
              <a:gd name="T94" fmla="*/ 2147483646 w 53"/>
              <a:gd name="T95" fmla="*/ 2147483646 h 53"/>
              <a:gd name="T96" fmla="*/ 2147483646 w 53"/>
              <a:gd name="T97" fmla="*/ 2147483646 h 53"/>
              <a:gd name="T98" fmla="*/ 2147483646 w 53"/>
              <a:gd name="T99" fmla="*/ 2147483646 h 53"/>
              <a:gd name="T100" fmla="*/ 2147483646 w 53"/>
              <a:gd name="T101" fmla="*/ 2147483646 h 53"/>
              <a:gd name="T102" fmla="*/ 2147483646 w 53"/>
              <a:gd name="T103" fmla="*/ 2147483646 h 53"/>
              <a:gd name="T104" fmla="*/ 2147483646 w 53"/>
              <a:gd name="T105" fmla="*/ 2147483646 h 53"/>
              <a:gd name="T106" fmla="*/ 2147483646 w 53"/>
              <a:gd name="T107" fmla="*/ 2147483646 h 53"/>
              <a:gd name="T108" fmla="*/ 2147483646 w 53"/>
              <a:gd name="T109" fmla="*/ 2147483646 h 53"/>
              <a:gd name="T110" fmla="*/ 0 w 53"/>
              <a:gd name="T111" fmla="*/ 2147483646 h 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3"/>
              <a:gd name="T169" fmla="*/ 0 h 53"/>
              <a:gd name="T170" fmla="*/ 53 w 53"/>
              <a:gd name="T171" fmla="*/ 53 h 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3" h="53">
                <a:moveTo>
                  <a:pt x="0" y="21"/>
                </a:moveTo>
                <a:lnTo>
                  <a:pt x="0" y="32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1" y="25"/>
                </a:lnTo>
                <a:lnTo>
                  <a:pt x="1" y="24"/>
                </a:lnTo>
                <a:lnTo>
                  <a:pt x="1" y="23"/>
                </a:lnTo>
                <a:lnTo>
                  <a:pt x="2" y="21"/>
                </a:lnTo>
                <a:lnTo>
                  <a:pt x="2" y="20"/>
                </a:lnTo>
                <a:lnTo>
                  <a:pt x="2" y="19"/>
                </a:lnTo>
                <a:lnTo>
                  <a:pt x="4" y="17"/>
                </a:lnTo>
                <a:lnTo>
                  <a:pt x="5" y="16"/>
                </a:lnTo>
                <a:lnTo>
                  <a:pt x="5" y="15"/>
                </a:lnTo>
                <a:lnTo>
                  <a:pt x="6" y="13"/>
                </a:lnTo>
                <a:lnTo>
                  <a:pt x="8" y="12"/>
                </a:lnTo>
                <a:lnTo>
                  <a:pt x="8" y="11"/>
                </a:lnTo>
                <a:lnTo>
                  <a:pt x="9" y="9"/>
                </a:lnTo>
                <a:lnTo>
                  <a:pt x="10" y="8"/>
                </a:lnTo>
                <a:lnTo>
                  <a:pt x="12" y="8"/>
                </a:lnTo>
                <a:lnTo>
                  <a:pt x="13" y="7"/>
                </a:lnTo>
                <a:lnTo>
                  <a:pt x="14" y="5"/>
                </a:lnTo>
                <a:lnTo>
                  <a:pt x="16" y="5"/>
                </a:lnTo>
                <a:lnTo>
                  <a:pt x="17" y="4"/>
                </a:lnTo>
                <a:lnTo>
                  <a:pt x="18" y="3"/>
                </a:lnTo>
                <a:lnTo>
                  <a:pt x="20" y="3"/>
                </a:lnTo>
                <a:lnTo>
                  <a:pt x="21" y="3"/>
                </a:lnTo>
                <a:lnTo>
                  <a:pt x="22" y="1"/>
                </a:lnTo>
                <a:lnTo>
                  <a:pt x="24" y="1"/>
                </a:lnTo>
                <a:lnTo>
                  <a:pt x="25" y="1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2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2" y="3"/>
                </a:lnTo>
                <a:lnTo>
                  <a:pt x="33" y="3"/>
                </a:lnTo>
                <a:lnTo>
                  <a:pt x="34" y="3"/>
                </a:lnTo>
                <a:lnTo>
                  <a:pt x="36" y="4"/>
                </a:lnTo>
                <a:lnTo>
                  <a:pt x="37" y="5"/>
                </a:lnTo>
                <a:lnTo>
                  <a:pt x="38" y="5"/>
                </a:lnTo>
                <a:lnTo>
                  <a:pt x="40" y="7"/>
                </a:lnTo>
                <a:lnTo>
                  <a:pt x="41" y="8"/>
                </a:lnTo>
                <a:lnTo>
                  <a:pt x="42" y="8"/>
                </a:lnTo>
                <a:lnTo>
                  <a:pt x="44" y="9"/>
                </a:lnTo>
                <a:lnTo>
                  <a:pt x="45" y="11"/>
                </a:lnTo>
                <a:lnTo>
                  <a:pt x="46" y="12"/>
                </a:lnTo>
                <a:lnTo>
                  <a:pt x="46" y="13"/>
                </a:lnTo>
                <a:lnTo>
                  <a:pt x="48" y="15"/>
                </a:lnTo>
                <a:lnTo>
                  <a:pt x="49" y="16"/>
                </a:lnTo>
                <a:lnTo>
                  <a:pt x="49" y="17"/>
                </a:lnTo>
                <a:lnTo>
                  <a:pt x="50" y="19"/>
                </a:lnTo>
                <a:lnTo>
                  <a:pt x="50" y="20"/>
                </a:lnTo>
                <a:lnTo>
                  <a:pt x="52" y="21"/>
                </a:lnTo>
                <a:lnTo>
                  <a:pt x="52" y="23"/>
                </a:lnTo>
                <a:lnTo>
                  <a:pt x="52" y="24"/>
                </a:lnTo>
                <a:lnTo>
                  <a:pt x="53" y="25"/>
                </a:lnTo>
                <a:lnTo>
                  <a:pt x="53" y="28"/>
                </a:lnTo>
                <a:lnTo>
                  <a:pt x="53" y="29"/>
                </a:lnTo>
                <a:lnTo>
                  <a:pt x="53" y="31"/>
                </a:lnTo>
                <a:lnTo>
                  <a:pt x="53" y="32"/>
                </a:lnTo>
                <a:lnTo>
                  <a:pt x="53" y="21"/>
                </a:lnTo>
                <a:lnTo>
                  <a:pt x="53" y="23"/>
                </a:lnTo>
                <a:lnTo>
                  <a:pt x="53" y="24"/>
                </a:lnTo>
                <a:lnTo>
                  <a:pt x="53" y="27"/>
                </a:lnTo>
                <a:lnTo>
                  <a:pt x="53" y="28"/>
                </a:lnTo>
                <a:lnTo>
                  <a:pt x="52" y="29"/>
                </a:lnTo>
                <a:lnTo>
                  <a:pt x="52" y="31"/>
                </a:lnTo>
                <a:lnTo>
                  <a:pt x="52" y="32"/>
                </a:lnTo>
                <a:lnTo>
                  <a:pt x="50" y="33"/>
                </a:lnTo>
                <a:lnTo>
                  <a:pt x="50" y="35"/>
                </a:lnTo>
                <a:lnTo>
                  <a:pt x="49" y="36"/>
                </a:lnTo>
                <a:lnTo>
                  <a:pt x="49" y="37"/>
                </a:lnTo>
                <a:lnTo>
                  <a:pt x="48" y="39"/>
                </a:lnTo>
                <a:lnTo>
                  <a:pt x="46" y="40"/>
                </a:lnTo>
                <a:lnTo>
                  <a:pt x="46" y="41"/>
                </a:lnTo>
                <a:lnTo>
                  <a:pt x="45" y="42"/>
                </a:lnTo>
                <a:lnTo>
                  <a:pt x="44" y="44"/>
                </a:lnTo>
                <a:lnTo>
                  <a:pt x="42" y="45"/>
                </a:lnTo>
                <a:lnTo>
                  <a:pt x="41" y="46"/>
                </a:lnTo>
                <a:lnTo>
                  <a:pt x="40" y="46"/>
                </a:lnTo>
                <a:lnTo>
                  <a:pt x="38" y="48"/>
                </a:lnTo>
                <a:lnTo>
                  <a:pt x="37" y="49"/>
                </a:lnTo>
                <a:lnTo>
                  <a:pt x="36" y="49"/>
                </a:lnTo>
                <a:lnTo>
                  <a:pt x="34" y="50"/>
                </a:lnTo>
                <a:lnTo>
                  <a:pt x="33" y="50"/>
                </a:lnTo>
                <a:lnTo>
                  <a:pt x="32" y="52"/>
                </a:lnTo>
                <a:lnTo>
                  <a:pt x="30" y="52"/>
                </a:lnTo>
                <a:lnTo>
                  <a:pt x="29" y="52"/>
                </a:lnTo>
                <a:lnTo>
                  <a:pt x="28" y="53"/>
                </a:lnTo>
                <a:lnTo>
                  <a:pt x="26" y="53"/>
                </a:lnTo>
                <a:lnTo>
                  <a:pt x="24" y="53"/>
                </a:lnTo>
                <a:lnTo>
                  <a:pt x="22" y="53"/>
                </a:lnTo>
                <a:lnTo>
                  <a:pt x="21" y="53"/>
                </a:lnTo>
                <a:lnTo>
                  <a:pt x="32" y="53"/>
                </a:lnTo>
                <a:lnTo>
                  <a:pt x="30" y="53"/>
                </a:lnTo>
                <a:lnTo>
                  <a:pt x="29" y="53"/>
                </a:lnTo>
                <a:lnTo>
                  <a:pt x="28" y="53"/>
                </a:lnTo>
                <a:lnTo>
                  <a:pt x="25" y="53"/>
                </a:lnTo>
                <a:lnTo>
                  <a:pt x="24" y="52"/>
                </a:lnTo>
                <a:lnTo>
                  <a:pt x="22" y="52"/>
                </a:lnTo>
                <a:lnTo>
                  <a:pt x="21" y="52"/>
                </a:lnTo>
                <a:lnTo>
                  <a:pt x="20" y="50"/>
                </a:lnTo>
                <a:lnTo>
                  <a:pt x="18" y="50"/>
                </a:lnTo>
                <a:lnTo>
                  <a:pt x="17" y="49"/>
                </a:lnTo>
                <a:lnTo>
                  <a:pt x="16" y="49"/>
                </a:lnTo>
                <a:lnTo>
                  <a:pt x="14" y="48"/>
                </a:lnTo>
                <a:lnTo>
                  <a:pt x="13" y="46"/>
                </a:lnTo>
                <a:lnTo>
                  <a:pt x="12" y="46"/>
                </a:lnTo>
                <a:lnTo>
                  <a:pt x="10" y="45"/>
                </a:lnTo>
                <a:lnTo>
                  <a:pt x="9" y="44"/>
                </a:lnTo>
                <a:lnTo>
                  <a:pt x="8" y="42"/>
                </a:lnTo>
                <a:lnTo>
                  <a:pt x="8" y="41"/>
                </a:lnTo>
                <a:lnTo>
                  <a:pt x="6" y="40"/>
                </a:lnTo>
                <a:lnTo>
                  <a:pt x="5" y="39"/>
                </a:lnTo>
                <a:lnTo>
                  <a:pt x="5" y="37"/>
                </a:lnTo>
                <a:lnTo>
                  <a:pt x="4" y="36"/>
                </a:lnTo>
                <a:lnTo>
                  <a:pt x="2" y="35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29"/>
                </a:lnTo>
                <a:lnTo>
                  <a:pt x="1" y="28"/>
                </a:lnTo>
                <a:lnTo>
                  <a:pt x="0" y="27"/>
                </a:lnTo>
                <a:lnTo>
                  <a:pt x="0" y="24"/>
                </a:lnTo>
                <a:lnTo>
                  <a:pt x="0" y="23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3" name="Freeform 114">
            <a:extLst>
              <a:ext uri="{FF2B5EF4-FFF2-40B4-BE49-F238E27FC236}">
                <a16:creationId xmlns:a16="http://schemas.microsoft.com/office/drawing/2014/main" id="{515964E1-93F9-8349-9576-AC47A768C20D}"/>
              </a:ext>
            </a:extLst>
          </p:cNvPr>
          <p:cNvSpPr>
            <a:spLocks/>
          </p:cNvSpPr>
          <p:nvPr/>
        </p:nvSpPr>
        <p:spPr bwMode="auto">
          <a:xfrm>
            <a:off x="4418014" y="4568826"/>
            <a:ext cx="41275" cy="42863"/>
          </a:xfrm>
          <a:custGeom>
            <a:avLst/>
            <a:gdLst>
              <a:gd name="T0" fmla="*/ 0 w 54"/>
              <a:gd name="T1" fmla="*/ 2147483646 h 53"/>
              <a:gd name="T2" fmla="*/ 2147483646 w 54"/>
              <a:gd name="T3" fmla="*/ 2147483646 h 53"/>
              <a:gd name="T4" fmla="*/ 2147483646 w 54"/>
              <a:gd name="T5" fmla="*/ 2147483646 h 53"/>
              <a:gd name="T6" fmla="*/ 2147483646 w 54"/>
              <a:gd name="T7" fmla="*/ 2147483646 h 53"/>
              <a:gd name="T8" fmla="*/ 2147483646 w 54"/>
              <a:gd name="T9" fmla="*/ 2147483646 h 53"/>
              <a:gd name="T10" fmla="*/ 2147483646 w 54"/>
              <a:gd name="T11" fmla="*/ 2147483646 h 53"/>
              <a:gd name="T12" fmla="*/ 2147483646 w 54"/>
              <a:gd name="T13" fmla="*/ 2147483646 h 53"/>
              <a:gd name="T14" fmla="*/ 2147483646 w 54"/>
              <a:gd name="T15" fmla="*/ 2147483646 h 53"/>
              <a:gd name="T16" fmla="*/ 2147483646 w 54"/>
              <a:gd name="T17" fmla="*/ 2147483646 h 53"/>
              <a:gd name="T18" fmla="*/ 2147483646 w 54"/>
              <a:gd name="T19" fmla="*/ 2147483646 h 53"/>
              <a:gd name="T20" fmla="*/ 2147483646 w 54"/>
              <a:gd name="T21" fmla="*/ 0 h 53"/>
              <a:gd name="T22" fmla="*/ 2147483646 w 54"/>
              <a:gd name="T23" fmla="*/ 0 h 53"/>
              <a:gd name="T24" fmla="*/ 2147483646 w 54"/>
              <a:gd name="T25" fmla="*/ 0 h 53"/>
              <a:gd name="T26" fmla="*/ 2147483646 w 54"/>
              <a:gd name="T27" fmla="*/ 2147483646 h 53"/>
              <a:gd name="T28" fmla="*/ 2147483646 w 54"/>
              <a:gd name="T29" fmla="*/ 2147483646 h 53"/>
              <a:gd name="T30" fmla="*/ 2147483646 w 54"/>
              <a:gd name="T31" fmla="*/ 2147483646 h 53"/>
              <a:gd name="T32" fmla="*/ 2147483646 w 54"/>
              <a:gd name="T33" fmla="*/ 2147483646 h 53"/>
              <a:gd name="T34" fmla="*/ 2147483646 w 54"/>
              <a:gd name="T35" fmla="*/ 2147483646 h 53"/>
              <a:gd name="T36" fmla="*/ 2147483646 w 54"/>
              <a:gd name="T37" fmla="*/ 2147483646 h 53"/>
              <a:gd name="T38" fmla="*/ 2147483646 w 54"/>
              <a:gd name="T39" fmla="*/ 2147483646 h 53"/>
              <a:gd name="T40" fmla="*/ 2147483646 w 54"/>
              <a:gd name="T41" fmla="*/ 2147483646 h 53"/>
              <a:gd name="T42" fmla="*/ 2147483646 w 54"/>
              <a:gd name="T43" fmla="*/ 2147483646 h 53"/>
              <a:gd name="T44" fmla="*/ 2147483646 w 54"/>
              <a:gd name="T45" fmla="*/ 2147483646 h 53"/>
              <a:gd name="T46" fmla="*/ 2147483646 w 54"/>
              <a:gd name="T47" fmla="*/ 2147483646 h 53"/>
              <a:gd name="T48" fmla="*/ 2147483646 w 54"/>
              <a:gd name="T49" fmla="*/ 2147483646 h 53"/>
              <a:gd name="T50" fmla="*/ 2147483646 w 54"/>
              <a:gd name="T51" fmla="*/ 2147483646 h 53"/>
              <a:gd name="T52" fmla="*/ 2147483646 w 54"/>
              <a:gd name="T53" fmla="*/ 2147483646 h 53"/>
              <a:gd name="T54" fmla="*/ 2147483646 w 54"/>
              <a:gd name="T55" fmla="*/ 2147483646 h 53"/>
              <a:gd name="T56" fmla="*/ 2147483646 w 54"/>
              <a:gd name="T57" fmla="*/ 2147483646 h 53"/>
              <a:gd name="T58" fmla="*/ 2147483646 w 54"/>
              <a:gd name="T59" fmla="*/ 2147483646 h 53"/>
              <a:gd name="T60" fmla="*/ 2147483646 w 54"/>
              <a:gd name="T61" fmla="*/ 2147483646 h 53"/>
              <a:gd name="T62" fmla="*/ 2147483646 w 54"/>
              <a:gd name="T63" fmla="*/ 2147483646 h 53"/>
              <a:gd name="T64" fmla="*/ 2147483646 w 54"/>
              <a:gd name="T65" fmla="*/ 2147483646 h 53"/>
              <a:gd name="T66" fmla="*/ 2147483646 w 54"/>
              <a:gd name="T67" fmla="*/ 2147483646 h 53"/>
              <a:gd name="T68" fmla="*/ 2147483646 w 54"/>
              <a:gd name="T69" fmla="*/ 2147483646 h 53"/>
              <a:gd name="T70" fmla="*/ 2147483646 w 54"/>
              <a:gd name="T71" fmla="*/ 2147483646 h 53"/>
              <a:gd name="T72" fmla="*/ 2147483646 w 54"/>
              <a:gd name="T73" fmla="*/ 2147483646 h 53"/>
              <a:gd name="T74" fmla="*/ 2147483646 w 54"/>
              <a:gd name="T75" fmla="*/ 2147483646 h 53"/>
              <a:gd name="T76" fmla="*/ 2147483646 w 54"/>
              <a:gd name="T77" fmla="*/ 2147483646 h 53"/>
              <a:gd name="T78" fmla="*/ 2147483646 w 54"/>
              <a:gd name="T79" fmla="*/ 2147483646 h 53"/>
              <a:gd name="T80" fmla="*/ 2147483646 w 54"/>
              <a:gd name="T81" fmla="*/ 2147483646 h 53"/>
              <a:gd name="T82" fmla="*/ 2147483646 w 54"/>
              <a:gd name="T83" fmla="*/ 2147483646 h 53"/>
              <a:gd name="T84" fmla="*/ 2147483646 w 54"/>
              <a:gd name="T85" fmla="*/ 2147483646 h 53"/>
              <a:gd name="T86" fmla="*/ 2147483646 w 54"/>
              <a:gd name="T87" fmla="*/ 2147483646 h 53"/>
              <a:gd name="T88" fmla="*/ 2147483646 w 54"/>
              <a:gd name="T89" fmla="*/ 2147483646 h 53"/>
              <a:gd name="T90" fmla="*/ 2147483646 w 54"/>
              <a:gd name="T91" fmla="*/ 2147483646 h 53"/>
              <a:gd name="T92" fmla="*/ 2147483646 w 54"/>
              <a:gd name="T93" fmla="*/ 2147483646 h 53"/>
              <a:gd name="T94" fmla="*/ 2147483646 w 54"/>
              <a:gd name="T95" fmla="*/ 2147483646 h 53"/>
              <a:gd name="T96" fmla="*/ 2147483646 w 54"/>
              <a:gd name="T97" fmla="*/ 2147483646 h 53"/>
              <a:gd name="T98" fmla="*/ 2147483646 w 54"/>
              <a:gd name="T99" fmla="*/ 2147483646 h 53"/>
              <a:gd name="T100" fmla="*/ 2147483646 w 54"/>
              <a:gd name="T101" fmla="*/ 2147483646 h 53"/>
              <a:gd name="T102" fmla="*/ 2147483646 w 54"/>
              <a:gd name="T103" fmla="*/ 2147483646 h 53"/>
              <a:gd name="T104" fmla="*/ 2147483646 w 54"/>
              <a:gd name="T105" fmla="*/ 2147483646 h 53"/>
              <a:gd name="T106" fmla="*/ 2147483646 w 54"/>
              <a:gd name="T107" fmla="*/ 2147483646 h 53"/>
              <a:gd name="T108" fmla="*/ 2147483646 w 54"/>
              <a:gd name="T109" fmla="*/ 2147483646 h 53"/>
              <a:gd name="T110" fmla="*/ 0 w 54"/>
              <a:gd name="T111" fmla="*/ 2147483646 h 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4"/>
              <a:gd name="T169" fmla="*/ 0 h 53"/>
              <a:gd name="T170" fmla="*/ 54 w 54"/>
              <a:gd name="T171" fmla="*/ 53 h 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4" h="53">
                <a:moveTo>
                  <a:pt x="0" y="21"/>
                </a:moveTo>
                <a:lnTo>
                  <a:pt x="0" y="32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5"/>
                </a:lnTo>
                <a:lnTo>
                  <a:pt x="2" y="24"/>
                </a:lnTo>
                <a:lnTo>
                  <a:pt x="2" y="23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4" y="7"/>
                </a:lnTo>
                <a:lnTo>
                  <a:pt x="15" y="5"/>
                </a:lnTo>
                <a:lnTo>
                  <a:pt x="16" y="5"/>
                </a:lnTo>
                <a:lnTo>
                  <a:pt x="18" y="4"/>
                </a:lnTo>
                <a:lnTo>
                  <a:pt x="19" y="3"/>
                </a:lnTo>
                <a:lnTo>
                  <a:pt x="20" y="3"/>
                </a:lnTo>
                <a:lnTo>
                  <a:pt x="22" y="3"/>
                </a:lnTo>
                <a:lnTo>
                  <a:pt x="23" y="1"/>
                </a:lnTo>
                <a:lnTo>
                  <a:pt x="24" y="1"/>
                </a:lnTo>
                <a:lnTo>
                  <a:pt x="26" y="1"/>
                </a:lnTo>
                <a:lnTo>
                  <a:pt x="28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22" y="0"/>
                </a:lnTo>
                <a:lnTo>
                  <a:pt x="23" y="0"/>
                </a:lnTo>
                <a:lnTo>
                  <a:pt x="24" y="0"/>
                </a:lnTo>
                <a:lnTo>
                  <a:pt x="27" y="0"/>
                </a:lnTo>
                <a:lnTo>
                  <a:pt x="28" y="1"/>
                </a:lnTo>
                <a:lnTo>
                  <a:pt x="30" y="1"/>
                </a:lnTo>
                <a:lnTo>
                  <a:pt x="31" y="1"/>
                </a:lnTo>
                <a:lnTo>
                  <a:pt x="32" y="3"/>
                </a:lnTo>
                <a:lnTo>
                  <a:pt x="34" y="3"/>
                </a:lnTo>
                <a:lnTo>
                  <a:pt x="35" y="3"/>
                </a:lnTo>
                <a:lnTo>
                  <a:pt x="36" y="4"/>
                </a:lnTo>
                <a:lnTo>
                  <a:pt x="38" y="5"/>
                </a:lnTo>
                <a:lnTo>
                  <a:pt x="39" y="5"/>
                </a:lnTo>
                <a:lnTo>
                  <a:pt x="40" y="7"/>
                </a:lnTo>
                <a:lnTo>
                  <a:pt x="42" y="8"/>
                </a:lnTo>
                <a:lnTo>
                  <a:pt x="43" y="8"/>
                </a:lnTo>
                <a:lnTo>
                  <a:pt x="44" y="9"/>
                </a:lnTo>
                <a:lnTo>
                  <a:pt x="46" y="11"/>
                </a:lnTo>
                <a:lnTo>
                  <a:pt x="47" y="12"/>
                </a:lnTo>
                <a:lnTo>
                  <a:pt x="47" y="13"/>
                </a:lnTo>
                <a:lnTo>
                  <a:pt x="48" y="15"/>
                </a:lnTo>
                <a:lnTo>
                  <a:pt x="50" y="16"/>
                </a:lnTo>
                <a:lnTo>
                  <a:pt x="50" y="17"/>
                </a:lnTo>
                <a:lnTo>
                  <a:pt x="51" y="19"/>
                </a:lnTo>
                <a:lnTo>
                  <a:pt x="51" y="20"/>
                </a:lnTo>
                <a:lnTo>
                  <a:pt x="52" y="21"/>
                </a:lnTo>
                <a:lnTo>
                  <a:pt x="52" y="23"/>
                </a:lnTo>
                <a:lnTo>
                  <a:pt x="52" y="24"/>
                </a:lnTo>
                <a:lnTo>
                  <a:pt x="54" y="25"/>
                </a:lnTo>
                <a:lnTo>
                  <a:pt x="54" y="28"/>
                </a:lnTo>
                <a:lnTo>
                  <a:pt x="54" y="29"/>
                </a:lnTo>
                <a:lnTo>
                  <a:pt x="54" y="31"/>
                </a:lnTo>
                <a:lnTo>
                  <a:pt x="54" y="32"/>
                </a:lnTo>
                <a:lnTo>
                  <a:pt x="54" y="21"/>
                </a:lnTo>
                <a:lnTo>
                  <a:pt x="54" y="23"/>
                </a:lnTo>
                <a:lnTo>
                  <a:pt x="54" y="24"/>
                </a:lnTo>
                <a:lnTo>
                  <a:pt x="54" y="27"/>
                </a:lnTo>
                <a:lnTo>
                  <a:pt x="54" y="28"/>
                </a:lnTo>
                <a:lnTo>
                  <a:pt x="52" y="29"/>
                </a:lnTo>
                <a:lnTo>
                  <a:pt x="52" y="31"/>
                </a:lnTo>
                <a:lnTo>
                  <a:pt x="52" y="32"/>
                </a:lnTo>
                <a:lnTo>
                  <a:pt x="51" y="33"/>
                </a:lnTo>
                <a:lnTo>
                  <a:pt x="51" y="35"/>
                </a:lnTo>
                <a:lnTo>
                  <a:pt x="50" y="36"/>
                </a:lnTo>
                <a:lnTo>
                  <a:pt x="50" y="37"/>
                </a:lnTo>
                <a:lnTo>
                  <a:pt x="48" y="38"/>
                </a:lnTo>
                <a:lnTo>
                  <a:pt x="47" y="40"/>
                </a:lnTo>
                <a:lnTo>
                  <a:pt x="47" y="41"/>
                </a:lnTo>
                <a:lnTo>
                  <a:pt x="46" y="42"/>
                </a:lnTo>
                <a:lnTo>
                  <a:pt x="44" y="44"/>
                </a:lnTo>
                <a:lnTo>
                  <a:pt x="43" y="45"/>
                </a:lnTo>
                <a:lnTo>
                  <a:pt x="42" y="46"/>
                </a:lnTo>
                <a:lnTo>
                  <a:pt x="40" y="46"/>
                </a:lnTo>
                <a:lnTo>
                  <a:pt x="39" y="48"/>
                </a:lnTo>
                <a:lnTo>
                  <a:pt x="38" y="49"/>
                </a:lnTo>
                <a:lnTo>
                  <a:pt x="36" y="49"/>
                </a:lnTo>
                <a:lnTo>
                  <a:pt x="35" y="50"/>
                </a:lnTo>
                <a:lnTo>
                  <a:pt x="34" y="50"/>
                </a:lnTo>
                <a:lnTo>
                  <a:pt x="32" y="52"/>
                </a:lnTo>
                <a:lnTo>
                  <a:pt x="31" y="52"/>
                </a:lnTo>
                <a:lnTo>
                  <a:pt x="30" y="52"/>
                </a:lnTo>
                <a:lnTo>
                  <a:pt x="28" y="53"/>
                </a:lnTo>
                <a:lnTo>
                  <a:pt x="27" y="53"/>
                </a:lnTo>
                <a:lnTo>
                  <a:pt x="24" y="53"/>
                </a:lnTo>
                <a:lnTo>
                  <a:pt x="23" y="53"/>
                </a:lnTo>
                <a:lnTo>
                  <a:pt x="22" y="53"/>
                </a:lnTo>
                <a:lnTo>
                  <a:pt x="32" y="53"/>
                </a:lnTo>
                <a:lnTo>
                  <a:pt x="31" y="53"/>
                </a:lnTo>
                <a:lnTo>
                  <a:pt x="30" y="53"/>
                </a:lnTo>
                <a:lnTo>
                  <a:pt x="28" y="53"/>
                </a:lnTo>
                <a:lnTo>
                  <a:pt x="26" y="53"/>
                </a:lnTo>
                <a:lnTo>
                  <a:pt x="24" y="52"/>
                </a:lnTo>
                <a:lnTo>
                  <a:pt x="23" y="52"/>
                </a:lnTo>
                <a:lnTo>
                  <a:pt x="22" y="52"/>
                </a:lnTo>
                <a:lnTo>
                  <a:pt x="20" y="50"/>
                </a:lnTo>
                <a:lnTo>
                  <a:pt x="19" y="50"/>
                </a:lnTo>
                <a:lnTo>
                  <a:pt x="18" y="49"/>
                </a:lnTo>
                <a:lnTo>
                  <a:pt x="16" y="49"/>
                </a:lnTo>
                <a:lnTo>
                  <a:pt x="15" y="48"/>
                </a:lnTo>
                <a:lnTo>
                  <a:pt x="14" y="46"/>
                </a:lnTo>
                <a:lnTo>
                  <a:pt x="12" y="46"/>
                </a:lnTo>
                <a:lnTo>
                  <a:pt x="11" y="45"/>
                </a:lnTo>
                <a:lnTo>
                  <a:pt x="10" y="44"/>
                </a:lnTo>
                <a:lnTo>
                  <a:pt x="8" y="42"/>
                </a:lnTo>
                <a:lnTo>
                  <a:pt x="8" y="41"/>
                </a:lnTo>
                <a:lnTo>
                  <a:pt x="7" y="40"/>
                </a:lnTo>
                <a:lnTo>
                  <a:pt x="6" y="38"/>
                </a:lnTo>
                <a:lnTo>
                  <a:pt x="6" y="37"/>
                </a:lnTo>
                <a:lnTo>
                  <a:pt x="4" y="36"/>
                </a:lnTo>
                <a:lnTo>
                  <a:pt x="3" y="35"/>
                </a:lnTo>
                <a:lnTo>
                  <a:pt x="3" y="33"/>
                </a:lnTo>
                <a:lnTo>
                  <a:pt x="3" y="32"/>
                </a:lnTo>
                <a:lnTo>
                  <a:pt x="2" y="31"/>
                </a:lnTo>
                <a:lnTo>
                  <a:pt x="2" y="29"/>
                </a:lnTo>
                <a:lnTo>
                  <a:pt x="2" y="28"/>
                </a:lnTo>
                <a:lnTo>
                  <a:pt x="0" y="27"/>
                </a:lnTo>
                <a:lnTo>
                  <a:pt x="0" y="24"/>
                </a:lnTo>
                <a:lnTo>
                  <a:pt x="0" y="23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4" name="Rectangle 115">
            <a:extLst>
              <a:ext uri="{FF2B5EF4-FFF2-40B4-BE49-F238E27FC236}">
                <a16:creationId xmlns:a16="http://schemas.microsoft.com/office/drawing/2014/main" id="{521C1D0F-EF96-2E43-8487-C63342179A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7550" y="6189663"/>
            <a:ext cx="19781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Helvetica" pitchFamily="2" charset="0"/>
              </a:rPr>
              <a:t>(b) Detailed diagram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625" name="AutoShape 119">
            <a:extLst>
              <a:ext uri="{FF2B5EF4-FFF2-40B4-BE49-F238E27FC236}">
                <a16:creationId xmlns:a16="http://schemas.microsoft.com/office/drawing/2014/main" id="{E6A35429-AD4C-AD45-AFFC-5CFD853313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6313" y="5392739"/>
            <a:ext cx="596900" cy="496887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2626" name="AutoShape 121">
            <a:extLst>
              <a:ext uri="{FF2B5EF4-FFF2-40B4-BE49-F238E27FC236}">
                <a16:creationId xmlns:a16="http://schemas.microsoft.com/office/drawing/2014/main" id="{72992E15-E8D0-EF4A-BCD9-7DC86BC252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2850" y="4802189"/>
            <a:ext cx="596900" cy="496887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2627" name="Title 1">
            <a:extLst>
              <a:ext uri="{FF2B5EF4-FFF2-40B4-BE49-F238E27FC236}">
                <a16:creationId xmlns:a16="http://schemas.microsoft.com/office/drawing/2014/main" id="{6524529B-6649-784C-8D8D-85B17D33DF7C}"/>
              </a:ext>
            </a:extLst>
          </p:cNvPr>
          <p:cNvSpPr txBox="1">
            <a:spLocks/>
          </p:cNvSpPr>
          <p:nvPr/>
        </p:nvSpPr>
        <p:spPr bwMode="auto">
          <a:xfrm>
            <a:off x="914400" y="20638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A decomposed implementation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of the full-adder circuit</a:t>
            </a:r>
          </a:p>
        </p:txBody>
      </p:sp>
      <p:sp>
        <p:nvSpPr>
          <p:cNvPr id="22628" name="TextBox 125">
            <a:extLst>
              <a:ext uri="{FF2B5EF4-FFF2-40B4-BE49-F238E27FC236}">
                <a16:creationId xmlns:a16="http://schemas.microsoft.com/office/drawing/2014/main" id="{17FF5B1F-76CC-1E4D-9843-B85EB92E87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94600" y="6477001"/>
            <a:ext cx="24638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3.4 from the textbook ]</a:t>
            </a:r>
          </a:p>
        </p:txBody>
      </p:sp>
    </p:spTree>
  </p:cSld>
  <p:clrMapOvr>
    <a:masterClrMapping/>
  </p:clrMapOvr>
  <p:transition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1" name="Rectangle 3">
            <a:extLst>
              <a:ext uri="{FF2B5EF4-FFF2-40B4-BE49-F238E27FC236}">
                <a16:creationId xmlns:a16="http://schemas.microsoft.com/office/drawing/2014/main" id="{E809EFC7-0637-724D-B1C6-7D7BEB4762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209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Serial Adder</a:t>
            </a:r>
          </a:p>
        </p:txBody>
      </p:sp>
      <p:sp>
        <p:nvSpPr>
          <p:cNvPr id="5122" name="Text Box 5">
            <a:extLst>
              <a:ext uri="{FF2B5EF4-FFF2-40B4-BE49-F238E27FC236}">
                <a16:creationId xmlns:a16="http://schemas.microsoft.com/office/drawing/2014/main" id="{F567B403-7D74-2F42-AAF6-E47E0DD4D7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5942014"/>
            <a:ext cx="381000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 err="1"/>
              <a:t>CprE</a:t>
            </a:r>
            <a:r>
              <a:rPr lang="en-US" altLang="en-US" sz="1800" b="0" i="1"/>
              <a:t> 2810: Digital Logic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/>
              <a:t>Iowa State University, Ames, IA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/>
              <a:t>Copyright © Alexander Stoytchev</a:t>
            </a:r>
          </a:p>
        </p:txBody>
      </p:sp>
    </p:spTree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3" name="Rectangle 23">
            <a:extLst>
              <a:ext uri="{FF2B5EF4-FFF2-40B4-BE49-F238E27FC236}">
                <a16:creationId xmlns:a16="http://schemas.microsoft.com/office/drawing/2014/main" id="{5BB09FD3-578A-5E4C-B038-8E67F5451A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4238" y="3198813"/>
            <a:ext cx="906462" cy="590550"/>
          </a:xfrm>
          <a:prstGeom prst="rect">
            <a:avLst/>
          </a:prstGeom>
          <a:noFill/>
          <a:ln w="206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3554" name="Freeform 24">
            <a:extLst>
              <a:ext uri="{FF2B5EF4-FFF2-40B4-BE49-F238E27FC236}">
                <a16:creationId xmlns:a16="http://schemas.microsoft.com/office/drawing/2014/main" id="{E0AB7870-2174-4B43-B9C7-78E3C0564283}"/>
              </a:ext>
            </a:extLst>
          </p:cNvPr>
          <p:cNvSpPr>
            <a:spLocks/>
          </p:cNvSpPr>
          <p:nvPr/>
        </p:nvSpPr>
        <p:spPr bwMode="auto">
          <a:xfrm>
            <a:off x="3276601" y="3325813"/>
            <a:ext cx="125413" cy="42862"/>
          </a:xfrm>
          <a:custGeom>
            <a:avLst/>
            <a:gdLst>
              <a:gd name="T0" fmla="*/ 0 w 160"/>
              <a:gd name="T1" fmla="*/ 2147483646 h 54"/>
              <a:gd name="T2" fmla="*/ 2147483646 w 160"/>
              <a:gd name="T3" fmla="*/ 2147483646 h 54"/>
              <a:gd name="T4" fmla="*/ 0 w 160"/>
              <a:gd name="T5" fmla="*/ 0 h 54"/>
              <a:gd name="T6" fmla="*/ 0 w 160"/>
              <a:gd name="T7" fmla="*/ 2147483646 h 54"/>
              <a:gd name="T8" fmla="*/ 0 w 160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0"/>
              <a:gd name="T16" fmla="*/ 0 h 54"/>
              <a:gd name="T17" fmla="*/ 160 w 160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0" h="54">
                <a:moveTo>
                  <a:pt x="0" y="54"/>
                </a:moveTo>
                <a:lnTo>
                  <a:pt x="160" y="27"/>
                </a:lnTo>
                <a:lnTo>
                  <a:pt x="0" y="0"/>
                </a:lnTo>
                <a:lnTo>
                  <a:pt x="0" y="27"/>
                </a:lnTo>
                <a:lnTo>
                  <a:pt x="0" y="54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55" name="Line 25">
            <a:extLst>
              <a:ext uri="{FF2B5EF4-FFF2-40B4-BE49-F238E27FC236}">
                <a16:creationId xmlns:a16="http://schemas.microsoft.com/office/drawing/2014/main" id="{5DCC131E-51CB-4845-9E9E-0F16A8091F3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468563" y="3346451"/>
            <a:ext cx="785812" cy="174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56" name="Freeform 26">
            <a:extLst>
              <a:ext uri="{FF2B5EF4-FFF2-40B4-BE49-F238E27FC236}">
                <a16:creationId xmlns:a16="http://schemas.microsoft.com/office/drawing/2014/main" id="{2B7258D3-E260-8F47-801F-80791012121F}"/>
              </a:ext>
            </a:extLst>
          </p:cNvPr>
          <p:cNvSpPr>
            <a:spLocks/>
          </p:cNvSpPr>
          <p:nvPr/>
        </p:nvSpPr>
        <p:spPr bwMode="auto">
          <a:xfrm>
            <a:off x="3276601" y="3621088"/>
            <a:ext cx="125413" cy="42862"/>
          </a:xfrm>
          <a:custGeom>
            <a:avLst/>
            <a:gdLst>
              <a:gd name="T0" fmla="*/ 0 w 160"/>
              <a:gd name="T1" fmla="*/ 2147483646 h 54"/>
              <a:gd name="T2" fmla="*/ 2147483646 w 160"/>
              <a:gd name="T3" fmla="*/ 2147483646 h 54"/>
              <a:gd name="T4" fmla="*/ 0 w 160"/>
              <a:gd name="T5" fmla="*/ 0 h 54"/>
              <a:gd name="T6" fmla="*/ 0 w 160"/>
              <a:gd name="T7" fmla="*/ 2147483646 h 54"/>
              <a:gd name="T8" fmla="*/ 0 w 160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0"/>
              <a:gd name="T16" fmla="*/ 0 h 54"/>
              <a:gd name="T17" fmla="*/ 160 w 160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0" h="54">
                <a:moveTo>
                  <a:pt x="0" y="54"/>
                </a:moveTo>
                <a:lnTo>
                  <a:pt x="160" y="27"/>
                </a:lnTo>
                <a:lnTo>
                  <a:pt x="0" y="0"/>
                </a:lnTo>
                <a:lnTo>
                  <a:pt x="0" y="27"/>
                </a:lnTo>
                <a:lnTo>
                  <a:pt x="0" y="54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57" name="Line 27">
            <a:extLst>
              <a:ext uri="{FF2B5EF4-FFF2-40B4-BE49-F238E27FC236}">
                <a16:creationId xmlns:a16="http://schemas.microsoft.com/office/drawing/2014/main" id="{4EB3309E-AC50-5942-8A14-9685080181C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468563" y="3641725"/>
            <a:ext cx="785812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58" name="Freeform 28">
            <a:extLst>
              <a:ext uri="{FF2B5EF4-FFF2-40B4-BE49-F238E27FC236}">
                <a16:creationId xmlns:a16="http://schemas.microsoft.com/office/drawing/2014/main" id="{23DDBC70-CA7C-F640-B4E6-A7F8E11610D5}"/>
              </a:ext>
            </a:extLst>
          </p:cNvPr>
          <p:cNvSpPr>
            <a:spLocks/>
          </p:cNvSpPr>
          <p:nvPr/>
        </p:nvSpPr>
        <p:spPr bwMode="auto">
          <a:xfrm>
            <a:off x="5068888" y="3325813"/>
            <a:ext cx="127000" cy="42862"/>
          </a:xfrm>
          <a:custGeom>
            <a:avLst/>
            <a:gdLst>
              <a:gd name="T0" fmla="*/ 0 w 159"/>
              <a:gd name="T1" fmla="*/ 2147483646 h 54"/>
              <a:gd name="T2" fmla="*/ 2147483646 w 159"/>
              <a:gd name="T3" fmla="*/ 2147483646 h 54"/>
              <a:gd name="T4" fmla="*/ 0 w 159"/>
              <a:gd name="T5" fmla="*/ 0 h 54"/>
              <a:gd name="T6" fmla="*/ 0 w 159"/>
              <a:gd name="T7" fmla="*/ 2147483646 h 54"/>
              <a:gd name="T8" fmla="*/ 0 w 159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9"/>
              <a:gd name="T16" fmla="*/ 0 h 54"/>
              <a:gd name="T17" fmla="*/ 159 w 159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9" h="54">
                <a:moveTo>
                  <a:pt x="0" y="54"/>
                </a:moveTo>
                <a:lnTo>
                  <a:pt x="159" y="27"/>
                </a:lnTo>
                <a:lnTo>
                  <a:pt x="0" y="0"/>
                </a:lnTo>
                <a:lnTo>
                  <a:pt x="0" y="27"/>
                </a:lnTo>
                <a:lnTo>
                  <a:pt x="0" y="54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59" name="Line 29">
            <a:extLst>
              <a:ext uri="{FF2B5EF4-FFF2-40B4-BE49-F238E27FC236}">
                <a16:creationId xmlns:a16="http://schemas.microsoft.com/office/drawing/2014/main" id="{6AD548B3-6E47-0947-A484-FCFF225AE0D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30700" y="3346450"/>
            <a:ext cx="7175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60" name="Line 30">
            <a:extLst>
              <a:ext uri="{FF2B5EF4-FFF2-40B4-BE49-F238E27FC236}">
                <a16:creationId xmlns:a16="http://schemas.microsoft.com/office/drawing/2014/main" id="{B68DAC13-FDDC-D045-A354-EEACE3B597F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30700" y="3641725"/>
            <a:ext cx="23828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61" name="Rectangle 31">
            <a:extLst>
              <a:ext uri="{FF2B5EF4-FFF2-40B4-BE49-F238E27FC236}">
                <a16:creationId xmlns:a16="http://schemas.microsoft.com/office/drawing/2014/main" id="{83E4B647-6022-9145-9D8D-72172473B6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6526" y="2903538"/>
            <a:ext cx="906463" cy="590550"/>
          </a:xfrm>
          <a:prstGeom prst="rect">
            <a:avLst/>
          </a:prstGeom>
          <a:noFill/>
          <a:ln w="206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3562" name="Freeform 32">
            <a:extLst>
              <a:ext uri="{FF2B5EF4-FFF2-40B4-BE49-F238E27FC236}">
                <a16:creationId xmlns:a16="http://schemas.microsoft.com/office/drawing/2014/main" id="{6CE358EA-E757-8747-9A88-F9A1881D4EE8}"/>
              </a:ext>
            </a:extLst>
          </p:cNvPr>
          <p:cNvSpPr>
            <a:spLocks/>
          </p:cNvSpPr>
          <p:nvPr/>
        </p:nvSpPr>
        <p:spPr bwMode="auto">
          <a:xfrm>
            <a:off x="5068888" y="3030538"/>
            <a:ext cx="127000" cy="42862"/>
          </a:xfrm>
          <a:custGeom>
            <a:avLst/>
            <a:gdLst>
              <a:gd name="T0" fmla="*/ 0 w 159"/>
              <a:gd name="T1" fmla="*/ 2147483646 h 54"/>
              <a:gd name="T2" fmla="*/ 2147483646 w 159"/>
              <a:gd name="T3" fmla="*/ 2147483646 h 54"/>
              <a:gd name="T4" fmla="*/ 0 w 159"/>
              <a:gd name="T5" fmla="*/ 0 h 54"/>
              <a:gd name="T6" fmla="*/ 0 w 159"/>
              <a:gd name="T7" fmla="*/ 2147483646 h 54"/>
              <a:gd name="T8" fmla="*/ 0 w 159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9"/>
              <a:gd name="T16" fmla="*/ 0 h 54"/>
              <a:gd name="T17" fmla="*/ 159 w 159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9" h="54">
                <a:moveTo>
                  <a:pt x="0" y="54"/>
                </a:moveTo>
                <a:lnTo>
                  <a:pt x="159" y="27"/>
                </a:lnTo>
                <a:lnTo>
                  <a:pt x="0" y="0"/>
                </a:lnTo>
                <a:lnTo>
                  <a:pt x="0" y="27"/>
                </a:lnTo>
                <a:lnTo>
                  <a:pt x="0" y="54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63" name="Line 33">
            <a:extLst>
              <a:ext uri="{FF2B5EF4-FFF2-40B4-BE49-F238E27FC236}">
                <a16:creationId xmlns:a16="http://schemas.microsoft.com/office/drawing/2014/main" id="{E813E433-7CFF-EA43-9724-7109A3675A5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468564" y="3051176"/>
            <a:ext cx="2579687" cy="285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64" name="Line 34">
            <a:extLst>
              <a:ext uri="{FF2B5EF4-FFF2-40B4-BE49-F238E27FC236}">
                <a16:creationId xmlns:a16="http://schemas.microsoft.com/office/drawing/2014/main" id="{B655C49D-55D0-174D-8441-0D9BD70C17C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122988" y="3052763"/>
            <a:ext cx="16954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65" name="Line 35">
            <a:extLst>
              <a:ext uri="{FF2B5EF4-FFF2-40B4-BE49-F238E27FC236}">
                <a16:creationId xmlns:a16="http://schemas.microsoft.com/office/drawing/2014/main" id="{9F8DE0F9-7CC2-F04E-B732-A4C439CE3D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22988" y="3346450"/>
            <a:ext cx="5905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66" name="Rectangle 36">
            <a:extLst>
              <a:ext uri="{FF2B5EF4-FFF2-40B4-BE49-F238E27FC236}">
                <a16:creationId xmlns:a16="http://schemas.microsoft.com/office/drawing/2014/main" id="{6350CD62-C802-BD4A-A62E-510BBBEF98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0151" y="3402013"/>
            <a:ext cx="27892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HA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3567" name="Line 37">
            <a:extLst>
              <a:ext uri="{FF2B5EF4-FFF2-40B4-BE49-F238E27FC236}">
                <a16:creationId xmlns:a16="http://schemas.microsoft.com/office/drawing/2014/main" id="{85453A82-C3FD-1F4F-A89D-192AB478F9A6}"/>
              </a:ext>
            </a:extLst>
          </p:cNvPr>
          <p:cNvSpPr>
            <a:spLocks noChangeShapeType="1"/>
          </p:cNvSpPr>
          <p:nvPr/>
        </p:nvSpPr>
        <p:spPr bwMode="auto">
          <a:xfrm>
            <a:off x="6713538" y="3346450"/>
            <a:ext cx="317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68" name="Line 38">
            <a:extLst>
              <a:ext uri="{FF2B5EF4-FFF2-40B4-BE49-F238E27FC236}">
                <a16:creationId xmlns:a16="http://schemas.microsoft.com/office/drawing/2014/main" id="{AFBF7D3F-53B1-3548-9400-E9A9FE90DDD4}"/>
              </a:ext>
            </a:extLst>
          </p:cNvPr>
          <p:cNvSpPr>
            <a:spLocks noChangeShapeType="1"/>
          </p:cNvSpPr>
          <p:nvPr/>
        </p:nvSpPr>
        <p:spPr bwMode="auto">
          <a:xfrm>
            <a:off x="6713538" y="3641725"/>
            <a:ext cx="317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69" name="Freeform 40">
            <a:extLst>
              <a:ext uri="{FF2B5EF4-FFF2-40B4-BE49-F238E27FC236}">
                <a16:creationId xmlns:a16="http://schemas.microsoft.com/office/drawing/2014/main" id="{BA1EDBC6-21A7-C547-84A2-5967B5A29054}"/>
              </a:ext>
            </a:extLst>
          </p:cNvPr>
          <p:cNvSpPr>
            <a:spLocks/>
          </p:cNvSpPr>
          <p:nvPr/>
        </p:nvSpPr>
        <p:spPr bwMode="auto">
          <a:xfrm>
            <a:off x="6992939" y="3244851"/>
            <a:ext cx="631825" cy="250825"/>
          </a:xfrm>
          <a:custGeom>
            <a:avLst/>
            <a:gdLst>
              <a:gd name="T0" fmla="*/ 2147483646 w 794"/>
              <a:gd name="T1" fmla="*/ 0 h 316"/>
              <a:gd name="T2" fmla="*/ 2147483646 w 794"/>
              <a:gd name="T3" fmla="*/ 2147483646 h 316"/>
              <a:gd name="T4" fmla="*/ 2147483646 w 794"/>
              <a:gd name="T5" fmla="*/ 2147483646 h 316"/>
              <a:gd name="T6" fmla="*/ 2147483646 w 794"/>
              <a:gd name="T7" fmla="*/ 2147483646 h 316"/>
              <a:gd name="T8" fmla="*/ 2147483646 w 794"/>
              <a:gd name="T9" fmla="*/ 2147483646 h 316"/>
              <a:gd name="T10" fmla="*/ 2147483646 w 794"/>
              <a:gd name="T11" fmla="*/ 2147483646 h 316"/>
              <a:gd name="T12" fmla="*/ 2147483646 w 794"/>
              <a:gd name="T13" fmla="*/ 2147483646 h 316"/>
              <a:gd name="T14" fmla="*/ 2147483646 w 794"/>
              <a:gd name="T15" fmla="*/ 2147483646 h 316"/>
              <a:gd name="T16" fmla="*/ 2147483646 w 794"/>
              <a:gd name="T17" fmla="*/ 2147483646 h 316"/>
              <a:gd name="T18" fmla="*/ 2147483646 w 794"/>
              <a:gd name="T19" fmla="*/ 2147483646 h 316"/>
              <a:gd name="T20" fmla="*/ 2147483646 w 794"/>
              <a:gd name="T21" fmla="*/ 2147483646 h 316"/>
              <a:gd name="T22" fmla="*/ 2147483646 w 794"/>
              <a:gd name="T23" fmla="*/ 2147483646 h 316"/>
              <a:gd name="T24" fmla="*/ 2147483646 w 794"/>
              <a:gd name="T25" fmla="*/ 2147483646 h 316"/>
              <a:gd name="T26" fmla="*/ 2147483646 w 794"/>
              <a:gd name="T27" fmla="*/ 2147483646 h 316"/>
              <a:gd name="T28" fmla="*/ 2147483646 w 794"/>
              <a:gd name="T29" fmla="*/ 2147483646 h 316"/>
              <a:gd name="T30" fmla="*/ 2147483646 w 794"/>
              <a:gd name="T31" fmla="*/ 2147483646 h 316"/>
              <a:gd name="T32" fmla="*/ 2147483646 w 794"/>
              <a:gd name="T33" fmla="*/ 2147483646 h 316"/>
              <a:gd name="T34" fmla="*/ 2147483646 w 794"/>
              <a:gd name="T35" fmla="*/ 2147483646 h 316"/>
              <a:gd name="T36" fmla="*/ 2147483646 w 794"/>
              <a:gd name="T37" fmla="*/ 2147483646 h 316"/>
              <a:gd name="T38" fmla="*/ 2147483646 w 794"/>
              <a:gd name="T39" fmla="*/ 2147483646 h 316"/>
              <a:gd name="T40" fmla="*/ 2147483646 w 794"/>
              <a:gd name="T41" fmla="*/ 2147483646 h 316"/>
              <a:gd name="T42" fmla="*/ 2147483646 w 794"/>
              <a:gd name="T43" fmla="*/ 2147483646 h 316"/>
              <a:gd name="T44" fmla="*/ 2147483646 w 794"/>
              <a:gd name="T45" fmla="*/ 2147483646 h 316"/>
              <a:gd name="T46" fmla="*/ 2147483646 w 794"/>
              <a:gd name="T47" fmla="*/ 2147483646 h 316"/>
              <a:gd name="T48" fmla="*/ 2147483646 w 794"/>
              <a:gd name="T49" fmla="*/ 2147483646 h 316"/>
              <a:gd name="T50" fmla="*/ 2147483646 w 794"/>
              <a:gd name="T51" fmla="*/ 2147483646 h 316"/>
              <a:gd name="T52" fmla="*/ 2147483646 w 794"/>
              <a:gd name="T53" fmla="*/ 2147483646 h 316"/>
              <a:gd name="T54" fmla="*/ 2147483646 w 794"/>
              <a:gd name="T55" fmla="*/ 2147483646 h 316"/>
              <a:gd name="T56" fmla="*/ 2147483646 w 794"/>
              <a:gd name="T57" fmla="*/ 2147483646 h 316"/>
              <a:gd name="T58" fmla="*/ 2147483646 w 794"/>
              <a:gd name="T59" fmla="*/ 2147483646 h 316"/>
              <a:gd name="T60" fmla="*/ 2147483646 w 794"/>
              <a:gd name="T61" fmla="*/ 2147483646 h 316"/>
              <a:gd name="T62" fmla="*/ 2147483646 w 794"/>
              <a:gd name="T63" fmla="*/ 2147483646 h 316"/>
              <a:gd name="T64" fmla="*/ 2147483646 w 794"/>
              <a:gd name="T65" fmla="*/ 2147483646 h 316"/>
              <a:gd name="T66" fmla="*/ 2147483646 w 794"/>
              <a:gd name="T67" fmla="*/ 2147483646 h 316"/>
              <a:gd name="T68" fmla="*/ 2147483646 w 794"/>
              <a:gd name="T69" fmla="*/ 2147483646 h 316"/>
              <a:gd name="T70" fmla="*/ 2147483646 w 794"/>
              <a:gd name="T71" fmla="*/ 2147483646 h 316"/>
              <a:gd name="T72" fmla="*/ 2147483646 w 794"/>
              <a:gd name="T73" fmla="*/ 2147483646 h 316"/>
              <a:gd name="T74" fmla="*/ 2147483646 w 794"/>
              <a:gd name="T75" fmla="*/ 2147483646 h 316"/>
              <a:gd name="T76" fmla="*/ 2147483646 w 794"/>
              <a:gd name="T77" fmla="*/ 2147483646 h 316"/>
              <a:gd name="T78" fmla="*/ 2147483646 w 794"/>
              <a:gd name="T79" fmla="*/ 2147483646 h 316"/>
              <a:gd name="T80" fmla="*/ 2147483646 w 794"/>
              <a:gd name="T81" fmla="*/ 2147483646 h 316"/>
              <a:gd name="T82" fmla="*/ 2147483646 w 794"/>
              <a:gd name="T83" fmla="*/ 2147483646 h 316"/>
              <a:gd name="T84" fmla="*/ 2147483646 w 794"/>
              <a:gd name="T85" fmla="*/ 2147483646 h 316"/>
              <a:gd name="T86" fmla="*/ 2147483646 w 794"/>
              <a:gd name="T87" fmla="*/ 2147483646 h 316"/>
              <a:gd name="T88" fmla="*/ 2147483646 w 794"/>
              <a:gd name="T89" fmla="*/ 2147483646 h 316"/>
              <a:gd name="T90" fmla="*/ 2147483646 w 794"/>
              <a:gd name="T91" fmla="*/ 2147483646 h 316"/>
              <a:gd name="T92" fmla="*/ 2147483646 w 794"/>
              <a:gd name="T93" fmla="*/ 2147483646 h 316"/>
              <a:gd name="T94" fmla="*/ 2147483646 w 794"/>
              <a:gd name="T95" fmla="*/ 2147483646 h 316"/>
              <a:gd name="T96" fmla="*/ 2147483646 w 794"/>
              <a:gd name="T97" fmla="*/ 2147483646 h 316"/>
              <a:gd name="T98" fmla="*/ 2147483646 w 794"/>
              <a:gd name="T99" fmla="*/ 2147483646 h 316"/>
              <a:gd name="T100" fmla="*/ 2147483646 w 794"/>
              <a:gd name="T101" fmla="*/ 2147483646 h 316"/>
              <a:gd name="T102" fmla="*/ 2147483646 w 794"/>
              <a:gd name="T103" fmla="*/ 2147483646 h 316"/>
              <a:gd name="T104" fmla="*/ 2147483646 w 794"/>
              <a:gd name="T105" fmla="*/ 2147483646 h 316"/>
              <a:gd name="T106" fmla="*/ 2147483646 w 794"/>
              <a:gd name="T107" fmla="*/ 2147483646 h 316"/>
              <a:gd name="T108" fmla="*/ 2147483646 w 794"/>
              <a:gd name="T109" fmla="*/ 2147483646 h 316"/>
              <a:gd name="T110" fmla="*/ 2147483646 w 794"/>
              <a:gd name="T111" fmla="*/ 2147483646 h 316"/>
              <a:gd name="T112" fmla="*/ 2147483646 w 794"/>
              <a:gd name="T113" fmla="*/ 2147483646 h 316"/>
              <a:gd name="T114" fmla="*/ 2147483646 w 794"/>
              <a:gd name="T115" fmla="*/ 2147483646 h 316"/>
              <a:gd name="T116" fmla="*/ 2147483646 w 794"/>
              <a:gd name="T117" fmla="*/ 2147483646 h 316"/>
              <a:gd name="T118" fmla="*/ 2147483646 w 794"/>
              <a:gd name="T119" fmla="*/ 2147483646 h 316"/>
              <a:gd name="T120" fmla="*/ 2147483646 w 794"/>
              <a:gd name="T121" fmla="*/ 2147483646 h 3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794"/>
              <a:gd name="T184" fmla="*/ 0 h 316"/>
              <a:gd name="T185" fmla="*/ 794 w 794"/>
              <a:gd name="T186" fmla="*/ 316 h 31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794" h="316">
                <a:moveTo>
                  <a:pt x="0" y="0"/>
                </a:moveTo>
                <a:lnTo>
                  <a:pt x="30" y="0"/>
                </a:lnTo>
                <a:lnTo>
                  <a:pt x="59" y="0"/>
                </a:lnTo>
                <a:lnTo>
                  <a:pt x="86" y="0"/>
                </a:lnTo>
                <a:lnTo>
                  <a:pt x="110" y="0"/>
                </a:lnTo>
                <a:lnTo>
                  <a:pt x="134" y="0"/>
                </a:lnTo>
                <a:lnTo>
                  <a:pt x="155" y="0"/>
                </a:lnTo>
                <a:lnTo>
                  <a:pt x="175" y="0"/>
                </a:lnTo>
                <a:lnTo>
                  <a:pt x="194" y="0"/>
                </a:lnTo>
                <a:lnTo>
                  <a:pt x="211" y="0"/>
                </a:lnTo>
                <a:lnTo>
                  <a:pt x="227" y="0"/>
                </a:lnTo>
                <a:lnTo>
                  <a:pt x="240" y="0"/>
                </a:lnTo>
                <a:lnTo>
                  <a:pt x="253" y="1"/>
                </a:lnTo>
                <a:lnTo>
                  <a:pt x="265" y="1"/>
                </a:lnTo>
                <a:lnTo>
                  <a:pt x="276" y="1"/>
                </a:lnTo>
                <a:lnTo>
                  <a:pt x="287" y="1"/>
                </a:lnTo>
                <a:lnTo>
                  <a:pt x="296" y="1"/>
                </a:lnTo>
                <a:lnTo>
                  <a:pt x="304" y="1"/>
                </a:lnTo>
                <a:lnTo>
                  <a:pt x="311" y="1"/>
                </a:lnTo>
                <a:lnTo>
                  <a:pt x="317" y="1"/>
                </a:lnTo>
                <a:lnTo>
                  <a:pt x="322" y="1"/>
                </a:lnTo>
                <a:lnTo>
                  <a:pt x="328" y="1"/>
                </a:lnTo>
                <a:lnTo>
                  <a:pt x="332" y="1"/>
                </a:lnTo>
                <a:lnTo>
                  <a:pt x="336" y="1"/>
                </a:lnTo>
                <a:lnTo>
                  <a:pt x="338" y="1"/>
                </a:lnTo>
                <a:lnTo>
                  <a:pt x="342" y="1"/>
                </a:lnTo>
                <a:lnTo>
                  <a:pt x="345" y="1"/>
                </a:lnTo>
                <a:lnTo>
                  <a:pt x="348" y="1"/>
                </a:lnTo>
                <a:lnTo>
                  <a:pt x="349" y="1"/>
                </a:lnTo>
                <a:lnTo>
                  <a:pt x="352" y="1"/>
                </a:lnTo>
                <a:lnTo>
                  <a:pt x="353" y="1"/>
                </a:lnTo>
                <a:lnTo>
                  <a:pt x="356" y="3"/>
                </a:lnTo>
                <a:lnTo>
                  <a:pt x="358" y="3"/>
                </a:lnTo>
                <a:lnTo>
                  <a:pt x="360" y="3"/>
                </a:lnTo>
                <a:lnTo>
                  <a:pt x="362" y="3"/>
                </a:lnTo>
                <a:lnTo>
                  <a:pt x="364" y="3"/>
                </a:lnTo>
                <a:lnTo>
                  <a:pt x="366" y="3"/>
                </a:lnTo>
                <a:lnTo>
                  <a:pt x="368" y="3"/>
                </a:lnTo>
                <a:lnTo>
                  <a:pt x="369" y="3"/>
                </a:lnTo>
                <a:lnTo>
                  <a:pt x="370" y="3"/>
                </a:lnTo>
                <a:lnTo>
                  <a:pt x="372" y="3"/>
                </a:lnTo>
                <a:lnTo>
                  <a:pt x="374" y="4"/>
                </a:lnTo>
                <a:lnTo>
                  <a:pt x="376" y="4"/>
                </a:lnTo>
                <a:lnTo>
                  <a:pt x="377" y="4"/>
                </a:lnTo>
                <a:lnTo>
                  <a:pt x="378" y="4"/>
                </a:lnTo>
                <a:lnTo>
                  <a:pt x="380" y="4"/>
                </a:lnTo>
                <a:lnTo>
                  <a:pt x="381" y="4"/>
                </a:lnTo>
                <a:lnTo>
                  <a:pt x="382" y="4"/>
                </a:lnTo>
                <a:lnTo>
                  <a:pt x="384" y="4"/>
                </a:lnTo>
                <a:lnTo>
                  <a:pt x="385" y="4"/>
                </a:lnTo>
                <a:lnTo>
                  <a:pt x="386" y="5"/>
                </a:lnTo>
                <a:lnTo>
                  <a:pt x="388" y="5"/>
                </a:lnTo>
                <a:lnTo>
                  <a:pt x="389" y="5"/>
                </a:lnTo>
                <a:lnTo>
                  <a:pt x="390" y="5"/>
                </a:lnTo>
                <a:lnTo>
                  <a:pt x="392" y="5"/>
                </a:lnTo>
                <a:lnTo>
                  <a:pt x="393" y="5"/>
                </a:lnTo>
                <a:lnTo>
                  <a:pt x="394" y="5"/>
                </a:lnTo>
                <a:lnTo>
                  <a:pt x="396" y="5"/>
                </a:lnTo>
                <a:lnTo>
                  <a:pt x="398" y="7"/>
                </a:lnTo>
                <a:lnTo>
                  <a:pt x="400" y="7"/>
                </a:lnTo>
                <a:lnTo>
                  <a:pt x="401" y="7"/>
                </a:lnTo>
                <a:lnTo>
                  <a:pt x="404" y="7"/>
                </a:lnTo>
                <a:lnTo>
                  <a:pt x="405" y="7"/>
                </a:lnTo>
                <a:lnTo>
                  <a:pt x="408" y="8"/>
                </a:lnTo>
                <a:lnTo>
                  <a:pt x="410" y="8"/>
                </a:lnTo>
                <a:lnTo>
                  <a:pt x="412" y="8"/>
                </a:lnTo>
                <a:lnTo>
                  <a:pt x="413" y="8"/>
                </a:lnTo>
                <a:lnTo>
                  <a:pt x="415" y="9"/>
                </a:lnTo>
                <a:lnTo>
                  <a:pt x="417" y="9"/>
                </a:lnTo>
                <a:lnTo>
                  <a:pt x="418" y="9"/>
                </a:lnTo>
                <a:lnTo>
                  <a:pt x="419" y="9"/>
                </a:lnTo>
                <a:lnTo>
                  <a:pt x="421" y="9"/>
                </a:lnTo>
                <a:lnTo>
                  <a:pt x="422" y="9"/>
                </a:lnTo>
                <a:lnTo>
                  <a:pt x="423" y="11"/>
                </a:lnTo>
                <a:lnTo>
                  <a:pt x="425" y="11"/>
                </a:lnTo>
                <a:lnTo>
                  <a:pt x="426" y="11"/>
                </a:lnTo>
                <a:lnTo>
                  <a:pt x="427" y="11"/>
                </a:lnTo>
                <a:lnTo>
                  <a:pt x="429" y="11"/>
                </a:lnTo>
                <a:lnTo>
                  <a:pt x="430" y="12"/>
                </a:lnTo>
                <a:lnTo>
                  <a:pt x="431" y="12"/>
                </a:lnTo>
                <a:lnTo>
                  <a:pt x="433" y="12"/>
                </a:lnTo>
                <a:lnTo>
                  <a:pt x="434" y="12"/>
                </a:lnTo>
                <a:lnTo>
                  <a:pt x="435" y="13"/>
                </a:lnTo>
                <a:lnTo>
                  <a:pt x="437" y="13"/>
                </a:lnTo>
                <a:lnTo>
                  <a:pt x="438" y="13"/>
                </a:lnTo>
                <a:lnTo>
                  <a:pt x="439" y="15"/>
                </a:lnTo>
                <a:lnTo>
                  <a:pt x="441" y="15"/>
                </a:lnTo>
                <a:lnTo>
                  <a:pt x="442" y="15"/>
                </a:lnTo>
                <a:lnTo>
                  <a:pt x="445" y="16"/>
                </a:lnTo>
                <a:lnTo>
                  <a:pt x="446" y="16"/>
                </a:lnTo>
                <a:lnTo>
                  <a:pt x="449" y="17"/>
                </a:lnTo>
                <a:lnTo>
                  <a:pt x="450" y="17"/>
                </a:lnTo>
                <a:lnTo>
                  <a:pt x="453" y="19"/>
                </a:lnTo>
                <a:lnTo>
                  <a:pt x="455" y="19"/>
                </a:lnTo>
                <a:lnTo>
                  <a:pt x="458" y="20"/>
                </a:lnTo>
                <a:lnTo>
                  <a:pt x="459" y="20"/>
                </a:lnTo>
                <a:lnTo>
                  <a:pt x="462" y="21"/>
                </a:lnTo>
                <a:lnTo>
                  <a:pt x="465" y="21"/>
                </a:lnTo>
                <a:lnTo>
                  <a:pt x="466" y="23"/>
                </a:lnTo>
                <a:lnTo>
                  <a:pt x="467" y="23"/>
                </a:lnTo>
                <a:lnTo>
                  <a:pt x="470" y="24"/>
                </a:lnTo>
                <a:lnTo>
                  <a:pt x="471" y="24"/>
                </a:lnTo>
                <a:lnTo>
                  <a:pt x="473" y="24"/>
                </a:lnTo>
                <a:lnTo>
                  <a:pt x="474" y="25"/>
                </a:lnTo>
                <a:lnTo>
                  <a:pt x="475" y="25"/>
                </a:lnTo>
                <a:lnTo>
                  <a:pt x="477" y="25"/>
                </a:lnTo>
                <a:lnTo>
                  <a:pt x="478" y="27"/>
                </a:lnTo>
                <a:lnTo>
                  <a:pt x="479" y="27"/>
                </a:lnTo>
                <a:lnTo>
                  <a:pt x="481" y="27"/>
                </a:lnTo>
                <a:lnTo>
                  <a:pt x="482" y="28"/>
                </a:lnTo>
                <a:lnTo>
                  <a:pt x="483" y="28"/>
                </a:lnTo>
                <a:lnTo>
                  <a:pt x="485" y="29"/>
                </a:lnTo>
                <a:lnTo>
                  <a:pt x="486" y="29"/>
                </a:lnTo>
                <a:lnTo>
                  <a:pt x="487" y="31"/>
                </a:lnTo>
                <a:lnTo>
                  <a:pt x="489" y="31"/>
                </a:lnTo>
                <a:lnTo>
                  <a:pt x="490" y="32"/>
                </a:lnTo>
                <a:lnTo>
                  <a:pt x="491" y="32"/>
                </a:lnTo>
                <a:lnTo>
                  <a:pt x="493" y="33"/>
                </a:lnTo>
                <a:lnTo>
                  <a:pt x="494" y="33"/>
                </a:lnTo>
                <a:lnTo>
                  <a:pt x="495" y="35"/>
                </a:lnTo>
                <a:lnTo>
                  <a:pt x="498" y="35"/>
                </a:lnTo>
                <a:lnTo>
                  <a:pt x="499" y="36"/>
                </a:lnTo>
                <a:lnTo>
                  <a:pt x="501" y="37"/>
                </a:lnTo>
                <a:lnTo>
                  <a:pt x="503" y="37"/>
                </a:lnTo>
                <a:lnTo>
                  <a:pt x="505" y="39"/>
                </a:lnTo>
                <a:lnTo>
                  <a:pt x="507" y="40"/>
                </a:lnTo>
                <a:lnTo>
                  <a:pt x="510" y="41"/>
                </a:lnTo>
                <a:lnTo>
                  <a:pt x="511" y="41"/>
                </a:lnTo>
                <a:lnTo>
                  <a:pt x="512" y="43"/>
                </a:lnTo>
                <a:lnTo>
                  <a:pt x="514" y="44"/>
                </a:lnTo>
                <a:lnTo>
                  <a:pt x="516" y="44"/>
                </a:lnTo>
                <a:lnTo>
                  <a:pt x="518" y="45"/>
                </a:lnTo>
                <a:lnTo>
                  <a:pt x="519" y="45"/>
                </a:lnTo>
                <a:lnTo>
                  <a:pt x="520" y="47"/>
                </a:lnTo>
                <a:lnTo>
                  <a:pt x="522" y="47"/>
                </a:lnTo>
                <a:lnTo>
                  <a:pt x="523" y="48"/>
                </a:lnTo>
                <a:lnTo>
                  <a:pt x="524" y="49"/>
                </a:lnTo>
                <a:lnTo>
                  <a:pt x="526" y="49"/>
                </a:lnTo>
                <a:lnTo>
                  <a:pt x="527" y="51"/>
                </a:lnTo>
                <a:lnTo>
                  <a:pt x="528" y="51"/>
                </a:lnTo>
                <a:lnTo>
                  <a:pt x="530" y="52"/>
                </a:lnTo>
                <a:lnTo>
                  <a:pt x="531" y="52"/>
                </a:lnTo>
                <a:lnTo>
                  <a:pt x="532" y="53"/>
                </a:lnTo>
                <a:lnTo>
                  <a:pt x="534" y="53"/>
                </a:lnTo>
                <a:lnTo>
                  <a:pt x="534" y="55"/>
                </a:lnTo>
                <a:lnTo>
                  <a:pt x="535" y="55"/>
                </a:lnTo>
                <a:lnTo>
                  <a:pt x="536" y="56"/>
                </a:lnTo>
                <a:lnTo>
                  <a:pt x="538" y="56"/>
                </a:lnTo>
                <a:lnTo>
                  <a:pt x="539" y="57"/>
                </a:lnTo>
                <a:lnTo>
                  <a:pt x="540" y="57"/>
                </a:lnTo>
                <a:lnTo>
                  <a:pt x="542" y="59"/>
                </a:lnTo>
                <a:lnTo>
                  <a:pt x="543" y="59"/>
                </a:lnTo>
                <a:lnTo>
                  <a:pt x="546" y="60"/>
                </a:lnTo>
                <a:lnTo>
                  <a:pt x="547" y="61"/>
                </a:lnTo>
                <a:lnTo>
                  <a:pt x="548" y="63"/>
                </a:lnTo>
                <a:lnTo>
                  <a:pt x="551" y="63"/>
                </a:lnTo>
                <a:lnTo>
                  <a:pt x="552" y="64"/>
                </a:lnTo>
                <a:lnTo>
                  <a:pt x="554" y="65"/>
                </a:lnTo>
                <a:lnTo>
                  <a:pt x="556" y="66"/>
                </a:lnTo>
                <a:lnTo>
                  <a:pt x="558" y="66"/>
                </a:lnTo>
                <a:lnTo>
                  <a:pt x="559" y="68"/>
                </a:lnTo>
                <a:lnTo>
                  <a:pt x="560" y="68"/>
                </a:lnTo>
                <a:lnTo>
                  <a:pt x="562" y="69"/>
                </a:lnTo>
                <a:lnTo>
                  <a:pt x="563" y="69"/>
                </a:lnTo>
                <a:lnTo>
                  <a:pt x="563" y="70"/>
                </a:lnTo>
                <a:lnTo>
                  <a:pt x="564" y="70"/>
                </a:lnTo>
                <a:lnTo>
                  <a:pt x="566" y="72"/>
                </a:lnTo>
                <a:lnTo>
                  <a:pt x="567" y="72"/>
                </a:lnTo>
                <a:lnTo>
                  <a:pt x="567" y="73"/>
                </a:lnTo>
                <a:lnTo>
                  <a:pt x="568" y="73"/>
                </a:lnTo>
                <a:lnTo>
                  <a:pt x="570" y="73"/>
                </a:lnTo>
                <a:lnTo>
                  <a:pt x="570" y="74"/>
                </a:lnTo>
                <a:lnTo>
                  <a:pt x="571" y="74"/>
                </a:lnTo>
                <a:lnTo>
                  <a:pt x="572" y="76"/>
                </a:lnTo>
                <a:lnTo>
                  <a:pt x="574" y="76"/>
                </a:lnTo>
                <a:lnTo>
                  <a:pt x="575" y="77"/>
                </a:lnTo>
                <a:lnTo>
                  <a:pt x="576" y="78"/>
                </a:lnTo>
                <a:lnTo>
                  <a:pt x="578" y="78"/>
                </a:lnTo>
                <a:lnTo>
                  <a:pt x="579" y="80"/>
                </a:lnTo>
                <a:lnTo>
                  <a:pt x="580" y="80"/>
                </a:lnTo>
                <a:lnTo>
                  <a:pt x="580" y="81"/>
                </a:lnTo>
                <a:lnTo>
                  <a:pt x="582" y="82"/>
                </a:lnTo>
                <a:lnTo>
                  <a:pt x="583" y="82"/>
                </a:lnTo>
                <a:lnTo>
                  <a:pt x="586" y="84"/>
                </a:lnTo>
                <a:lnTo>
                  <a:pt x="587" y="85"/>
                </a:lnTo>
                <a:lnTo>
                  <a:pt x="588" y="85"/>
                </a:lnTo>
                <a:lnTo>
                  <a:pt x="590" y="86"/>
                </a:lnTo>
                <a:lnTo>
                  <a:pt x="591" y="88"/>
                </a:lnTo>
                <a:lnTo>
                  <a:pt x="592" y="88"/>
                </a:lnTo>
                <a:lnTo>
                  <a:pt x="594" y="89"/>
                </a:lnTo>
                <a:lnTo>
                  <a:pt x="595" y="90"/>
                </a:lnTo>
                <a:lnTo>
                  <a:pt x="596" y="90"/>
                </a:lnTo>
                <a:lnTo>
                  <a:pt x="598" y="92"/>
                </a:lnTo>
                <a:lnTo>
                  <a:pt x="599" y="93"/>
                </a:lnTo>
                <a:lnTo>
                  <a:pt x="600" y="93"/>
                </a:lnTo>
                <a:lnTo>
                  <a:pt x="601" y="94"/>
                </a:lnTo>
                <a:lnTo>
                  <a:pt x="603" y="96"/>
                </a:lnTo>
                <a:lnTo>
                  <a:pt x="604" y="96"/>
                </a:lnTo>
                <a:lnTo>
                  <a:pt x="604" y="97"/>
                </a:lnTo>
                <a:lnTo>
                  <a:pt x="605" y="97"/>
                </a:lnTo>
                <a:lnTo>
                  <a:pt x="607" y="98"/>
                </a:lnTo>
                <a:lnTo>
                  <a:pt x="608" y="98"/>
                </a:lnTo>
                <a:lnTo>
                  <a:pt x="608" y="100"/>
                </a:lnTo>
                <a:lnTo>
                  <a:pt x="609" y="100"/>
                </a:lnTo>
                <a:lnTo>
                  <a:pt x="609" y="101"/>
                </a:lnTo>
                <a:lnTo>
                  <a:pt x="611" y="101"/>
                </a:lnTo>
                <a:lnTo>
                  <a:pt x="612" y="102"/>
                </a:lnTo>
                <a:lnTo>
                  <a:pt x="613" y="104"/>
                </a:lnTo>
                <a:lnTo>
                  <a:pt x="615" y="105"/>
                </a:lnTo>
                <a:lnTo>
                  <a:pt x="616" y="105"/>
                </a:lnTo>
                <a:lnTo>
                  <a:pt x="616" y="106"/>
                </a:lnTo>
                <a:lnTo>
                  <a:pt x="617" y="106"/>
                </a:lnTo>
                <a:lnTo>
                  <a:pt x="619" y="108"/>
                </a:lnTo>
                <a:lnTo>
                  <a:pt x="620" y="109"/>
                </a:lnTo>
                <a:lnTo>
                  <a:pt x="621" y="109"/>
                </a:lnTo>
                <a:lnTo>
                  <a:pt x="621" y="110"/>
                </a:lnTo>
                <a:lnTo>
                  <a:pt x="623" y="110"/>
                </a:lnTo>
                <a:lnTo>
                  <a:pt x="624" y="112"/>
                </a:lnTo>
                <a:lnTo>
                  <a:pt x="625" y="112"/>
                </a:lnTo>
                <a:lnTo>
                  <a:pt x="625" y="113"/>
                </a:lnTo>
                <a:lnTo>
                  <a:pt x="627" y="113"/>
                </a:lnTo>
                <a:lnTo>
                  <a:pt x="627" y="114"/>
                </a:lnTo>
                <a:lnTo>
                  <a:pt x="628" y="114"/>
                </a:lnTo>
                <a:lnTo>
                  <a:pt x="629" y="116"/>
                </a:lnTo>
                <a:lnTo>
                  <a:pt x="631" y="117"/>
                </a:lnTo>
                <a:lnTo>
                  <a:pt x="632" y="117"/>
                </a:lnTo>
                <a:lnTo>
                  <a:pt x="632" y="118"/>
                </a:lnTo>
                <a:lnTo>
                  <a:pt x="633" y="118"/>
                </a:lnTo>
                <a:lnTo>
                  <a:pt x="635" y="120"/>
                </a:lnTo>
                <a:lnTo>
                  <a:pt x="636" y="121"/>
                </a:lnTo>
                <a:lnTo>
                  <a:pt x="637" y="121"/>
                </a:lnTo>
                <a:lnTo>
                  <a:pt x="639" y="122"/>
                </a:lnTo>
                <a:lnTo>
                  <a:pt x="640" y="122"/>
                </a:lnTo>
                <a:lnTo>
                  <a:pt x="641" y="124"/>
                </a:lnTo>
                <a:lnTo>
                  <a:pt x="641" y="125"/>
                </a:lnTo>
                <a:lnTo>
                  <a:pt x="643" y="125"/>
                </a:lnTo>
                <a:lnTo>
                  <a:pt x="644" y="126"/>
                </a:lnTo>
                <a:lnTo>
                  <a:pt x="645" y="126"/>
                </a:lnTo>
                <a:lnTo>
                  <a:pt x="645" y="128"/>
                </a:lnTo>
                <a:lnTo>
                  <a:pt x="647" y="128"/>
                </a:lnTo>
                <a:lnTo>
                  <a:pt x="648" y="129"/>
                </a:lnTo>
                <a:lnTo>
                  <a:pt x="649" y="129"/>
                </a:lnTo>
                <a:lnTo>
                  <a:pt x="649" y="130"/>
                </a:lnTo>
                <a:lnTo>
                  <a:pt x="651" y="130"/>
                </a:lnTo>
                <a:lnTo>
                  <a:pt x="651" y="132"/>
                </a:lnTo>
                <a:lnTo>
                  <a:pt x="652" y="132"/>
                </a:lnTo>
                <a:lnTo>
                  <a:pt x="653" y="133"/>
                </a:lnTo>
                <a:lnTo>
                  <a:pt x="655" y="134"/>
                </a:lnTo>
                <a:lnTo>
                  <a:pt x="656" y="136"/>
                </a:lnTo>
                <a:lnTo>
                  <a:pt x="657" y="137"/>
                </a:lnTo>
                <a:lnTo>
                  <a:pt x="659" y="138"/>
                </a:lnTo>
                <a:lnTo>
                  <a:pt x="660" y="140"/>
                </a:lnTo>
                <a:lnTo>
                  <a:pt x="661" y="141"/>
                </a:lnTo>
                <a:lnTo>
                  <a:pt x="663" y="142"/>
                </a:lnTo>
                <a:lnTo>
                  <a:pt x="664" y="144"/>
                </a:lnTo>
                <a:lnTo>
                  <a:pt x="665" y="145"/>
                </a:lnTo>
                <a:lnTo>
                  <a:pt x="667" y="146"/>
                </a:lnTo>
                <a:lnTo>
                  <a:pt x="668" y="148"/>
                </a:lnTo>
                <a:lnTo>
                  <a:pt x="669" y="149"/>
                </a:lnTo>
                <a:lnTo>
                  <a:pt x="671" y="150"/>
                </a:lnTo>
                <a:lnTo>
                  <a:pt x="672" y="152"/>
                </a:lnTo>
                <a:lnTo>
                  <a:pt x="673" y="153"/>
                </a:lnTo>
                <a:lnTo>
                  <a:pt x="673" y="154"/>
                </a:lnTo>
                <a:lnTo>
                  <a:pt x="675" y="154"/>
                </a:lnTo>
                <a:lnTo>
                  <a:pt x="676" y="156"/>
                </a:lnTo>
                <a:lnTo>
                  <a:pt x="676" y="157"/>
                </a:lnTo>
                <a:lnTo>
                  <a:pt x="677" y="157"/>
                </a:lnTo>
                <a:lnTo>
                  <a:pt x="677" y="158"/>
                </a:lnTo>
                <a:lnTo>
                  <a:pt x="679" y="159"/>
                </a:lnTo>
                <a:lnTo>
                  <a:pt x="680" y="159"/>
                </a:lnTo>
                <a:lnTo>
                  <a:pt x="680" y="161"/>
                </a:lnTo>
                <a:lnTo>
                  <a:pt x="681" y="162"/>
                </a:lnTo>
                <a:lnTo>
                  <a:pt x="683" y="163"/>
                </a:lnTo>
                <a:lnTo>
                  <a:pt x="684" y="165"/>
                </a:lnTo>
                <a:lnTo>
                  <a:pt x="684" y="166"/>
                </a:lnTo>
                <a:lnTo>
                  <a:pt x="685" y="166"/>
                </a:lnTo>
                <a:lnTo>
                  <a:pt x="687" y="167"/>
                </a:lnTo>
                <a:lnTo>
                  <a:pt x="687" y="169"/>
                </a:lnTo>
                <a:lnTo>
                  <a:pt x="688" y="170"/>
                </a:lnTo>
                <a:lnTo>
                  <a:pt x="689" y="171"/>
                </a:lnTo>
                <a:lnTo>
                  <a:pt x="691" y="173"/>
                </a:lnTo>
                <a:lnTo>
                  <a:pt x="691" y="174"/>
                </a:lnTo>
                <a:lnTo>
                  <a:pt x="692" y="175"/>
                </a:lnTo>
                <a:lnTo>
                  <a:pt x="693" y="177"/>
                </a:lnTo>
                <a:lnTo>
                  <a:pt x="695" y="178"/>
                </a:lnTo>
                <a:lnTo>
                  <a:pt x="696" y="179"/>
                </a:lnTo>
                <a:lnTo>
                  <a:pt x="697" y="182"/>
                </a:lnTo>
                <a:lnTo>
                  <a:pt x="700" y="183"/>
                </a:lnTo>
                <a:lnTo>
                  <a:pt x="701" y="185"/>
                </a:lnTo>
                <a:lnTo>
                  <a:pt x="702" y="186"/>
                </a:lnTo>
                <a:lnTo>
                  <a:pt x="704" y="189"/>
                </a:lnTo>
                <a:lnTo>
                  <a:pt x="704" y="190"/>
                </a:lnTo>
                <a:lnTo>
                  <a:pt x="705" y="191"/>
                </a:lnTo>
                <a:lnTo>
                  <a:pt x="706" y="193"/>
                </a:lnTo>
                <a:lnTo>
                  <a:pt x="708" y="194"/>
                </a:lnTo>
                <a:lnTo>
                  <a:pt x="709" y="194"/>
                </a:lnTo>
                <a:lnTo>
                  <a:pt x="709" y="195"/>
                </a:lnTo>
                <a:lnTo>
                  <a:pt x="710" y="197"/>
                </a:lnTo>
                <a:lnTo>
                  <a:pt x="712" y="198"/>
                </a:lnTo>
                <a:lnTo>
                  <a:pt x="712" y="199"/>
                </a:lnTo>
                <a:lnTo>
                  <a:pt x="713" y="199"/>
                </a:lnTo>
                <a:lnTo>
                  <a:pt x="713" y="201"/>
                </a:lnTo>
                <a:lnTo>
                  <a:pt x="714" y="202"/>
                </a:lnTo>
                <a:lnTo>
                  <a:pt x="714" y="203"/>
                </a:lnTo>
                <a:lnTo>
                  <a:pt x="716" y="205"/>
                </a:lnTo>
                <a:lnTo>
                  <a:pt x="717" y="205"/>
                </a:lnTo>
                <a:lnTo>
                  <a:pt x="717" y="206"/>
                </a:lnTo>
                <a:lnTo>
                  <a:pt x="718" y="207"/>
                </a:lnTo>
                <a:lnTo>
                  <a:pt x="720" y="209"/>
                </a:lnTo>
                <a:lnTo>
                  <a:pt x="720" y="210"/>
                </a:lnTo>
                <a:lnTo>
                  <a:pt x="721" y="211"/>
                </a:lnTo>
                <a:lnTo>
                  <a:pt x="722" y="213"/>
                </a:lnTo>
                <a:lnTo>
                  <a:pt x="724" y="214"/>
                </a:lnTo>
                <a:lnTo>
                  <a:pt x="724" y="215"/>
                </a:lnTo>
                <a:lnTo>
                  <a:pt x="725" y="217"/>
                </a:lnTo>
                <a:lnTo>
                  <a:pt x="726" y="219"/>
                </a:lnTo>
                <a:lnTo>
                  <a:pt x="728" y="221"/>
                </a:lnTo>
                <a:lnTo>
                  <a:pt x="729" y="223"/>
                </a:lnTo>
                <a:lnTo>
                  <a:pt x="730" y="225"/>
                </a:lnTo>
                <a:lnTo>
                  <a:pt x="733" y="227"/>
                </a:lnTo>
                <a:lnTo>
                  <a:pt x="734" y="229"/>
                </a:lnTo>
                <a:lnTo>
                  <a:pt x="736" y="231"/>
                </a:lnTo>
                <a:lnTo>
                  <a:pt x="737" y="233"/>
                </a:lnTo>
                <a:lnTo>
                  <a:pt x="737" y="234"/>
                </a:lnTo>
                <a:lnTo>
                  <a:pt x="738" y="235"/>
                </a:lnTo>
                <a:lnTo>
                  <a:pt x="740" y="238"/>
                </a:lnTo>
                <a:lnTo>
                  <a:pt x="741" y="239"/>
                </a:lnTo>
                <a:lnTo>
                  <a:pt x="742" y="241"/>
                </a:lnTo>
                <a:lnTo>
                  <a:pt x="742" y="242"/>
                </a:lnTo>
                <a:lnTo>
                  <a:pt x="744" y="242"/>
                </a:lnTo>
                <a:lnTo>
                  <a:pt x="745" y="243"/>
                </a:lnTo>
                <a:lnTo>
                  <a:pt x="745" y="245"/>
                </a:lnTo>
                <a:lnTo>
                  <a:pt x="746" y="246"/>
                </a:lnTo>
                <a:lnTo>
                  <a:pt x="746" y="247"/>
                </a:lnTo>
                <a:lnTo>
                  <a:pt x="748" y="249"/>
                </a:lnTo>
                <a:lnTo>
                  <a:pt x="749" y="250"/>
                </a:lnTo>
                <a:lnTo>
                  <a:pt x="750" y="251"/>
                </a:lnTo>
                <a:lnTo>
                  <a:pt x="750" y="252"/>
                </a:lnTo>
                <a:lnTo>
                  <a:pt x="752" y="254"/>
                </a:lnTo>
                <a:lnTo>
                  <a:pt x="753" y="255"/>
                </a:lnTo>
                <a:lnTo>
                  <a:pt x="754" y="256"/>
                </a:lnTo>
                <a:lnTo>
                  <a:pt x="754" y="258"/>
                </a:lnTo>
                <a:lnTo>
                  <a:pt x="756" y="259"/>
                </a:lnTo>
                <a:lnTo>
                  <a:pt x="757" y="260"/>
                </a:lnTo>
                <a:lnTo>
                  <a:pt x="758" y="263"/>
                </a:lnTo>
                <a:lnTo>
                  <a:pt x="760" y="264"/>
                </a:lnTo>
                <a:lnTo>
                  <a:pt x="761" y="266"/>
                </a:lnTo>
                <a:lnTo>
                  <a:pt x="762" y="268"/>
                </a:lnTo>
                <a:lnTo>
                  <a:pt x="764" y="270"/>
                </a:lnTo>
                <a:lnTo>
                  <a:pt x="765" y="272"/>
                </a:lnTo>
                <a:lnTo>
                  <a:pt x="766" y="274"/>
                </a:lnTo>
                <a:lnTo>
                  <a:pt x="768" y="276"/>
                </a:lnTo>
                <a:lnTo>
                  <a:pt x="769" y="279"/>
                </a:lnTo>
                <a:lnTo>
                  <a:pt x="770" y="280"/>
                </a:lnTo>
                <a:lnTo>
                  <a:pt x="772" y="282"/>
                </a:lnTo>
                <a:lnTo>
                  <a:pt x="773" y="283"/>
                </a:lnTo>
                <a:lnTo>
                  <a:pt x="774" y="286"/>
                </a:lnTo>
                <a:lnTo>
                  <a:pt x="776" y="287"/>
                </a:lnTo>
                <a:lnTo>
                  <a:pt x="776" y="288"/>
                </a:lnTo>
                <a:lnTo>
                  <a:pt x="777" y="290"/>
                </a:lnTo>
                <a:lnTo>
                  <a:pt x="778" y="291"/>
                </a:lnTo>
                <a:lnTo>
                  <a:pt x="780" y="292"/>
                </a:lnTo>
                <a:lnTo>
                  <a:pt x="781" y="294"/>
                </a:lnTo>
                <a:lnTo>
                  <a:pt x="781" y="295"/>
                </a:lnTo>
                <a:lnTo>
                  <a:pt x="782" y="296"/>
                </a:lnTo>
                <a:lnTo>
                  <a:pt x="784" y="298"/>
                </a:lnTo>
                <a:lnTo>
                  <a:pt x="784" y="299"/>
                </a:lnTo>
                <a:lnTo>
                  <a:pt x="785" y="300"/>
                </a:lnTo>
                <a:lnTo>
                  <a:pt x="785" y="302"/>
                </a:lnTo>
                <a:lnTo>
                  <a:pt x="786" y="302"/>
                </a:lnTo>
                <a:lnTo>
                  <a:pt x="786" y="303"/>
                </a:lnTo>
                <a:lnTo>
                  <a:pt x="788" y="304"/>
                </a:lnTo>
                <a:lnTo>
                  <a:pt x="788" y="306"/>
                </a:lnTo>
                <a:lnTo>
                  <a:pt x="789" y="307"/>
                </a:lnTo>
                <a:lnTo>
                  <a:pt x="789" y="308"/>
                </a:lnTo>
                <a:lnTo>
                  <a:pt x="790" y="310"/>
                </a:lnTo>
                <a:lnTo>
                  <a:pt x="791" y="311"/>
                </a:lnTo>
                <a:lnTo>
                  <a:pt x="791" y="312"/>
                </a:lnTo>
                <a:lnTo>
                  <a:pt x="793" y="315"/>
                </a:lnTo>
                <a:lnTo>
                  <a:pt x="794" y="316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70" name="Freeform 41">
            <a:extLst>
              <a:ext uri="{FF2B5EF4-FFF2-40B4-BE49-F238E27FC236}">
                <a16:creationId xmlns:a16="http://schemas.microsoft.com/office/drawing/2014/main" id="{45D6CFC3-1A7D-EB47-B444-3378A8024708}"/>
              </a:ext>
            </a:extLst>
          </p:cNvPr>
          <p:cNvSpPr>
            <a:spLocks/>
          </p:cNvSpPr>
          <p:nvPr/>
        </p:nvSpPr>
        <p:spPr bwMode="auto">
          <a:xfrm>
            <a:off x="6992939" y="3497264"/>
            <a:ext cx="631825" cy="250825"/>
          </a:xfrm>
          <a:custGeom>
            <a:avLst/>
            <a:gdLst>
              <a:gd name="T0" fmla="*/ 2147483646 w 794"/>
              <a:gd name="T1" fmla="*/ 2147483646 h 316"/>
              <a:gd name="T2" fmla="*/ 2147483646 w 794"/>
              <a:gd name="T3" fmla="*/ 2147483646 h 316"/>
              <a:gd name="T4" fmla="*/ 2147483646 w 794"/>
              <a:gd name="T5" fmla="*/ 2147483646 h 316"/>
              <a:gd name="T6" fmla="*/ 2147483646 w 794"/>
              <a:gd name="T7" fmla="*/ 2147483646 h 316"/>
              <a:gd name="T8" fmla="*/ 2147483646 w 794"/>
              <a:gd name="T9" fmla="*/ 2147483646 h 316"/>
              <a:gd name="T10" fmla="*/ 2147483646 w 794"/>
              <a:gd name="T11" fmla="*/ 2147483646 h 316"/>
              <a:gd name="T12" fmla="*/ 2147483646 w 794"/>
              <a:gd name="T13" fmla="*/ 2147483646 h 316"/>
              <a:gd name="T14" fmla="*/ 2147483646 w 794"/>
              <a:gd name="T15" fmla="*/ 2147483646 h 316"/>
              <a:gd name="T16" fmla="*/ 2147483646 w 794"/>
              <a:gd name="T17" fmla="*/ 2147483646 h 316"/>
              <a:gd name="T18" fmla="*/ 2147483646 w 794"/>
              <a:gd name="T19" fmla="*/ 2147483646 h 316"/>
              <a:gd name="T20" fmla="*/ 2147483646 w 794"/>
              <a:gd name="T21" fmla="*/ 2147483646 h 316"/>
              <a:gd name="T22" fmla="*/ 2147483646 w 794"/>
              <a:gd name="T23" fmla="*/ 2147483646 h 316"/>
              <a:gd name="T24" fmla="*/ 2147483646 w 794"/>
              <a:gd name="T25" fmla="*/ 2147483646 h 316"/>
              <a:gd name="T26" fmla="*/ 2147483646 w 794"/>
              <a:gd name="T27" fmla="*/ 2147483646 h 316"/>
              <a:gd name="T28" fmla="*/ 2147483646 w 794"/>
              <a:gd name="T29" fmla="*/ 2147483646 h 316"/>
              <a:gd name="T30" fmla="*/ 2147483646 w 794"/>
              <a:gd name="T31" fmla="*/ 2147483646 h 316"/>
              <a:gd name="T32" fmla="*/ 2147483646 w 794"/>
              <a:gd name="T33" fmla="*/ 2147483646 h 316"/>
              <a:gd name="T34" fmla="*/ 2147483646 w 794"/>
              <a:gd name="T35" fmla="*/ 2147483646 h 316"/>
              <a:gd name="T36" fmla="*/ 2147483646 w 794"/>
              <a:gd name="T37" fmla="*/ 2147483646 h 316"/>
              <a:gd name="T38" fmla="*/ 2147483646 w 794"/>
              <a:gd name="T39" fmla="*/ 2147483646 h 316"/>
              <a:gd name="T40" fmla="*/ 2147483646 w 794"/>
              <a:gd name="T41" fmla="*/ 2147483646 h 316"/>
              <a:gd name="T42" fmla="*/ 2147483646 w 794"/>
              <a:gd name="T43" fmla="*/ 2147483646 h 316"/>
              <a:gd name="T44" fmla="*/ 2147483646 w 794"/>
              <a:gd name="T45" fmla="*/ 2147483646 h 316"/>
              <a:gd name="T46" fmla="*/ 2147483646 w 794"/>
              <a:gd name="T47" fmla="*/ 2147483646 h 316"/>
              <a:gd name="T48" fmla="*/ 2147483646 w 794"/>
              <a:gd name="T49" fmla="*/ 2147483646 h 316"/>
              <a:gd name="T50" fmla="*/ 2147483646 w 794"/>
              <a:gd name="T51" fmla="*/ 2147483646 h 316"/>
              <a:gd name="T52" fmla="*/ 2147483646 w 794"/>
              <a:gd name="T53" fmla="*/ 2147483646 h 316"/>
              <a:gd name="T54" fmla="*/ 2147483646 w 794"/>
              <a:gd name="T55" fmla="*/ 2147483646 h 316"/>
              <a:gd name="T56" fmla="*/ 2147483646 w 794"/>
              <a:gd name="T57" fmla="*/ 2147483646 h 316"/>
              <a:gd name="T58" fmla="*/ 2147483646 w 794"/>
              <a:gd name="T59" fmla="*/ 2147483646 h 316"/>
              <a:gd name="T60" fmla="*/ 2147483646 w 794"/>
              <a:gd name="T61" fmla="*/ 2147483646 h 316"/>
              <a:gd name="T62" fmla="*/ 2147483646 w 794"/>
              <a:gd name="T63" fmla="*/ 2147483646 h 316"/>
              <a:gd name="T64" fmla="*/ 2147483646 w 794"/>
              <a:gd name="T65" fmla="*/ 2147483646 h 316"/>
              <a:gd name="T66" fmla="*/ 2147483646 w 794"/>
              <a:gd name="T67" fmla="*/ 2147483646 h 316"/>
              <a:gd name="T68" fmla="*/ 2147483646 w 794"/>
              <a:gd name="T69" fmla="*/ 2147483646 h 316"/>
              <a:gd name="T70" fmla="*/ 2147483646 w 794"/>
              <a:gd name="T71" fmla="*/ 2147483646 h 316"/>
              <a:gd name="T72" fmla="*/ 2147483646 w 794"/>
              <a:gd name="T73" fmla="*/ 2147483646 h 316"/>
              <a:gd name="T74" fmla="*/ 2147483646 w 794"/>
              <a:gd name="T75" fmla="*/ 2147483646 h 316"/>
              <a:gd name="T76" fmla="*/ 2147483646 w 794"/>
              <a:gd name="T77" fmla="*/ 2147483646 h 316"/>
              <a:gd name="T78" fmla="*/ 2147483646 w 794"/>
              <a:gd name="T79" fmla="*/ 2147483646 h 316"/>
              <a:gd name="T80" fmla="*/ 2147483646 w 794"/>
              <a:gd name="T81" fmla="*/ 2147483646 h 316"/>
              <a:gd name="T82" fmla="*/ 2147483646 w 794"/>
              <a:gd name="T83" fmla="*/ 2147483646 h 316"/>
              <a:gd name="T84" fmla="*/ 2147483646 w 794"/>
              <a:gd name="T85" fmla="*/ 2147483646 h 316"/>
              <a:gd name="T86" fmla="*/ 2147483646 w 794"/>
              <a:gd name="T87" fmla="*/ 2147483646 h 316"/>
              <a:gd name="T88" fmla="*/ 2147483646 w 794"/>
              <a:gd name="T89" fmla="*/ 2147483646 h 316"/>
              <a:gd name="T90" fmla="*/ 2147483646 w 794"/>
              <a:gd name="T91" fmla="*/ 2147483646 h 316"/>
              <a:gd name="T92" fmla="*/ 2147483646 w 794"/>
              <a:gd name="T93" fmla="*/ 2147483646 h 316"/>
              <a:gd name="T94" fmla="*/ 2147483646 w 794"/>
              <a:gd name="T95" fmla="*/ 2147483646 h 316"/>
              <a:gd name="T96" fmla="*/ 2147483646 w 794"/>
              <a:gd name="T97" fmla="*/ 2147483646 h 316"/>
              <a:gd name="T98" fmla="*/ 2147483646 w 794"/>
              <a:gd name="T99" fmla="*/ 2147483646 h 316"/>
              <a:gd name="T100" fmla="*/ 2147483646 w 794"/>
              <a:gd name="T101" fmla="*/ 2147483646 h 316"/>
              <a:gd name="T102" fmla="*/ 2147483646 w 794"/>
              <a:gd name="T103" fmla="*/ 2147483646 h 316"/>
              <a:gd name="T104" fmla="*/ 2147483646 w 794"/>
              <a:gd name="T105" fmla="*/ 2147483646 h 316"/>
              <a:gd name="T106" fmla="*/ 2147483646 w 794"/>
              <a:gd name="T107" fmla="*/ 2147483646 h 316"/>
              <a:gd name="T108" fmla="*/ 2147483646 w 794"/>
              <a:gd name="T109" fmla="*/ 2147483646 h 316"/>
              <a:gd name="T110" fmla="*/ 2147483646 w 794"/>
              <a:gd name="T111" fmla="*/ 2147483646 h 316"/>
              <a:gd name="T112" fmla="*/ 2147483646 w 794"/>
              <a:gd name="T113" fmla="*/ 2147483646 h 316"/>
              <a:gd name="T114" fmla="*/ 2147483646 w 794"/>
              <a:gd name="T115" fmla="*/ 2147483646 h 316"/>
              <a:gd name="T116" fmla="*/ 2147483646 w 794"/>
              <a:gd name="T117" fmla="*/ 2147483646 h 316"/>
              <a:gd name="T118" fmla="*/ 2147483646 w 794"/>
              <a:gd name="T119" fmla="*/ 2147483646 h 316"/>
              <a:gd name="T120" fmla="*/ 2147483646 w 794"/>
              <a:gd name="T121" fmla="*/ 2147483646 h 3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794"/>
              <a:gd name="T184" fmla="*/ 0 h 316"/>
              <a:gd name="T185" fmla="*/ 794 w 794"/>
              <a:gd name="T186" fmla="*/ 316 h 31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794" h="316">
                <a:moveTo>
                  <a:pt x="0" y="316"/>
                </a:moveTo>
                <a:lnTo>
                  <a:pt x="30" y="316"/>
                </a:lnTo>
                <a:lnTo>
                  <a:pt x="59" y="316"/>
                </a:lnTo>
                <a:lnTo>
                  <a:pt x="86" y="316"/>
                </a:lnTo>
                <a:lnTo>
                  <a:pt x="110" y="316"/>
                </a:lnTo>
                <a:lnTo>
                  <a:pt x="134" y="316"/>
                </a:lnTo>
                <a:lnTo>
                  <a:pt x="155" y="316"/>
                </a:lnTo>
                <a:lnTo>
                  <a:pt x="175" y="316"/>
                </a:lnTo>
                <a:lnTo>
                  <a:pt x="194" y="316"/>
                </a:lnTo>
                <a:lnTo>
                  <a:pt x="211" y="316"/>
                </a:lnTo>
                <a:lnTo>
                  <a:pt x="227" y="316"/>
                </a:lnTo>
                <a:lnTo>
                  <a:pt x="240" y="316"/>
                </a:lnTo>
                <a:lnTo>
                  <a:pt x="253" y="316"/>
                </a:lnTo>
                <a:lnTo>
                  <a:pt x="265" y="316"/>
                </a:lnTo>
                <a:lnTo>
                  <a:pt x="276" y="316"/>
                </a:lnTo>
                <a:lnTo>
                  <a:pt x="287" y="316"/>
                </a:lnTo>
                <a:lnTo>
                  <a:pt x="296" y="314"/>
                </a:lnTo>
                <a:lnTo>
                  <a:pt x="304" y="314"/>
                </a:lnTo>
                <a:lnTo>
                  <a:pt x="311" y="314"/>
                </a:lnTo>
                <a:lnTo>
                  <a:pt x="317" y="314"/>
                </a:lnTo>
                <a:lnTo>
                  <a:pt x="322" y="314"/>
                </a:lnTo>
                <a:lnTo>
                  <a:pt x="328" y="314"/>
                </a:lnTo>
                <a:lnTo>
                  <a:pt x="332" y="314"/>
                </a:lnTo>
                <a:lnTo>
                  <a:pt x="336" y="314"/>
                </a:lnTo>
                <a:lnTo>
                  <a:pt x="338" y="314"/>
                </a:lnTo>
                <a:lnTo>
                  <a:pt x="342" y="314"/>
                </a:lnTo>
                <a:lnTo>
                  <a:pt x="345" y="314"/>
                </a:lnTo>
                <a:lnTo>
                  <a:pt x="348" y="314"/>
                </a:lnTo>
                <a:lnTo>
                  <a:pt x="349" y="314"/>
                </a:lnTo>
                <a:lnTo>
                  <a:pt x="352" y="314"/>
                </a:lnTo>
                <a:lnTo>
                  <a:pt x="353" y="314"/>
                </a:lnTo>
                <a:lnTo>
                  <a:pt x="356" y="314"/>
                </a:lnTo>
                <a:lnTo>
                  <a:pt x="358" y="313"/>
                </a:lnTo>
                <a:lnTo>
                  <a:pt x="360" y="313"/>
                </a:lnTo>
                <a:lnTo>
                  <a:pt x="362" y="313"/>
                </a:lnTo>
                <a:lnTo>
                  <a:pt x="364" y="313"/>
                </a:lnTo>
                <a:lnTo>
                  <a:pt x="366" y="313"/>
                </a:lnTo>
                <a:lnTo>
                  <a:pt x="368" y="313"/>
                </a:lnTo>
                <a:lnTo>
                  <a:pt x="369" y="313"/>
                </a:lnTo>
                <a:lnTo>
                  <a:pt x="370" y="313"/>
                </a:lnTo>
                <a:lnTo>
                  <a:pt x="372" y="313"/>
                </a:lnTo>
                <a:lnTo>
                  <a:pt x="374" y="313"/>
                </a:lnTo>
                <a:lnTo>
                  <a:pt x="376" y="313"/>
                </a:lnTo>
                <a:lnTo>
                  <a:pt x="376" y="312"/>
                </a:lnTo>
                <a:lnTo>
                  <a:pt x="377" y="312"/>
                </a:lnTo>
                <a:lnTo>
                  <a:pt x="378" y="312"/>
                </a:lnTo>
                <a:lnTo>
                  <a:pt x="380" y="312"/>
                </a:lnTo>
                <a:lnTo>
                  <a:pt x="381" y="312"/>
                </a:lnTo>
                <a:lnTo>
                  <a:pt x="382" y="312"/>
                </a:lnTo>
                <a:lnTo>
                  <a:pt x="384" y="312"/>
                </a:lnTo>
                <a:lnTo>
                  <a:pt x="385" y="312"/>
                </a:lnTo>
                <a:lnTo>
                  <a:pt x="386" y="312"/>
                </a:lnTo>
                <a:lnTo>
                  <a:pt x="388" y="312"/>
                </a:lnTo>
                <a:lnTo>
                  <a:pt x="389" y="310"/>
                </a:lnTo>
                <a:lnTo>
                  <a:pt x="390" y="310"/>
                </a:lnTo>
                <a:lnTo>
                  <a:pt x="392" y="310"/>
                </a:lnTo>
                <a:lnTo>
                  <a:pt x="393" y="310"/>
                </a:lnTo>
                <a:lnTo>
                  <a:pt x="394" y="310"/>
                </a:lnTo>
                <a:lnTo>
                  <a:pt x="396" y="310"/>
                </a:lnTo>
                <a:lnTo>
                  <a:pt x="398" y="309"/>
                </a:lnTo>
                <a:lnTo>
                  <a:pt x="400" y="309"/>
                </a:lnTo>
                <a:lnTo>
                  <a:pt x="401" y="309"/>
                </a:lnTo>
                <a:lnTo>
                  <a:pt x="404" y="309"/>
                </a:lnTo>
                <a:lnTo>
                  <a:pt x="405" y="309"/>
                </a:lnTo>
                <a:lnTo>
                  <a:pt x="408" y="308"/>
                </a:lnTo>
                <a:lnTo>
                  <a:pt x="410" y="308"/>
                </a:lnTo>
                <a:lnTo>
                  <a:pt x="412" y="308"/>
                </a:lnTo>
                <a:lnTo>
                  <a:pt x="413" y="308"/>
                </a:lnTo>
                <a:lnTo>
                  <a:pt x="415" y="308"/>
                </a:lnTo>
                <a:lnTo>
                  <a:pt x="417" y="307"/>
                </a:lnTo>
                <a:lnTo>
                  <a:pt x="418" y="307"/>
                </a:lnTo>
                <a:lnTo>
                  <a:pt x="419" y="307"/>
                </a:lnTo>
                <a:lnTo>
                  <a:pt x="421" y="307"/>
                </a:lnTo>
                <a:lnTo>
                  <a:pt x="422" y="307"/>
                </a:lnTo>
                <a:lnTo>
                  <a:pt x="423" y="307"/>
                </a:lnTo>
                <a:lnTo>
                  <a:pt x="425" y="305"/>
                </a:lnTo>
                <a:lnTo>
                  <a:pt x="426" y="305"/>
                </a:lnTo>
                <a:lnTo>
                  <a:pt x="427" y="305"/>
                </a:lnTo>
                <a:lnTo>
                  <a:pt x="429" y="305"/>
                </a:lnTo>
                <a:lnTo>
                  <a:pt x="430" y="305"/>
                </a:lnTo>
                <a:lnTo>
                  <a:pt x="431" y="304"/>
                </a:lnTo>
                <a:lnTo>
                  <a:pt x="433" y="304"/>
                </a:lnTo>
                <a:lnTo>
                  <a:pt x="434" y="304"/>
                </a:lnTo>
                <a:lnTo>
                  <a:pt x="435" y="304"/>
                </a:lnTo>
                <a:lnTo>
                  <a:pt x="437" y="303"/>
                </a:lnTo>
                <a:lnTo>
                  <a:pt x="438" y="303"/>
                </a:lnTo>
                <a:lnTo>
                  <a:pt x="439" y="303"/>
                </a:lnTo>
                <a:lnTo>
                  <a:pt x="441" y="301"/>
                </a:lnTo>
                <a:lnTo>
                  <a:pt x="442" y="301"/>
                </a:lnTo>
                <a:lnTo>
                  <a:pt x="445" y="301"/>
                </a:lnTo>
                <a:lnTo>
                  <a:pt x="446" y="300"/>
                </a:lnTo>
                <a:lnTo>
                  <a:pt x="449" y="300"/>
                </a:lnTo>
                <a:lnTo>
                  <a:pt x="450" y="299"/>
                </a:lnTo>
                <a:lnTo>
                  <a:pt x="453" y="299"/>
                </a:lnTo>
                <a:lnTo>
                  <a:pt x="455" y="297"/>
                </a:lnTo>
                <a:lnTo>
                  <a:pt x="458" y="296"/>
                </a:lnTo>
                <a:lnTo>
                  <a:pt x="459" y="296"/>
                </a:lnTo>
                <a:lnTo>
                  <a:pt x="462" y="295"/>
                </a:lnTo>
                <a:lnTo>
                  <a:pt x="465" y="295"/>
                </a:lnTo>
                <a:lnTo>
                  <a:pt x="466" y="293"/>
                </a:lnTo>
                <a:lnTo>
                  <a:pt x="467" y="293"/>
                </a:lnTo>
                <a:lnTo>
                  <a:pt x="470" y="293"/>
                </a:lnTo>
                <a:lnTo>
                  <a:pt x="471" y="292"/>
                </a:lnTo>
                <a:lnTo>
                  <a:pt x="473" y="292"/>
                </a:lnTo>
                <a:lnTo>
                  <a:pt x="474" y="291"/>
                </a:lnTo>
                <a:lnTo>
                  <a:pt x="475" y="291"/>
                </a:lnTo>
                <a:lnTo>
                  <a:pt x="477" y="291"/>
                </a:lnTo>
                <a:lnTo>
                  <a:pt x="478" y="289"/>
                </a:lnTo>
                <a:lnTo>
                  <a:pt x="479" y="289"/>
                </a:lnTo>
                <a:lnTo>
                  <a:pt x="481" y="289"/>
                </a:lnTo>
                <a:lnTo>
                  <a:pt x="482" y="288"/>
                </a:lnTo>
                <a:lnTo>
                  <a:pt x="483" y="288"/>
                </a:lnTo>
                <a:lnTo>
                  <a:pt x="485" y="287"/>
                </a:lnTo>
                <a:lnTo>
                  <a:pt x="486" y="287"/>
                </a:lnTo>
                <a:lnTo>
                  <a:pt x="487" y="285"/>
                </a:lnTo>
                <a:lnTo>
                  <a:pt x="489" y="285"/>
                </a:lnTo>
                <a:lnTo>
                  <a:pt x="490" y="285"/>
                </a:lnTo>
                <a:lnTo>
                  <a:pt x="491" y="284"/>
                </a:lnTo>
                <a:lnTo>
                  <a:pt x="493" y="284"/>
                </a:lnTo>
                <a:lnTo>
                  <a:pt x="494" y="283"/>
                </a:lnTo>
                <a:lnTo>
                  <a:pt x="495" y="281"/>
                </a:lnTo>
                <a:lnTo>
                  <a:pt x="498" y="281"/>
                </a:lnTo>
                <a:lnTo>
                  <a:pt x="499" y="280"/>
                </a:lnTo>
                <a:lnTo>
                  <a:pt x="501" y="280"/>
                </a:lnTo>
                <a:lnTo>
                  <a:pt x="503" y="279"/>
                </a:lnTo>
                <a:lnTo>
                  <a:pt x="505" y="277"/>
                </a:lnTo>
                <a:lnTo>
                  <a:pt x="507" y="276"/>
                </a:lnTo>
                <a:lnTo>
                  <a:pt x="510" y="275"/>
                </a:lnTo>
                <a:lnTo>
                  <a:pt x="511" y="275"/>
                </a:lnTo>
                <a:lnTo>
                  <a:pt x="512" y="273"/>
                </a:lnTo>
                <a:lnTo>
                  <a:pt x="514" y="272"/>
                </a:lnTo>
                <a:lnTo>
                  <a:pt x="516" y="272"/>
                </a:lnTo>
                <a:lnTo>
                  <a:pt x="518" y="271"/>
                </a:lnTo>
                <a:lnTo>
                  <a:pt x="519" y="271"/>
                </a:lnTo>
                <a:lnTo>
                  <a:pt x="520" y="269"/>
                </a:lnTo>
                <a:lnTo>
                  <a:pt x="522" y="269"/>
                </a:lnTo>
                <a:lnTo>
                  <a:pt x="523" y="268"/>
                </a:lnTo>
                <a:lnTo>
                  <a:pt x="524" y="267"/>
                </a:lnTo>
                <a:lnTo>
                  <a:pt x="526" y="267"/>
                </a:lnTo>
                <a:lnTo>
                  <a:pt x="527" y="267"/>
                </a:lnTo>
                <a:lnTo>
                  <a:pt x="528" y="265"/>
                </a:lnTo>
                <a:lnTo>
                  <a:pt x="530" y="264"/>
                </a:lnTo>
                <a:lnTo>
                  <a:pt x="531" y="264"/>
                </a:lnTo>
                <a:lnTo>
                  <a:pt x="532" y="264"/>
                </a:lnTo>
                <a:lnTo>
                  <a:pt x="534" y="263"/>
                </a:lnTo>
                <a:lnTo>
                  <a:pt x="535" y="261"/>
                </a:lnTo>
                <a:lnTo>
                  <a:pt x="536" y="261"/>
                </a:lnTo>
                <a:lnTo>
                  <a:pt x="538" y="260"/>
                </a:lnTo>
                <a:lnTo>
                  <a:pt x="539" y="260"/>
                </a:lnTo>
                <a:lnTo>
                  <a:pt x="540" y="259"/>
                </a:lnTo>
                <a:lnTo>
                  <a:pt x="542" y="257"/>
                </a:lnTo>
                <a:lnTo>
                  <a:pt x="543" y="257"/>
                </a:lnTo>
                <a:lnTo>
                  <a:pt x="546" y="256"/>
                </a:lnTo>
                <a:lnTo>
                  <a:pt x="547" y="255"/>
                </a:lnTo>
                <a:lnTo>
                  <a:pt x="548" y="253"/>
                </a:lnTo>
                <a:lnTo>
                  <a:pt x="551" y="253"/>
                </a:lnTo>
                <a:lnTo>
                  <a:pt x="552" y="252"/>
                </a:lnTo>
                <a:lnTo>
                  <a:pt x="554" y="251"/>
                </a:lnTo>
                <a:lnTo>
                  <a:pt x="556" y="251"/>
                </a:lnTo>
                <a:lnTo>
                  <a:pt x="558" y="249"/>
                </a:lnTo>
                <a:lnTo>
                  <a:pt x="559" y="248"/>
                </a:lnTo>
                <a:lnTo>
                  <a:pt x="560" y="248"/>
                </a:lnTo>
                <a:lnTo>
                  <a:pt x="562" y="247"/>
                </a:lnTo>
                <a:lnTo>
                  <a:pt x="563" y="247"/>
                </a:lnTo>
                <a:lnTo>
                  <a:pt x="563" y="245"/>
                </a:lnTo>
                <a:lnTo>
                  <a:pt x="564" y="245"/>
                </a:lnTo>
                <a:lnTo>
                  <a:pt x="566" y="244"/>
                </a:lnTo>
                <a:lnTo>
                  <a:pt x="567" y="244"/>
                </a:lnTo>
                <a:lnTo>
                  <a:pt x="568" y="243"/>
                </a:lnTo>
                <a:lnTo>
                  <a:pt x="570" y="243"/>
                </a:lnTo>
                <a:lnTo>
                  <a:pt x="570" y="241"/>
                </a:lnTo>
                <a:lnTo>
                  <a:pt x="571" y="241"/>
                </a:lnTo>
                <a:lnTo>
                  <a:pt x="572" y="241"/>
                </a:lnTo>
                <a:lnTo>
                  <a:pt x="572" y="240"/>
                </a:lnTo>
                <a:lnTo>
                  <a:pt x="574" y="240"/>
                </a:lnTo>
                <a:lnTo>
                  <a:pt x="575" y="239"/>
                </a:lnTo>
                <a:lnTo>
                  <a:pt x="576" y="237"/>
                </a:lnTo>
                <a:lnTo>
                  <a:pt x="578" y="237"/>
                </a:lnTo>
                <a:lnTo>
                  <a:pt x="579" y="236"/>
                </a:lnTo>
                <a:lnTo>
                  <a:pt x="580" y="236"/>
                </a:lnTo>
                <a:lnTo>
                  <a:pt x="580" y="235"/>
                </a:lnTo>
                <a:lnTo>
                  <a:pt x="582" y="235"/>
                </a:lnTo>
                <a:lnTo>
                  <a:pt x="583" y="233"/>
                </a:lnTo>
                <a:lnTo>
                  <a:pt x="586" y="232"/>
                </a:lnTo>
                <a:lnTo>
                  <a:pt x="587" y="232"/>
                </a:lnTo>
                <a:lnTo>
                  <a:pt x="588" y="231"/>
                </a:lnTo>
                <a:lnTo>
                  <a:pt x="590" y="229"/>
                </a:lnTo>
                <a:lnTo>
                  <a:pt x="591" y="229"/>
                </a:lnTo>
                <a:lnTo>
                  <a:pt x="592" y="228"/>
                </a:lnTo>
                <a:lnTo>
                  <a:pt x="594" y="227"/>
                </a:lnTo>
                <a:lnTo>
                  <a:pt x="595" y="225"/>
                </a:lnTo>
                <a:lnTo>
                  <a:pt x="596" y="225"/>
                </a:lnTo>
                <a:lnTo>
                  <a:pt x="598" y="224"/>
                </a:lnTo>
                <a:lnTo>
                  <a:pt x="599" y="223"/>
                </a:lnTo>
                <a:lnTo>
                  <a:pt x="600" y="223"/>
                </a:lnTo>
                <a:lnTo>
                  <a:pt x="601" y="221"/>
                </a:lnTo>
                <a:lnTo>
                  <a:pt x="603" y="221"/>
                </a:lnTo>
                <a:lnTo>
                  <a:pt x="603" y="220"/>
                </a:lnTo>
                <a:lnTo>
                  <a:pt x="604" y="220"/>
                </a:lnTo>
                <a:lnTo>
                  <a:pt x="605" y="219"/>
                </a:lnTo>
                <a:lnTo>
                  <a:pt x="607" y="217"/>
                </a:lnTo>
                <a:lnTo>
                  <a:pt x="608" y="217"/>
                </a:lnTo>
                <a:lnTo>
                  <a:pt x="608" y="216"/>
                </a:lnTo>
                <a:lnTo>
                  <a:pt x="609" y="216"/>
                </a:lnTo>
                <a:lnTo>
                  <a:pt x="609" y="215"/>
                </a:lnTo>
                <a:lnTo>
                  <a:pt x="611" y="215"/>
                </a:lnTo>
                <a:lnTo>
                  <a:pt x="612" y="213"/>
                </a:lnTo>
                <a:lnTo>
                  <a:pt x="613" y="212"/>
                </a:lnTo>
                <a:lnTo>
                  <a:pt x="615" y="212"/>
                </a:lnTo>
                <a:lnTo>
                  <a:pt x="616" y="211"/>
                </a:lnTo>
                <a:lnTo>
                  <a:pt x="616" y="210"/>
                </a:lnTo>
                <a:lnTo>
                  <a:pt x="617" y="210"/>
                </a:lnTo>
                <a:lnTo>
                  <a:pt x="619" y="208"/>
                </a:lnTo>
                <a:lnTo>
                  <a:pt x="620" y="207"/>
                </a:lnTo>
                <a:lnTo>
                  <a:pt x="621" y="207"/>
                </a:lnTo>
                <a:lnTo>
                  <a:pt x="621" y="206"/>
                </a:lnTo>
                <a:lnTo>
                  <a:pt x="623" y="206"/>
                </a:lnTo>
                <a:lnTo>
                  <a:pt x="624" y="204"/>
                </a:lnTo>
                <a:lnTo>
                  <a:pt x="625" y="204"/>
                </a:lnTo>
                <a:lnTo>
                  <a:pt x="625" y="203"/>
                </a:lnTo>
                <a:lnTo>
                  <a:pt x="627" y="203"/>
                </a:lnTo>
                <a:lnTo>
                  <a:pt x="627" y="202"/>
                </a:lnTo>
                <a:lnTo>
                  <a:pt x="628" y="202"/>
                </a:lnTo>
                <a:lnTo>
                  <a:pt x="629" y="200"/>
                </a:lnTo>
                <a:lnTo>
                  <a:pt x="631" y="200"/>
                </a:lnTo>
                <a:lnTo>
                  <a:pt x="631" y="199"/>
                </a:lnTo>
                <a:lnTo>
                  <a:pt x="632" y="199"/>
                </a:lnTo>
                <a:lnTo>
                  <a:pt x="632" y="198"/>
                </a:lnTo>
                <a:lnTo>
                  <a:pt x="633" y="198"/>
                </a:lnTo>
                <a:lnTo>
                  <a:pt x="635" y="198"/>
                </a:lnTo>
                <a:lnTo>
                  <a:pt x="635" y="196"/>
                </a:lnTo>
                <a:lnTo>
                  <a:pt x="636" y="196"/>
                </a:lnTo>
                <a:lnTo>
                  <a:pt x="637" y="195"/>
                </a:lnTo>
                <a:lnTo>
                  <a:pt x="639" y="194"/>
                </a:lnTo>
                <a:lnTo>
                  <a:pt x="640" y="194"/>
                </a:lnTo>
                <a:lnTo>
                  <a:pt x="641" y="192"/>
                </a:lnTo>
                <a:lnTo>
                  <a:pt x="643" y="191"/>
                </a:lnTo>
                <a:lnTo>
                  <a:pt x="644" y="191"/>
                </a:lnTo>
                <a:lnTo>
                  <a:pt x="645" y="190"/>
                </a:lnTo>
                <a:lnTo>
                  <a:pt x="647" y="188"/>
                </a:lnTo>
                <a:lnTo>
                  <a:pt x="648" y="188"/>
                </a:lnTo>
                <a:lnTo>
                  <a:pt x="648" y="187"/>
                </a:lnTo>
                <a:lnTo>
                  <a:pt x="649" y="187"/>
                </a:lnTo>
                <a:lnTo>
                  <a:pt x="649" y="186"/>
                </a:lnTo>
                <a:lnTo>
                  <a:pt x="651" y="186"/>
                </a:lnTo>
                <a:lnTo>
                  <a:pt x="652" y="184"/>
                </a:lnTo>
                <a:lnTo>
                  <a:pt x="653" y="183"/>
                </a:lnTo>
                <a:lnTo>
                  <a:pt x="655" y="183"/>
                </a:lnTo>
                <a:lnTo>
                  <a:pt x="655" y="182"/>
                </a:lnTo>
                <a:lnTo>
                  <a:pt x="656" y="182"/>
                </a:lnTo>
                <a:lnTo>
                  <a:pt x="656" y="180"/>
                </a:lnTo>
                <a:lnTo>
                  <a:pt x="657" y="180"/>
                </a:lnTo>
                <a:lnTo>
                  <a:pt x="657" y="179"/>
                </a:lnTo>
                <a:lnTo>
                  <a:pt x="659" y="178"/>
                </a:lnTo>
                <a:lnTo>
                  <a:pt x="660" y="178"/>
                </a:lnTo>
                <a:lnTo>
                  <a:pt x="660" y="176"/>
                </a:lnTo>
                <a:lnTo>
                  <a:pt x="661" y="175"/>
                </a:lnTo>
                <a:lnTo>
                  <a:pt x="663" y="174"/>
                </a:lnTo>
                <a:lnTo>
                  <a:pt x="664" y="174"/>
                </a:lnTo>
                <a:lnTo>
                  <a:pt x="664" y="172"/>
                </a:lnTo>
                <a:lnTo>
                  <a:pt x="665" y="171"/>
                </a:lnTo>
                <a:lnTo>
                  <a:pt x="667" y="170"/>
                </a:lnTo>
                <a:lnTo>
                  <a:pt x="668" y="168"/>
                </a:lnTo>
                <a:lnTo>
                  <a:pt x="669" y="167"/>
                </a:lnTo>
                <a:lnTo>
                  <a:pt x="671" y="166"/>
                </a:lnTo>
                <a:lnTo>
                  <a:pt x="672" y="164"/>
                </a:lnTo>
                <a:lnTo>
                  <a:pt x="673" y="163"/>
                </a:lnTo>
                <a:lnTo>
                  <a:pt x="673" y="162"/>
                </a:lnTo>
                <a:lnTo>
                  <a:pt x="675" y="162"/>
                </a:lnTo>
                <a:lnTo>
                  <a:pt x="676" y="160"/>
                </a:lnTo>
                <a:lnTo>
                  <a:pt x="676" y="159"/>
                </a:lnTo>
                <a:lnTo>
                  <a:pt x="677" y="159"/>
                </a:lnTo>
                <a:lnTo>
                  <a:pt x="677" y="158"/>
                </a:lnTo>
                <a:lnTo>
                  <a:pt x="679" y="156"/>
                </a:lnTo>
                <a:lnTo>
                  <a:pt x="680" y="156"/>
                </a:lnTo>
                <a:lnTo>
                  <a:pt x="680" y="155"/>
                </a:lnTo>
                <a:lnTo>
                  <a:pt x="681" y="155"/>
                </a:lnTo>
                <a:lnTo>
                  <a:pt x="681" y="154"/>
                </a:lnTo>
                <a:lnTo>
                  <a:pt x="683" y="152"/>
                </a:lnTo>
                <a:lnTo>
                  <a:pt x="684" y="151"/>
                </a:lnTo>
                <a:lnTo>
                  <a:pt x="684" y="150"/>
                </a:lnTo>
                <a:lnTo>
                  <a:pt x="685" y="150"/>
                </a:lnTo>
                <a:lnTo>
                  <a:pt x="687" y="148"/>
                </a:lnTo>
                <a:lnTo>
                  <a:pt x="687" y="147"/>
                </a:lnTo>
                <a:lnTo>
                  <a:pt x="688" y="146"/>
                </a:lnTo>
                <a:lnTo>
                  <a:pt x="689" y="144"/>
                </a:lnTo>
                <a:lnTo>
                  <a:pt x="691" y="143"/>
                </a:lnTo>
                <a:lnTo>
                  <a:pt x="691" y="142"/>
                </a:lnTo>
                <a:lnTo>
                  <a:pt x="692" y="140"/>
                </a:lnTo>
                <a:lnTo>
                  <a:pt x="693" y="139"/>
                </a:lnTo>
                <a:lnTo>
                  <a:pt x="695" y="138"/>
                </a:lnTo>
                <a:lnTo>
                  <a:pt x="696" y="136"/>
                </a:lnTo>
                <a:lnTo>
                  <a:pt x="697" y="134"/>
                </a:lnTo>
                <a:lnTo>
                  <a:pt x="700" y="132"/>
                </a:lnTo>
                <a:lnTo>
                  <a:pt x="701" y="131"/>
                </a:lnTo>
                <a:lnTo>
                  <a:pt x="702" y="130"/>
                </a:lnTo>
                <a:lnTo>
                  <a:pt x="704" y="127"/>
                </a:lnTo>
                <a:lnTo>
                  <a:pt x="704" y="126"/>
                </a:lnTo>
                <a:lnTo>
                  <a:pt x="705" y="124"/>
                </a:lnTo>
                <a:lnTo>
                  <a:pt x="706" y="123"/>
                </a:lnTo>
                <a:lnTo>
                  <a:pt x="708" y="122"/>
                </a:lnTo>
                <a:lnTo>
                  <a:pt x="709" y="122"/>
                </a:lnTo>
                <a:lnTo>
                  <a:pt x="709" y="120"/>
                </a:lnTo>
                <a:lnTo>
                  <a:pt x="710" y="119"/>
                </a:lnTo>
                <a:lnTo>
                  <a:pt x="712" y="118"/>
                </a:lnTo>
                <a:lnTo>
                  <a:pt x="712" y="117"/>
                </a:lnTo>
                <a:lnTo>
                  <a:pt x="713" y="117"/>
                </a:lnTo>
                <a:lnTo>
                  <a:pt x="713" y="115"/>
                </a:lnTo>
                <a:lnTo>
                  <a:pt x="714" y="114"/>
                </a:lnTo>
                <a:lnTo>
                  <a:pt x="714" y="113"/>
                </a:lnTo>
                <a:lnTo>
                  <a:pt x="716" y="113"/>
                </a:lnTo>
                <a:lnTo>
                  <a:pt x="717" y="111"/>
                </a:lnTo>
                <a:lnTo>
                  <a:pt x="717" y="110"/>
                </a:lnTo>
                <a:lnTo>
                  <a:pt x="718" y="109"/>
                </a:lnTo>
                <a:lnTo>
                  <a:pt x="720" y="107"/>
                </a:lnTo>
                <a:lnTo>
                  <a:pt x="720" y="106"/>
                </a:lnTo>
                <a:lnTo>
                  <a:pt x="721" y="105"/>
                </a:lnTo>
                <a:lnTo>
                  <a:pt x="722" y="103"/>
                </a:lnTo>
                <a:lnTo>
                  <a:pt x="724" y="102"/>
                </a:lnTo>
                <a:lnTo>
                  <a:pt x="724" y="101"/>
                </a:lnTo>
                <a:lnTo>
                  <a:pt x="725" y="99"/>
                </a:lnTo>
                <a:lnTo>
                  <a:pt x="726" y="97"/>
                </a:lnTo>
                <a:lnTo>
                  <a:pt x="728" y="95"/>
                </a:lnTo>
                <a:lnTo>
                  <a:pt x="729" y="94"/>
                </a:lnTo>
                <a:lnTo>
                  <a:pt x="730" y="91"/>
                </a:lnTo>
                <a:lnTo>
                  <a:pt x="733" y="89"/>
                </a:lnTo>
                <a:lnTo>
                  <a:pt x="734" y="87"/>
                </a:lnTo>
                <a:lnTo>
                  <a:pt x="736" y="86"/>
                </a:lnTo>
                <a:lnTo>
                  <a:pt x="737" y="83"/>
                </a:lnTo>
                <a:lnTo>
                  <a:pt x="737" y="82"/>
                </a:lnTo>
                <a:lnTo>
                  <a:pt x="738" y="81"/>
                </a:lnTo>
                <a:lnTo>
                  <a:pt x="740" y="79"/>
                </a:lnTo>
                <a:lnTo>
                  <a:pt x="741" y="78"/>
                </a:lnTo>
                <a:lnTo>
                  <a:pt x="742" y="77"/>
                </a:lnTo>
                <a:lnTo>
                  <a:pt x="742" y="75"/>
                </a:lnTo>
                <a:lnTo>
                  <a:pt x="744" y="74"/>
                </a:lnTo>
                <a:lnTo>
                  <a:pt x="745" y="73"/>
                </a:lnTo>
                <a:lnTo>
                  <a:pt x="745" y="71"/>
                </a:lnTo>
                <a:lnTo>
                  <a:pt x="746" y="70"/>
                </a:lnTo>
                <a:lnTo>
                  <a:pt x="746" y="69"/>
                </a:lnTo>
                <a:lnTo>
                  <a:pt x="748" y="67"/>
                </a:lnTo>
                <a:lnTo>
                  <a:pt x="749" y="67"/>
                </a:lnTo>
                <a:lnTo>
                  <a:pt x="749" y="66"/>
                </a:lnTo>
                <a:lnTo>
                  <a:pt x="750" y="65"/>
                </a:lnTo>
                <a:lnTo>
                  <a:pt x="750" y="63"/>
                </a:lnTo>
                <a:lnTo>
                  <a:pt x="752" y="62"/>
                </a:lnTo>
                <a:lnTo>
                  <a:pt x="753" y="61"/>
                </a:lnTo>
                <a:lnTo>
                  <a:pt x="754" y="59"/>
                </a:lnTo>
                <a:lnTo>
                  <a:pt x="754" y="58"/>
                </a:lnTo>
                <a:lnTo>
                  <a:pt x="756" y="57"/>
                </a:lnTo>
                <a:lnTo>
                  <a:pt x="757" y="55"/>
                </a:lnTo>
                <a:lnTo>
                  <a:pt x="758" y="54"/>
                </a:lnTo>
                <a:lnTo>
                  <a:pt x="760" y="51"/>
                </a:lnTo>
                <a:lnTo>
                  <a:pt x="761" y="50"/>
                </a:lnTo>
                <a:lnTo>
                  <a:pt x="762" y="49"/>
                </a:lnTo>
                <a:lnTo>
                  <a:pt x="764" y="46"/>
                </a:lnTo>
                <a:lnTo>
                  <a:pt x="765" y="43"/>
                </a:lnTo>
                <a:lnTo>
                  <a:pt x="766" y="42"/>
                </a:lnTo>
                <a:lnTo>
                  <a:pt x="768" y="39"/>
                </a:lnTo>
                <a:lnTo>
                  <a:pt x="769" y="38"/>
                </a:lnTo>
                <a:lnTo>
                  <a:pt x="770" y="35"/>
                </a:lnTo>
                <a:lnTo>
                  <a:pt x="772" y="34"/>
                </a:lnTo>
                <a:lnTo>
                  <a:pt x="773" y="33"/>
                </a:lnTo>
                <a:lnTo>
                  <a:pt x="774" y="31"/>
                </a:lnTo>
                <a:lnTo>
                  <a:pt x="776" y="30"/>
                </a:lnTo>
                <a:lnTo>
                  <a:pt x="776" y="29"/>
                </a:lnTo>
                <a:lnTo>
                  <a:pt x="777" y="27"/>
                </a:lnTo>
                <a:lnTo>
                  <a:pt x="778" y="26"/>
                </a:lnTo>
                <a:lnTo>
                  <a:pt x="778" y="25"/>
                </a:lnTo>
                <a:lnTo>
                  <a:pt x="780" y="24"/>
                </a:lnTo>
                <a:lnTo>
                  <a:pt x="781" y="22"/>
                </a:lnTo>
                <a:lnTo>
                  <a:pt x="781" y="21"/>
                </a:lnTo>
                <a:lnTo>
                  <a:pt x="782" y="21"/>
                </a:lnTo>
                <a:lnTo>
                  <a:pt x="782" y="20"/>
                </a:lnTo>
                <a:lnTo>
                  <a:pt x="784" y="18"/>
                </a:lnTo>
                <a:lnTo>
                  <a:pt x="784" y="17"/>
                </a:lnTo>
                <a:lnTo>
                  <a:pt x="785" y="17"/>
                </a:lnTo>
                <a:lnTo>
                  <a:pt x="785" y="16"/>
                </a:lnTo>
                <a:lnTo>
                  <a:pt x="786" y="14"/>
                </a:lnTo>
                <a:lnTo>
                  <a:pt x="786" y="13"/>
                </a:lnTo>
                <a:lnTo>
                  <a:pt x="788" y="12"/>
                </a:lnTo>
                <a:lnTo>
                  <a:pt x="788" y="10"/>
                </a:lnTo>
                <a:lnTo>
                  <a:pt x="789" y="9"/>
                </a:lnTo>
                <a:lnTo>
                  <a:pt x="789" y="8"/>
                </a:lnTo>
                <a:lnTo>
                  <a:pt x="790" y="6"/>
                </a:lnTo>
                <a:lnTo>
                  <a:pt x="791" y="5"/>
                </a:lnTo>
                <a:lnTo>
                  <a:pt x="791" y="4"/>
                </a:lnTo>
                <a:lnTo>
                  <a:pt x="793" y="2"/>
                </a:lnTo>
                <a:lnTo>
                  <a:pt x="794" y="0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71" name="Freeform 42">
            <a:extLst>
              <a:ext uri="{FF2B5EF4-FFF2-40B4-BE49-F238E27FC236}">
                <a16:creationId xmlns:a16="http://schemas.microsoft.com/office/drawing/2014/main" id="{88C920BB-3F38-5E45-B1CA-966113366C97}"/>
              </a:ext>
            </a:extLst>
          </p:cNvPr>
          <p:cNvSpPr>
            <a:spLocks/>
          </p:cNvSpPr>
          <p:nvPr/>
        </p:nvSpPr>
        <p:spPr bwMode="auto">
          <a:xfrm>
            <a:off x="6986588" y="3244851"/>
            <a:ext cx="76200" cy="252413"/>
          </a:xfrm>
          <a:custGeom>
            <a:avLst/>
            <a:gdLst>
              <a:gd name="T0" fmla="*/ 2147483646 w 94"/>
              <a:gd name="T1" fmla="*/ 2147483646 h 318"/>
              <a:gd name="T2" fmla="*/ 2147483646 w 94"/>
              <a:gd name="T3" fmla="*/ 2147483646 h 318"/>
              <a:gd name="T4" fmla="*/ 2147483646 w 94"/>
              <a:gd name="T5" fmla="*/ 2147483646 h 318"/>
              <a:gd name="T6" fmla="*/ 2147483646 w 94"/>
              <a:gd name="T7" fmla="*/ 2147483646 h 318"/>
              <a:gd name="T8" fmla="*/ 2147483646 w 94"/>
              <a:gd name="T9" fmla="*/ 2147483646 h 318"/>
              <a:gd name="T10" fmla="*/ 2147483646 w 94"/>
              <a:gd name="T11" fmla="*/ 2147483646 h 318"/>
              <a:gd name="T12" fmla="*/ 2147483646 w 94"/>
              <a:gd name="T13" fmla="*/ 2147483646 h 318"/>
              <a:gd name="T14" fmla="*/ 2147483646 w 94"/>
              <a:gd name="T15" fmla="*/ 2147483646 h 318"/>
              <a:gd name="T16" fmla="*/ 2147483646 w 94"/>
              <a:gd name="T17" fmla="*/ 2147483646 h 318"/>
              <a:gd name="T18" fmla="*/ 2147483646 w 94"/>
              <a:gd name="T19" fmla="*/ 2147483646 h 318"/>
              <a:gd name="T20" fmla="*/ 2147483646 w 94"/>
              <a:gd name="T21" fmla="*/ 2147483646 h 318"/>
              <a:gd name="T22" fmla="*/ 2147483646 w 94"/>
              <a:gd name="T23" fmla="*/ 2147483646 h 318"/>
              <a:gd name="T24" fmla="*/ 2147483646 w 94"/>
              <a:gd name="T25" fmla="*/ 2147483646 h 318"/>
              <a:gd name="T26" fmla="*/ 2147483646 w 94"/>
              <a:gd name="T27" fmla="*/ 2147483646 h 318"/>
              <a:gd name="T28" fmla="*/ 2147483646 w 94"/>
              <a:gd name="T29" fmla="*/ 2147483646 h 318"/>
              <a:gd name="T30" fmla="*/ 2147483646 w 94"/>
              <a:gd name="T31" fmla="*/ 2147483646 h 318"/>
              <a:gd name="T32" fmla="*/ 2147483646 w 94"/>
              <a:gd name="T33" fmla="*/ 2147483646 h 318"/>
              <a:gd name="T34" fmla="*/ 2147483646 w 94"/>
              <a:gd name="T35" fmla="*/ 2147483646 h 318"/>
              <a:gd name="T36" fmla="*/ 2147483646 w 94"/>
              <a:gd name="T37" fmla="*/ 2147483646 h 318"/>
              <a:gd name="T38" fmla="*/ 2147483646 w 94"/>
              <a:gd name="T39" fmla="*/ 2147483646 h 318"/>
              <a:gd name="T40" fmla="*/ 2147483646 w 94"/>
              <a:gd name="T41" fmla="*/ 2147483646 h 318"/>
              <a:gd name="T42" fmla="*/ 2147483646 w 94"/>
              <a:gd name="T43" fmla="*/ 2147483646 h 318"/>
              <a:gd name="T44" fmla="*/ 2147483646 w 94"/>
              <a:gd name="T45" fmla="*/ 2147483646 h 318"/>
              <a:gd name="T46" fmla="*/ 2147483646 w 94"/>
              <a:gd name="T47" fmla="*/ 2147483646 h 318"/>
              <a:gd name="T48" fmla="*/ 2147483646 w 94"/>
              <a:gd name="T49" fmla="*/ 2147483646 h 318"/>
              <a:gd name="T50" fmla="*/ 2147483646 w 94"/>
              <a:gd name="T51" fmla="*/ 2147483646 h 318"/>
              <a:gd name="T52" fmla="*/ 2147483646 w 94"/>
              <a:gd name="T53" fmla="*/ 2147483646 h 318"/>
              <a:gd name="T54" fmla="*/ 2147483646 w 94"/>
              <a:gd name="T55" fmla="*/ 2147483646 h 318"/>
              <a:gd name="T56" fmla="*/ 2147483646 w 94"/>
              <a:gd name="T57" fmla="*/ 2147483646 h 318"/>
              <a:gd name="T58" fmla="*/ 2147483646 w 94"/>
              <a:gd name="T59" fmla="*/ 2147483646 h 318"/>
              <a:gd name="T60" fmla="*/ 2147483646 w 94"/>
              <a:gd name="T61" fmla="*/ 2147483646 h 318"/>
              <a:gd name="T62" fmla="*/ 2147483646 w 94"/>
              <a:gd name="T63" fmla="*/ 2147483646 h 318"/>
              <a:gd name="T64" fmla="*/ 2147483646 w 94"/>
              <a:gd name="T65" fmla="*/ 2147483646 h 318"/>
              <a:gd name="T66" fmla="*/ 2147483646 w 94"/>
              <a:gd name="T67" fmla="*/ 2147483646 h 318"/>
              <a:gd name="T68" fmla="*/ 2147483646 w 94"/>
              <a:gd name="T69" fmla="*/ 2147483646 h 318"/>
              <a:gd name="T70" fmla="*/ 2147483646 w 94"/>
              <a:gd name="T71" fmla="*/ 2147483646 h 318"/>
              <a:gd name="T72" fmla="*/ 2147483646 w 94"/>
              <a:gd name="T73" fmla="*/ 2147483646 h 318"/>
              <a:gd name="T74" fmla="*/ 2147483646 w 94"/>
              <a:gd name="T75" fmla="*/ 2147483646 h 318"/>
              <a:gd name="T76" fmla="*/ 2147483646 w 94"/>
              <a:gd name="T77" fmla="*/ 2147483646 h 318"/>
              <a:gd name="T78" fmla="*/ 2147483646 w 94"/>
              <a:gd name="T79" fmla="*/ 2147483646 h 318"/>
              <a:gd name="T80" fmla="*/ 2147483646 w 94"/>
              <a:gd name="T81" fmla="*/ 2147483646 h 318"/>
              <a:gd name="T82" fmla="*/ 2147483646 w 94"/>
              <a:gd name="T83" fmla="*/ 2147483646 h 318"/>
              <a:gd name="T84" fmla="*/ 2147483646 w 94"/>
              <a:gd name="T85" fmla="*/ 2147483646 h 318"/>
              <a:gd name="T86" fmla="*/ 2147483646 w 94"/>
              <a:gd name="T87" fmla="*/ 2147483646 h 318"/>
              <a:gd name="T88" fmla="*/ 2147483646 w 94"/>
              <a:gd name="T89" fmla="*/ 2147483646 h 318"/>
              <a:gd name="T90" fmla="*/ 2147483646 w 94"/>
              <a:gd name="T91" fmla="*/ 2147483646 h 318"/>
              <a:gd name="T92" fmla="*/ 2147483646 w 94"/>
              <a:gd name="T93" fmla="*/ 2147483646 h 318"/>
              <a:gd name="T94" fmla="*/ 2147483646 w 94"/>
              <a:gd name="T95" fmla="*/ 2147483646 h 318"/>
              <a:gd name="T96" fmla="*/ 2147483646 w 94"/>
              <a:gd name="T97" fmla="*/ 2147483646 h 318"/>
              <a:gd name="T98" fmla="*/ 2147483646 w 94"/>
              <a:gd name="T99" fmla="*/ 2147483646 h 318"/>
              <a:gd name="T100" fmla="*/ 2147483646 w 94"/>
              <a:gd name="T101" fmla="*/ 2147483646 h 318"/>
              <a:gd name="T102" fmla="*/ 2147483646 w 94"/>
              <a:gd name="T103" fmla="*/ 2147483646 h 318"/>
              <a:gd name="T104" fmla="*/ 2147483646 w 94"/>
              <a:gd name="T105" fmla="*/ 2147483646 h 318"/>
              <a:gd name="T106" fmla="*/ 2147483646 w 94"/>
              <a:gd name="T107" fmla="*/ 2147483646 h 318"/>
              <a:gd name="T108" fmla="*/ 2147483646 w 94"/>
              <a:gd name="T109" fmla="*/ 2147483646 h 318"/>
              <a:gd name="T110" fmla="*/ 2147483646 w 94"/>
              <a:gd name="T111" fmla="*/ 2147483646 h 318"/>
              <a:gd name="T112" fmla="*/ 2147483646 w 94"/>
              <a:gd name="T113" fmla="*/ 2147483646 h 31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94"/>
              <a:gd name="T172" fmla="*/ 0 h 318"/>
              <a:gd name="T173" fmla="*/ 94 w 94"/>
              <a:gd name="T174" fmla="*/ 318 h 318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94" h="318">
                <a:moveTo>
                  <a:pt x="0" y="0"/>
                </a:moveTo>
                <a:lnTo>
                  <a:pt x="2" y="4"/>
                </a:lnTo>
                <a:lnTo>
                  <a:pt x="4" y="8"/>
                </a:lnTo>
                <a:lnTo>
                  <a:pt x="5" y="11"/>
                </a:lnTo>
                <a:lnTo>
                  <a:pt x="8" y="13"/>
                </a:lnTo>
                <a:lnTo>
                  <a:pt x="9" y="16"/>
                </a:lnTo>
                <a:lnTo>
                  <a:pt x="10" y="19"/>
                </a:lnTo>
                <a:lnTo>
                  <a:pt x="12" y="21"/>
                </a:lnTo>
                <a:lnTo>
                  <a:pt x="13" y="23"/>
                </a:lnTo>
                <a:lnTo>
                  <a:pt x="14" y="25"/>
                </a:lnTo>
                <a:lnTo>
                  <a:pt x="14" y="27"/>
                </a:lnTo>
                <a:lnTo>
                  <a:pt x="16" y="29"/>
                </a:lnTo>
                <a:lnTo>
                  <a:pt x="17" y="31"/>
                </a:lnTo>
                <a:lnTo>
                  <a:pt x="17" y="32"/>
                </a:lnTo>
                <a:lnTo>
                  <a:pt x="18" y="33"/>
                </a:lnTo>
                <a:lnTo>
                  <a:pt x="20" y="35"/>
                </a:lnTo>
                <a:lnTo>
                  <a:pt x="20" y="37"/>
                </a:lnTo>
                <a:lnTo>
                  <a:pt x="21" y="39"/>
                </a:lnTo>
                <a:lnTo>
                  <a:pt x="22" y="40"/>
                </a:lnTo>
                <a:lnTo>
                  <a:pt x="22" y="41"/>
                </a:lnTo>
                <a:lnTo>
                  <a:pt x="24" y="43"/>
                </a:lnTo>
                <a:lnTo>
                  <a:pt x="24" y="44"/>
                </a:lnTo>
                <a:lnTo>
                  <a:pt x="24" y="45"/>
                </a:lnTo>
                <a:lnTo>
                  <a:pt x="25" y="47"/>
                </a:lnTo>
                <a:lnTo>
                  <a:pt x="25" y="48"/>
                </a:lnTo>
                <a:lnTo>
                  <a:pt x="26" y="49"/>
                </a:lnTo>
                <a:lnTo>
                  <a:pt x="26" y="51"/>
                </a:lnTo>
                <a:lnTo>
                  <a:pt x="28" y="52"/>
                </a:lnTo>
                <a:lnTo>
                  <a:pt x="28" y="53"/>
                </a:lnTo>
                <a:lnTo>
                  <a:pt x="29" y="56"/>
                </a:lnTo>
                <a:lnTo>
                  <a:pt x="29" y="57"/>
                </a:lnTo>
                <a:lnTo>
                  <a:pt x="30" y="59"/>
                </a:lnTo>
                <a:lnTo>
                  <a:pt x="30" y="61"/>
                </a:lnTo>
                <a:lnTo>
                  <a:pt x="32" y="63"/>
                </a:lnTo>
                <a:lnTo>
                  <a:pt x="32" y="64"/>
                </a:lnTo>
                <a:lnTo>
                  <a:pt x="33" y="65"/>
                </a:lnTo>
                <a:lnTo>
                  <a:pt x="33" y="66"/>
                </a:lnTo>
                <a:lnTo>
                  <a:pt x="34" y="68"/>
                </a:lnTo>
                <a:lnTo>
                  <a:pt x="34" y="69"/>
                </a:lnTo>
                <a:lnTo>
                  <a:pt x="34" y="70"/>
                </a:lnTo>
                <a:lnTo>
                  <a:pt x="36" y="72"/>
                </a:lnTo>
                <a:lnTo>
                  <a:pt x="36" y="73"/>
                </a:lnTo>
                <a:lnTo>
                  <a:pt x="36" y="74"/>
                </a:lnTo>
                <a:lnTo>
                  <a:pt x="37" y="76"/>
                </a:lnTo>
                <a:lnTo>
                  <a:pt x="37" y="77"/>
                </a:lnTo>
                <a:lnTo>
                  <a:pt x="38" y="78"/>
                </a:lnTo>
                <a:lnTo>
                  <a:pt x="38" y="80"/>
                </a:lnTo>
                <a:lnTo>
                  <a:pt x="40" y="81"/>
                </a:lnTo>
                <a:lnTo>
                  <a:pt x="40" y="82"/>
                </a:lnTo>
                <a:lnTo>
                  <a:pt x="40" y="84"/>
                </a:lnTo>
                <a:lnTo>
                  <a:pt x="41" y="85"/>
                </a:lnTo>
                <a:lnTo>
                  <a:pt x="41" y="86"/>
                </a:lnTo>
                <a:lnTo>
                  <a:pt x="41" y="88"/>
                </a:lnTo>
                <a:lnTo>
                  <a:pt x="42" y="89"/>
                </a:lnTo>
                <a:lnTo>
                  <a:pt x="42" y="90"/>
                </a:lnTo>
                <a:lnTo>
                  <a:pt x="42" y="92"/>
                </a:lnTo>
                <a:lnTo>
                  <a:pt x="44" y="93"/>
                </a:lnTo>
                <a:lnTo>
                  <a:pt x="44" y="94"/>
                </a:lnTo>
                <a:lnTo>
                  <a:pt x="45" y="97"/>
                </a:lnTo>
                <a:lnTo>
                  <a:pt x="45" y="98"/>
                </a:lnTo>
                <a:lnTo>
                  <a:pt x="46" y="101"/>
                </a:lnTo>
                <a:lnTo>
                  <a:pt x="48" y="102"/>
                </a:lnTo>
                <a:lnTo>
                  <a:pt x="48" y="105"/>
                </a:lnTo>
                <a:lnTo>
                  <a:pt x="49" y="108"/>
                </a:lnTo>
                <a:lnTo>
                  <a:pt x="49" y="109"/>
                </a:lnTo>
                <a:lnTo>
                  <a:pt x="50" y="110"/>
                </a:lnTo>
                <a:lnTo>
                  <a:pt x="51" y="113"/>
                </a:lnTo>
                <a:lnTo>
                  <a:pt x="51" y="114"/>
                </a:lnTo>
                <a:lnTo>
                  <a:pt x="51" y="116"/>
                </a:lnTo>
                <a:lnTo>
                  <a:pt x="53" y="117"/>
                </a:lnTo>
                <a:lnTo>
                  <a:pt x="53" y="118"/>
                </a:lnTo>
                <a:lnTo>
                  <a:pt x="54" y="120"/>
                </a:lnTo>
                <a:lnTo>
                  <a:pt x="54" y="121"/>
                </a:lnTo>
                <a:lnTo>
                  <a:pt x="54" y="122"/>
                </a:lnTo>
                <a:lnTo>
                  <a:pt x="55" y="124"/>
                </a:lnTo>
                <a:lnTo>
                  <a:pt x="55" y="125"/>
                </a:lnTo>
                <a:lnTo>
                  <a:pt x="55" y="126"/>
                </a:lnTo>
                <a:lnTo>
                  <a:pt x="57" y="126"/>
                </a:lnTo>
                <a:lnTo>
                  <a:pt x="57" y="128"/>
                </a:lnTo>
                <a:lnTo>
                  <a:pt x="57" y="129"/>
                </a:lnTo>
                <a:lnTo>
                  <a:pt x="57" y="130"/>
                </a:lnTo>
                <a:lnTo>
                  <a:pt x="58" y="132"/>
                </a:lnTo>
                <a:lnTo>
                  <a:pt x="58" y="133"/>
                </a:lnTo>
                <a:lnTo>
                  <a:pt x="58" y="134"/>
                </a:lnTo>
                <a:lnTo>
                  <a:pt x="59" y="136"/>
                </a:lnTo>
                <a:lnTo>
                  <a:pt x="59" y="137"/>
                </a:lnTo>
                <a:lnTo>
                  <a:pt x="59" y="138"/>
                </a:lnTo>
                <a:lnTo>
                  <a:pt x="61" y="140"/>
                </a:lnTo>
                <a:lnTo>
                  <a:pt x="61" y="141"/>
                </a:lnTo>
                <a:lnTo>
                  <a:pt x="61" y="144"/>
                </a:lnTo>
                <a:lnTo>
                  <a:pt x="62" y="145"/>
                </a:lnTo>
                <a:lnTo>
                  <a:pt x="62" y="146"/>
                </a:lnTo>
                <a:lnTo>
                  <a:pt x="63" y="149"/>
                </a:lnTo>
                <a:lnTo>
                  <a:pt x="63" y="152"/>
                </a:lnTo>
                <a:lnTo>
                  <a:pt x="65" y="153"/>
                </a:lnTo>
                <a:lnTo>
                  <a:pt x="65" y="156"/>
                </a:lnTo>
                <a:lnTo>
                  <a:pt x="66" y="157"/>
                </a:lnTo>
                <a:lnTo>
                  <a:pt x="66" y="159"/>
                </a:lnTo>
                <a:lnTo>
                  <a:pt x="67" y="161"/>
                </a:lnTo>
                <a:lnTo>
                  <a:pt x="67" y="162"/>
                </a:lnTo>
                <a:lnTo>
                  <a:pt x="67" y="163"/>
                </a:lnTo>
                <a:lnTo>
                  <a:pt x="69" y="165"/>
                </a:lnTo>
                <a:lnTo>
                  <a:pt x="69" y="166"/>
                </a:lnTo>
                <a:lnTo>
                  <a:pt x="69" y="167"/>
                </a:lnTo>
                <a:lnTo>
                  <a:pt x="70" y="169"/>
                </a:lnTo>
                <a:lnTo>
                  <a:pt x="70" y="170"/>
                </a:lnTo>
                <a:lnTo>
                  <a:pt x="70" y="171"/>
                </a:lnTo>
                <a:lnTo>
                  <a:pt x="70" y="173"/>
                </a:lnTo>
                <a:lnTo>
                  <a:pt x="71" y="174"/>
                </a:lnTo>
                <a:lnTo>
                  <a:pt x="71" y="175"/>
                </a:lnTo>
                <a:lnTo>
                  <a:pt x="71" y="177"/>
                </a:lnTo>
                <a:lnTo>
                  <a:pt x="73" y="178"/>
                </a:lnTo>
                <a:lnTo>
                  <a:pt x="73" y="179"/>
                </a:lnTo>
                <a:lnTo>
                  <a:pt x="73" y="181"/>
                </a:lnTo>
                <a:lnTo>
                  <a:pt x="74" y="182"/>
                </a:lnTo>
                <a:lnTo>
                  <a:pt x="74" y="183"/>
                </a:lnTo>
                <a:lnTo>
                  <a:pt x="74" y="185"/>
                </a:lnTo>
                <a:lnTo>
                  <a:pt x="74" y="186"/>
                </a:lnTo>
                <a:lnTo>
                  <a:pt x="75" y="187"/>
                </a:lnTo>
                <a:lnTo>
                  <a:pt x="75" y="190"/>
                </a:lnTo>
                <a:lnTo>
                  <a:pt x="77" y="191"/>
                </a:lnTo>
                <a:lnTo>
                  <a:pt x="77" y="193"/>
                </a:lnTo>
                <a:lnTo>
                  <a:pt x="77" y="195"/>
                </a:lnTo>
                <a:lnTo>
                  <a:pt x="78" y="197"/>
                </a:lnTo>
                <a:lnTo>
                  <a:pt x="78" y="199"/>
                </a:lnTo>
                <a:lnTo>
                  <a:pt x="79" y="201"/>
                </a:lnTo>
                <a:lnTo>
                  <a:pt x="79" y="203"/>
                </a:lnTo>
                <a:lnTo>
                  <a:pt x="81" y="206"/>
                </a:lnTo>
                <a:lnTo>
                  <a:pt x="81" y="207"/>
                </a:lnTo>
                <a:lnTo>
                  <a:pt x="82" y="209"/>
                </a:lnTo>
                <a:lnTo>
                  <a:pt x="82" y="210"/>
                </a:lnTo>
                <a:lnTo>
                  <a:pt x="82" y="213"/>
                </a:lnTo>
                <a:lnTo>
                  <a:pt x="83" y="214"/>
                </a:lnTo>
                <a:lnTo>
                  <a:pt x="83" y="215"/>
                </a:lnTo>
                <a:lnTo>
                  <a:pt x="83" y="217"/>
                </a:lnTo>
                <a:lnTo>
                  <a:pt x="85" y="218"/>
                </a:lnTo>
                <a:lnTo>
                  <a:pt x="85" y="219"/>
                </a:lnTo>
                <a:lnTo>
                  <a:pt x="85" y="221"/>
                </a:lnTo>
                <a:lnTo>
                  <a:pt x="85" y="222"/>
                </a:lnTo>
                <a:lnTo>
                  <a:pt x="86" y="223"/>
                </a:lnTo>
                <a:lnTo>
                  <a:pt x="86" y="225"/>
                </a:lnTo>
                <a:lnTo>
                  <a:pt x="86" y="226"/>
                </a:lnTo>
                <a:lnTo>
                  <a:pt x="86" y="227"/>
                </a:lnTo>
                <a:lnTo>
                  <a:pt x="86" y="229"/>
                </a:lnTo>
                <a:lnTo>
                  <a:pt x="86" y="230"/>
                </a:lnTo>
                <a:lnTo>
                  <a:pt x="87" y="231"/>
                </a:lnTo>
                <a:lnTo>
                  <a:pt x="87" y="233"/>
                </a:lnTo>
                <a:lnTo>
                  <a:pt x="87" y="234"/>
                </a:lnTo>
                <a:lnTo>
                  <a:pt x="87" y="235"/>
                </a:lnTo>
                <a:lnTo>
                  <a:pt x="87" y="237"/>
                </a:lnTo>
                <a:lnTo>
                  <a:pt x="87" y="239"/>
                </a:lnTo>
                <a:lnTo>
                  <a:pt x="87" y="241"/>
                </a:lnTo>
                <a:lnTo>
                  <a:pt x="87" y="242"/>
                </a:lnTo>
                <a:lnTo>
                  <a:pt x="87" y="245"/>
                </a:lnTo>
                <a:lnTo>
                  <a:pt x="89" y="246"/>
                </a:lnTo>
                <a:lnTo>
                  <a:pt x="89" y="247"/>
                </a:lnTo>
                <a:lnTo>
                  <a:pt x="89" y="250"/>
                </a:lnTo>
                <a:lnTo>
                  <a:pt x="89" y="251"/>
                </a:lnTo>
                <a:lnTo>
                  <a:pt x="89" y="252"/>
                </a:lnTo>
                <a:lnTo>
                  <a:pt x="89" y="254"/>
                </a:lnTo>
                <a:lnTo>
                  <a:pt x="89" y="255"/>
                </a:lnTo>
                <a:lnTo>
                  <a:pt x="89" y="256"/>
                </a:lnTo>
                <a:lnTo>
                  <a:pt x="89" y="258"/>
                </a:lnTo>
                <a:lnTo>
                  <a:pt x="89" y="259"/>
                </a:lnTo>
                <a:lnTo>
                  <a:pt x="89" y="260"/>
                </a:lnTo>
                <a:lnTo>
                  <a:pt x="90" y="262"/>
                </a:lnTo>
                <a:lnTo>
                  <a:pt x="90" y="263"/>
                </a:lnTo>
                <a:lnTo>
                  <a:pt x="90" y="264"/>
                </a:lnTo>
                <a:lnTo>
                  <a:pt x="90" y="266"/>
                </a:lnTo>
                <a:lnTo>
                  <a:pt x="90" y="267"/>
                </a:lnTo>
                <a:lnTo>
                  <a:pt x="90" y="268"/>
                </a:lnTo>
                <a:lnTo>
                  <a:pt x="90" y="270"/>
                </a:lnTo>
                <a:lnTo>
                  <a:pt x="91" y="271"/>
                </a:lnTo>
                <a:lnTo>
                  <a:pt x="91" y="272"/>
                </a:lnTo>
                <a:lnTo>
                  <a:pt x="91" y="274"/>
                </a:lnTo>
                <a:lnTo>
                  <a:pt x="91" y="275"/>
                </a:lnTo>
                <a:lnTo>
                  <a:pt x="91" y="276"/>
                </a:lnTo>
                <a:lnTo>
                  <a:pt x="91" y="278"/>
                </a:lnTo>
                <a:lnTo>
                  <a:pt x="93" y="278"/>
                </a:lnTo>
                <a:lnTo>
                  <a:pt x="93" y="279"/>
                </a:lnTo>
                <a:lnTo>
                  <a:pt x="93" y="280"/>
                </a:lnTo>
                <a:lnTo>
                  <a:pt x="93" y="282"/>
                </a:lnTo>
                <a:lnTo>
                  <a:pt x="93" y="283"/>
                </a:lnTo>
                <a:lnTo>
                  <a:pt x="94" y="284"/>
                </a:lnTo>
                <a:lnTo>
                  <a:pt x="94" y="286"/>
                </a:lnTo>
                <a:lnTo>
                  <a:pt x="94" y="287"/>
                </a:lnTo>
                <a:lnTo>
                  <a:pt x="94" y="288"/>
                </a:lnTo>
                <a:lnTo>
                  <a:pt x="94" y="290"/>
                </a:lnTo>
                <a:lnTo>
                  <a:pt x="94" y="291"/>
                </a:lnTo>
                <a:lnTo>
                  <a:pt x="94" y="292"/>
                </a:lnTo>
                <a:lnTo>
                  <a:pt x="94" y="294"/>
                </a:lnTo>
                <a:lnTo>
                  <a:pt x="94" y="295"/>
                </a:lnTo>
                <a:lnTo>
                  <a:pt x="94" y="296"/>
                </a:lnTo>
                <a:lnTo>
                  <a:pt x="94" y="298"/>
                </a:lnTo>
                <a:lnTo>
                  <a:pt x="94" y="299"/>
                </a:lnTo>
                <a:lnTo>
                  <a:pt x="94" y="300"/>
                </a:lnTo>
                <a:lnTo>
                  <a:pt x="94" y="302"/>
                </a:lnTo>
                <a:lnTo>
                  <a:pt x="94" y="303"/>
                </a:lnTo>
                <a:lnTo>
                  <a:pt x="94" y="304"/>
                </a:lnTo>
                <a:lnTo>
                  <a:pt x="94" y="307"/>
                </a:lnTo>
                <a:lnTo>
                  <a:pt x="94" y="308"/>
                </a:lnTo>
                <a:lnTo>
                  <a:pt x="93" y="311"/>
                </a:lnTo>
                <a:lnTo>
                  <a:pt x="93" y="314"/>
                </a:lnTo>
                <a:lnTo>
                  <a:pt x="93" y="315"/>
                </a:lnTo>
                <a:lnTo>
                  <a:pt x="93" y="318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72" name="Freeform 43">
            <a:extLst>
              <a:ext uri="{FF2B5EF4-FFF2-40B4-BE49-F238E27FC236}">
                <a16:creationId xmlns:a16="http://schemas.microsoft.com/office/drawing/2014/main" id="{558064A3-2DDA-D54B-AD5B-8E2ECE18DBE5}"/>
              </a:ext>
            </a:extLst>
          </p:cNvPr>
          <p:cNvSpPr>
            <a:spLocks/>
          </p:cNvSpPr>
          <p:nvPr/>
        </p:nvSpPr>
        <p:spPr bwMode="auto">
          <a:xfrm>
            <a:off x="6986588" y="3495676"/>
            <a:ext cx="76200" cy="252413"/>
          </a:xfrm>
          <a:custGeom>
            <a:avLst/>
            <a:gdLst>
              <a:gd name="T0" fmla="*/ 2147483646 w 94"/>
              <a:gd name="T1" fmla="*/ 2147483646 h 318"/>
              <a:gd name="T2" fmla="*/ 2147483646 w 94"/>
              <a:gd name="T3" fmla="*/ 2147483646 h 318"/>
              <a:gd name="T4" fmla="*/ 2147483646 w 94"/>
              <a:gd name="T5" fmla="*/ 2147483646 h 318"/>
              <a:gd name="T6" fmla="*/ 2147483646 w 94"/>
              <a:gd name="T7" fmla="*/ 2147483646 h 318"/>
              <a:gd name="T8" fmla="*/ 2147483646 w 94"/>
              <a:gd name="T9" fmla="*/ 2147483646 h 318"/>
              <a:gd name="T10" fmla="*/ 2147483646 w 94"/>
              <a:gd name="T11" fmla="*/ 2147483646 h 318"/>
              <a:gd name="T12" fmla="*/ 2147483646 w 94"/>
              <a:gd name="T13" fmla="*/ 2147483646 h 318"/>
              <a:gd name="T14" fmla="*/ 2147483646 w 94"/>
              <a:gd name="T15" fmla="*/ 2147483646 h 318"/>
              <a:gd name="T16" fmla="*/ 2147483646 w 94"/>
              <a:gd name="T17" fmla="*/ 2147483646 h 318"/>
              <a:gd name="T18" fmla="*/ 2147483646 w 94"/>
              <a:gd name="T19" fmla="*/ 2147483646 h 318"/>
              <a:gd name="T20" fmla="*/ 2147483646 w 94"/>
              <a:gd name="T21" fmla="*/ 2147483646 h 318"/>
              <a:gd name="T22" fmla="*/ 2147483646 w 94"/>
              <a:gd name="T23" fmla="*/ 2147483646 h 318"/>
              <a:gd name="T24" fmla="*/ 2147483646 w 94"/>
              <a:gd name="T25" fmla="*/ 2147483646 h 318"/>
              <a:gd name="T26" fmla="*/ 2147483646 w 94"/>
              <a:gd name="T27" fmla="*/ 2147483646 h 318"/>
              <a:gd name="T28" fmla="*/ 2147483646 w 94"/>
              <a:gd name="T29" fmla="*/ 2147483646 h 318"/>
              <a:gd name="T30" fmla="*/ 2147483646 w 94"/>
              <a:gd name="T31" fmla="*/ 2147483646 h 318"/>
              <a:gd name="T32" fmla="*/ 2147483646 w 94"/>
              <a:gd name="T33" fmla="*/ 2147483646 h 318"/>
              <a:gd name="T34" fmla="*/ 2147483646 w 94"/>
              <a:gd name="T35" fmla="*/ 2147483646 h 318"/>
              <a:gd name="T36" fmla="*/ 2147483646 w 94"/>
              <a:gd name="T37" fmla="*/ 2147483646 h 318"/>
              <a:gd name="T38" fmla="*/ 2147483646 w 94"/>
              <a:gd name="T39" fmla="*/ 2147483646 h 318"/>
              <a:gd name="T40" fmla="*/ 2147483646 w 94"/>
              <a:gd name="T41" fmla="*/ 2147483646 h 318"/>
              <a:gd name="T42" fmla="*/ 2147483646 w 94"/>
              <a:gd name="T43" fmla="*/ 2147483646 h 318"/>
              <a:gd name="T44" fmla="*/ 2147483646 w 94"/>
              <a:gd name="T45" fmla="*/ 2147483646 h 318"/>
              <a:gd name="T46" fmla="*/ 2147483646 w 94"/>
              <a:gd name="T47" fmla="*/ 2147483646 h 318"/>
              <a:gd name="T48" fmla="*/ 2147483646 w 94"/>
              <a:gd name="T49" fmla="*/ 2147483646 h 318"/>
              <a:gd name="T50" fmla="*/ 2147483646 w 94"/>
              <a:gd name="T51" fmla="*/ 2147483646 h 318"/>
              <a:gd name="T52" fmla="*/ 2147483646 w 94"/>
              <a:gd name="T53" fmla="*/ 2147483646 h 318"/>
              <a:gd name="T54" fmla="*/ 2147483646 w 94"/>
              <a:gd name="T55" fmla="*/ 2147483646 h 318"/>
              <a:gd name="T56" fmla="*/ 2147483646 w 94"/>
              <a:gd name="T57" fmla="*/ 2147483646 h 318"/>
              <a:gd name="T58" fmla="*/ 2147483646 w 94"/>
              <a:gd name="T59" fmla="*/ 2147483646 h 318"/>
              <a:gd name="T60" fmla="*/ 2147483646 w 94"/>
              <a:gd name="T61" fmla="*/ 2147483646 h 318"/>
              <a:gd name="T62" fmla="*/ 2147483646 w 94"/>
              <a:gd name="T63" fmla="*/ 2147483646 h 318"/>
              <a:gd name="T64" fmla="*/ 2147483646 w 94"/>
              <a:gd name="T65" fmla="*/ 2147483646 h 318"/>
              <a:gd name="T66" fmla="*/ 2147483646 w 94"/>
              <a:gd name="T67" fmla="*/ 2147483646 h 318"/>
              <a:gd name="T68" fmla="*/ 2147483646 w 94"/>
              <a:gd name="T69" fmla="*/ 2147483646 h 318"/>
              <a:gd name="T70" fmla="*/ 2147483646 w 94"/>
              <a:gd name="T71" fmla="*/ 2147483646 h 318"/>
              <a:gd name="T72" fmla="*/ 2147483646 w 94"/>
              <a:gd name="T73" fmla="*/ 2147483646 h 318"/>
              <a:gd name="T74" fmla="*/ 2147483646 w 94"/>
              <a:gd name="T75" fmla="*/ 2147483646 h 318"/>
              <a:gd name="T76" fmla="*/ 2147483646 w 94"/>
              <a:gd name="T77" fmla="*/ 2147483646 h 318"/>
              <a:gd name="T78" fmla="*/ 2147483646 w 94"/>
              <a:gd name="T79" fmla="*/ 2147483646 h 318"/>
              <a:gd name="T80" fmla="*/ 2147483646 w 94"/>
              <a:gd name="T81" fmla="*/ 2147483646 h 318"/>
              <a:gd name="T82" fmla="*/ 2147483646 w 94"/>
              <a:gd name="T83" fmla="*/ 2147483646 h 318"/>
              <a:gd name="T84" fmla="*/ 2147483646 w 94"/>
              <a:gd name="T85" fmla="*/ 2147483646 h 318"/>
              <a:gd name="T86" fmla="*/ 2147483646 w 94"/>
              <a:gd name="T87" fmla="*/ 2147483646 h 318"/>
              <a:gd name="T88" fmla="*/ 2147483646 w 94"/>
              <a:gd name="T89" fmla="*/ 2147483646 h 318"/>
              <a:gd name="T90" fmla="*/ 2147483646 w 94"/>
              <a:gd name="T91" fmla="*/ 2147483646 h 318"/>
              <a:gd name="T92" fmla="*/ 2147483646 w 94"/>
              <a:gd name="T93" fmla="*/ 2147483646 h 318"/>
              <a:gd name="T94" fmla="*/ 2147483646 w 94"/>
              <a:gd name="T95" fmla="*/ 2147483646 h 318"/>
              <a:gd name="T96" fmla="*/ 2147483646 w 94"/>
              <a:gd name="T97" fmla="*/ 2147483646 h 318"/>
              <a:gd name="T98" fmla="*/ 2147483646 w 94"/>
              <a:gd name="T99" fmla="*/ 2147483646 h 318"/>
              <a:gd name="T100" fmla="*/ 2147483646 w 94"/>
              <a:gd name="T101" fmla="*/ 2147483646 h 318"/>
              <a:gd name="T102" fmla="*/ 2147483646 w 94"/>
              <a:gd name="T103" fmla="*/ 2147483646 h 318"/>
              <a:gd name="T104" fmla="*/ 2147483646 w 94"/>
              <a:gd name="T105" fmla="*/ 2147483646 h 318"/>
              <a:gd name="T106" fmla="*/ 2147483646 w 94"/>
              <a:gd name="T107" fmla="*/ 2147483646 h 318"/>
              <a:gd name="T108" fmla="*/ 2147483646 w 94"/>
              <a:gd name="T109" fmla="*/ 2147483646 h 318"/>
              <a:gd name="T110" fmla="*/ 2147483646 w 94"/>
              <a:gd name="T111" fmla="*/ 2147483646 h 318"/>
              <a:gd name="T112" fmla="*/ 2147483646 w 94"/>
              <a:gd name="T113" fmla="*/ 2147483646 h 31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94"/>
              <a:gd name="T172" fmla="*/ 0 h 318"/>
              <a:gd name="T173" fmla="*/ 94 w 94"/>
              <a:gd name="T174" fmla="*/ 318 h 318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94" h="318">
                <a:moveTo>
                  <a:pt x="0" y="318"/>
                </a:moveTo>
                <a:lnTo>
                  <a:pt x="2" y="314"/>
                </a:lnTo>
                <a:lnTo>
                  <a:pt x="4" y="311"/>
                </a:lnTo>
                <a:lnTo>
                  <a:pt x="5" y="307"/>
                </a:lnTo>
                <a:lnTo>
                  <a:pt x="8" y="305"/>
                </a:lnTo>
                <a:lnTo>
                  <a:pt x="9" y="302"/>
                </a:lnTo>
                <a:lnTo>
                  <a:pt x="10" y="299"/>
                </a:lnTo>
                <a:lnTo>
                  <a:pt x="12" y="298"/>
                </a:lnTo>
                <a:lnTo>
                  <a:pt x="13" y="295"/>
                </a:lnTo>
                <a:lnTo>
                  <a:pt x="14" y="293"/>
                </a:lnTo>
                <a:lnTo>
                  <a:pt x="14" y="291"/>
                </a:lnTo>
                <a:lnTo>
                  <a:pt x="16" y="290"/>
                </a:lnTo>
                <a:lnTo>
                  <a:pt x="17" y="287"/>
                </a:lnTo>
                <a:lnTo>
                  <a:pt x="17" y="286"/>
                </a:lnTo>
                <a:lnTo>
                  <a:pt x="18" y="285"/>
                </a:lnTo>
                <a:lnTo>
                  <a:pt x="20" y="283"/>
                </a:lnTo>
                <a:lnTo>
                  <a:pt x="20" y="282"/>
                </a:lnTo>
                <a:lnTo>
                  <a:pt x="21" y="281"/>
                </a:lnTo>
                <a:lnTo>
                  <a:pt x="21" y="279"/>
                </a:lnTo>
                <a:lnTo>
                  <a:pt x="22" y="278"/>
                </a:lnTo>
                <a:lnTo>
                  <a:pt x="22" y="277"/>
                </a:lnTo>
                <a:lnTo>
                  <a:pt x="24" y="275"/>
                </a:lnTo>
                <a:lnTo>
                  <a:pt x="24" y="274"/>
                </a:lnTo>
                <a:lnTo>
                  <a:pt x="24" y="273"/>
                </a:lnTo>
                <a:lnTo>
                  <a:pt x="25" y="271"/>
                </a:lnTo>
                <a:lnTo>
                  <a:pt x="25" y="270"/>
                </a:lnTo>
                <a:lnTo>
                  <a:pt x="26" y="269"/>
                </a:lnTo>
                <a:lnTo>
                  <a:pt x="26" y="267"/>
                </a:lnTo>
                <a:lnTo>
                  <a:pt x="28" y="266"/>
                </a:lnTo>
                <a:lnTo>
                  <a:pt x="28" y="265"/>
                </a:lnTo>
                <a:lnTo>
                  <a:pt x="29" y="263"/>
                </a:lnTo>
                <a:lnTo>
                  <a:pt x="29" y="261"/>
                </a:lnTo>
                <a:lnTo>
                  <a:pt x="30" y="259"/>
                </a:lnTo>
                <a:lnTo>
                  <a:pt x="30" y="258"/>
                </a:lnTo>
                <a:lnTo>
                  <a:pt x="32" y="255"/>
                </a:lnTo>
                <a:lnTo>
                  <a:pt x="32" y="254"/>
                </a:lnTo>
                <a:lnTo>
                  <a:pt x="33" y="253"/>
                </a:lnTo>
                <a:lnTo>
                  <a:pt x="33" y="251"/>
                </a:lnTo>
                <a:lnTo>
                  <a:pt x="34" y="250"/>
                </a:lnTo>
                <a:lnTo>
                  <a:pt x="34" y="249"/>
                </a:lnTo>
                <a:lnTo>
                  <a:pt x="34" y="247"/>
                </a:lnTo>
                <a:lnTo>
                  <a:pt x="36" y="246"/>
                </a:lnTo>
                <a:lnTo>
                  <a:pt x="36" y="245"/>
                </a:lnTo>
                <a:lnTo>
                  <a:pt x="37" y="243"/>
                </a:lnTo>
                <a:lnTo>
                  <a:pt x="37" y="242"/>
                </a:lnTo>
                <a:lnTo>
                  <a:pt x="37" y="241"/>
                </a:lnTo>
                <a:lnTo>
                  <a:pt x="38" y="239"/>
                </a:lnTo>
                <a:lnTo>
                  <a:pt x="38" y="238"/>
                </a:lnTo>
                <a:lnTo>
                  <a:pt x="40" y="237"/>
                </a:lnTo>
                <a:lnTo>
                  <a:pt x="40" y="235"/>
                </a:lnTo>
                <a:lnTo>
                  <a:pt x="40" y="234"/>
                </a:lnTo>
                <a:lnTo>
                  <a:pt x="41" y="234"/>
                </a:lnTo>
                <a:lnTo>
                  <a:pt x="41" y="233"/>
                </a:lnTo>
                <a:lnTo>
                  <a:pt x="41" y="231"/>
                </a:lnTo>
                <a:lnTo>
                  <a:pt x="42" y="230"/>
                </a:lnTo>
                <a:lnTo>
                  <a:pt x="42" y="229"/>
                </a:lnTo>
                <a:lnTo>
                  <a:pt x="42" y="226"/>
                </a:lnTo>
                <a:lnTo>
                  <a:pt x="44" y="225"/>
                </a:lnTo>
                <a:lnTo>
                  <a:pt x="44" y="223"/>
                </a:lnTo>
                <a:lnTo>
                  <a:pt x="45" y="222"/>
                </a:lnTo>
                <a:lnTo>
                  <a:pt x="45" y="219"/>
                </a:lnTo>
                <a:lnTo>
                  <a:pt x="46" y="217"/>
                </a:lnTo>
                <a:lnTo>
                  <a:pt x="48" y="215"/>
                </a:lnTo>
                <a:lnTo>
                  <a:pt x="48" y="213"/>
                </a:lnTo>
                <a:lnTo>
                  <a:pt x="49" y="212"/>
                </a:lnTo>
                <a:lnTo>
                  <a:pt x="49" y="209"/>
                </a:lnTo>
                <a:lnTo>
                  <a:pt x="50" y="208"/>
                </a:lnTo>
                <a:lnTo>
                  <a:pt x="51" y="206"/>
                </a:lnTo>
                <a:lnTo>
                  <a:pt x="51" y="204"/>
                </a:lnTo>
                <a:lnTo>
                  <a:pt x="51" y="202"/>
                </a:lnTo>
                <a:lnTo>
                  <a:pt x="53" y="201"/>
                </a:lnTo>
                <a:lnTo>
                  <a:pt x="53" y="200"/>
                </a:lnTo>
                <a:lnTo>
                  <a:pt x="54" y="198"/>
                </a:lnTo>
                <a:lnTo>
                  <a:pt x="54" y="197"/>
                </a:lnTo>
                <a:lnTo>
                  <a:pt x="54" y="196"/>
                </a:lnTo>
                <a:lnTo>
                  <a:pt x="55" y="194"/>
                </a:lnTo>
                <a:lnTo>
                  <a:pt x="55" y="193"/>
                </a:lnTo>
                <a:lnTo>
                  <a:pt x="57" y="192"/>
                </a:lnTo>
                <a:lnTo>
                  <a:pt x="57" y="190"/>
                </a:lnTo>
                <a:lnTo>
                  <a:pt x="57" y="189"/>
                </a:lnTo>
                <a:lnTo>
                  <a:pt x="57" y="188"/>
                </a:lnTo>
                <a:lnTo>
                  <a:pt x="58" y="186"/>
                </a:lnTo>
                <a:lnTo>
                  <a:pt x="58" y="185"/>
                </a:lnTo>
                <a:lnTo>
                  <a:pt x="58" y="184"/>
                </a:lnTo>
                <a:lnTo>
                  <a:pt x="59" y="182"/>
                </a:lnTo>
                <a:lnTo>
                  <a:pt x="59" y="181"/>
                </a:lnTo>
                <a:lnTo>
                  <a:pt x="59" y="180"/>
                </a:lnTo>
                <a:lnTo>
                  <a:pt x="61" y="178"/>
                </a:lnTo>
                <a:lnTo>
                  <a:pt x="61" y="177"/>
                </a:lnTo>
                <a:lnTo>
                  <a:pt x="61" y="176"/>
                </a:lnTo>
                <a:lnTo>
                  <a:pt x="62" y="173"/>
                </a:lnTo>
                <a:lnTo>
                  <a:pt x="62" y="172"/>
                </a:lnTo>
                <a:lnTo>
                  <a:pt x="63" y="169"/>
                </a:lnTo>
                <a:lnTo>
                  <a:pt x="63" y="168"/>
                </a:lnTo>
                <a:lnTo>
                  <a:pt x="65" y="165"/>
                </a:lnTo>
                <a:lnTo>
                  <a:pt x="65" y="162"/>
                </a:lnTo>
                <a:lnTo>
                  <a:pt x="66" y="161"/>
                </a:lnTo>
                <a:lnTo>
                  <a:pt x="66" y="160"/>
                </a:lnTo>
                <a:lnTo>
                  <a:pt x="67" y="157"/>
                </a:lnTo>
                <a:lnTo>
                  <a:pt x="67" y="156"/>
                </a:lnTo>
                <a:lnTo>
                  <a:pt x="67" y="154"/>
                </a:lnTo>
                <a:lnTo>
                  <a:pt x="69" y="153"/>
                </a:lnTo>
                <a:lnTo>
                  <a:pt x="69" y="152"/>
                </a:lnTo>
                <a:lnTo>
                  <a:pt x="69" y="150"/>
                </a:lnTo>
                <a:lnTo>
                  <a:pt x="70" y="149"/>
                </a:lnTo>
                <a:lnTo>
                  <a:pt x="70" y="148"/>
                </a:lnTo>
                <a:lnTo>
                  <a:pt x="70" y="146"/>
                </a:lnTo>
                <a:lnTo>
                  <a:pt x="70" y="145"/>
                </a:lnTo>
                <a:lnTo>
                  <a:pt x="71" y="144"/>
                </a:lnTo>
                <a:lnTo>
                  <a:pt x="71" y="142"/>
                </a:lnTo>
                <a:lnTo>
                  <a:pt x="71" y="141"/>
                </a:lnTo>
                <a:lnTo>
                  <a:pt x="73" y="140"/>
                </a:lnTo>
                <a:lnTo>
                  <a:pt x="73" y="138"/>
                </a:lnTo>
                <a:lnTo>
                  <a:pt x="73" y="137"/>
                </a:lnTo>
                <a:lnTo>
                  <a:pt x="74" y="136"/>
                </a:lnTo>
                <a:lnTo>
                  <a:pt x="74" y="134"/>
                </a:lnTo>
                <a:lnTo>
                  <a:pt x="74" y="133"/>
                </a:lnTo>
                <a:lnTo>
                  <a:pt x="74" y="132"/>
                </a:lnTo>
                <a:lnTo>
                  <a:pt x="75" y="130"/>
                </a:lnTo>
                <a:lnTo>
                  <a:pt x="75" y="129"/>
                </a:lnTo>
                <a:lnTo>
                  <a:pt x="77" y="126"/>
                </a:lnTo>
                <a:lnTo>
                  <a:pt x="77" y="125"/>
                </a:lnTo>
                <a:lnTo>
                  <a:pt x="77" y="124"/>
                </a:lnTo>
                <a:lnTo>
                  <a:pt x="78" y="121"/>
                </a:lnTo>
                <a:lnTo>
                  <a:pt x="78" y="119"/>
                </a:lnTo>
                <a:lnTo>
                  <a:pt x="79" y="117"/>
                </a:lnTo>
                <a:lnTo>
                  <a:pt x="79" y="115"/>
                </a:lnTo>
                <a:lnTo>
                  <a:pt x="81" y="113"/>
                </a:lnTo>
                <a:lnTo>
                  <a:pt x="81" y="111"/>
                </a:lnTo>
                <a:lnTo>
                  <a:pt x="82" y="109"/>
                </a:lnTo>
                <a:lnTo>
                  <a:pt x="82" y="108"/>
                </a:lnTo>
                <a:lnTo>
                  <a:pt x="82" y="107"/>
                </a:lnTo>
                <a:lnTo>
                  <a:pt x="83" y="105"/>
                </a:lnTo>
                <a:lnTo>
                  <a:pt x="83" y="104"/>
                </a:lnTo>
                <a:lnTo>
                  <a:pt x="83" y="103"/>
                </a:lnTo>
                <a:lnTo>
                  <a:pt x="85" y="101"/>
                </a:lnTo>
                <a:lnTo>
                  <a:pt x="85" y="100"/>
                </a:lnTo>
                <a:lnTo>
                  <a:pt x="85" y="99"/>
                </a:lnTo>
                <a:lnTo>
                  <a:pt x="85" y="97"/>
                </a:lnTo>
                <a:lnTo>
                  <a:pt x="85" y="96"/>
                </a:lnTo>
                <a:lnTo>
                  <a:pt x="86" y="96"/>
                </a:lnTo>
                <a:lnTo>
                  <a:pt x="86" y="95"/>
                </a:lnTo>
                <a:lnTo>
                  <a:pt x="86" y="93"/>
                </a:lnTo>
                <a:lnTo>
                  <a:pt x="86" y="92"/>
                </a:lnTo>
                <a:lnTo>
                  <a:pt x="86" y="91"/>
                </a:lnTo>
                <a:lnTo>
                  <a:pt x="86" y="89"/>
                </a:lnTo>
                <a:lnTo>
                  <a:pt x="86" y="88"/>
                </a:lnTo>
                <a:lnTo>
                  <a:pt x="87" y="87"/>
                </a:lnTo>
                <a:lnTo>
                  <a:pt x="87" y="85"/>
                </a:lnTo>
                <a:lnTo>
                  <a:pt x="87" y="84"/>
                </a:lnTo>
                <a:lnTo>
                  <a:pt x="87" y="83"/>
                </a:lnTo>
                <a:lnTo>
                  <a:pt x="87" y="81"/>
                </a:lnTo>
                <a:lnTo>
                  <a:pt x="87" y="80"/>
                </a:lnTo>
                <a:lnTo>
                  <a:pt x="87" y="77"/>
                </a:lnTo>
                <a:lnTo>
                  <a:pt x="87" y="76"/>
                </a:lnTo>
                <a:lnTo>
                  <a:pt x="87" y="75"/>
                </a:lnTo>
                <a:lnTo>
                  <a:pt x="89" y="72"/>
                </a:lnTo>
                <a:lnTo>
                  <a:pt x="89" y="71"/>
                </a:lnTo>
                <a:lnTo>
                  <a:pt x="89" y="69"/>
                </a:lnTo>
                <a:lnTo>
                  <a:pt x="89" y="67"/>
                </a:lnTo>
                <a:lnTo>
                  <a:pt x="89" y="65"/>
                </a:lnTo>
                <a:lnTo>
                  <a:pt x="89" y="64"/>
                </a:lnTo>
                <a:lnTo>
                  <a:pt x="89" y="63"/>
                </a:lnTo>
                <a:lnTo>
                  <a:pt x="89" y="61"/>
                </a:lnTo>
                <a:lnTo>
                  <a:pt x="89" y="60"/>
                </a:lnTo>
                <a:lnTo>
                  <a:pt x="89" y="59"/>
                </a:lnTo>
                <a:lnTo>
                  <a:pt x="89" y="57"/>
                </a:lnTo>
                <a:lnTo>
                  <a:pt x="90" y="57"/>
                </a:lnTo>
                <a:lnTo>
                  <a:pt x="90" y="56"/>
                </a:lnTo>
                <a:lnTo>
                  <a:pt x="90" y="55"/>
                </a:lnTo>
                <a:lnTo>
                  <a:pt x="90" y="53"/>
                </a:lnTo>
                <a:lnTo>
                  <a:pt x="90" y="52"/>
                </a:lnTo>
                <a:lnTo>
                  <a:pt x="90" y="51"/>
                </a:lnTo>
                <a:lnTo>
                  <a:pt x="90" y="49"/>
                </a:lnTo>
                <a:lnTo>
                  <a:pt x="90" y="48"/>
                </a:lnTo>
                <a:lnTo>
                  <a:pt x="91" y="48"/>
                </a:lnTo>
                <a:lnTo>
                  <a:pt x="91" y="47"/>
                </a:lnTo>
                <a:lnTo>
                  <a:pt x="91" y="45"/>
                </a:lnTo>
                <a:lnTo>
                  <a:pt x="91" y="44"/>
                </a:lnTo>
                <a:lnTo>
                  <a:pt x="91" y="43"/>
                </a:lnTo>
                <a:lnTo>
                  <a:pt x="91" y="41"/>
                </a:lnTo>
                <a:lnTo>
                  <a:pt x="93" y="40"/>
                </a:lnTo>
                <a:lnTo>
                  <a:pt x="93" y="39"/>
                </a:lnTo>
                <a:lnTo>
                  <a:pt x="93" y="37"/>
                </a:lnTo>
                <a:lnTo>
                  <a:pt x="93" y="36"/>
                </a:lnTo>
                <a:lnTo>
                  <a:pt x="93" y="35"/>
                </a:lnTo>
                <a:lnTo>
                  <a:pt x="94" y="33"/>
                </a:lnTo>
                <a:lnTo>
                  <a:pt x="94" y="32"/>
                </a:lnTo>
                <a:lnTo>
                  <a:pt x="94" y="31"/>
                </a:lnTo>
                <a:lnTo>
                  <a:pt x="94" y="29"/>
                </a:lnTo>
                <a:lnTo>
                  <a:pt x="94" y="28"/>
                </a:lnTo>
                <a:lnTo>
                  <a:pt x="94" y="27"/>
                </a:lnTo>
                <a:lnTo>
                  <a:pt x="94" y="26"/>
                </a:lnTo>
                <a:lnTo>
                  <a:pt x="94" y="24"/>
                </a:lnTo>
                <a:lnTo>
                  <a:pt x="94" y="23"/>
                </a:lnTo>
                <a:lnTo>
                  <a:pt x="94" y="22"/>
                </a:lnTo>
                <a:lnTo>
                  <a:pt x="94" y="20"/>
                </a:lnTo>
                <a:lnTo>
                  <a:pt x="94" y="19"/>
                </a:lnTo>
                <a:lnTo>
                  <a:pt x="94" y="16"/>
                </a:lnTo>
                <a:lnTo>
                  <a:pt x="94" y="15"/>
                </a:lnTo>
                <a:lnTo>
                  <a:pt x="94" y="14"/>
                </a:lnTo>
                <a:lnTo>
                  <a:pt x="94" y="12"/>
                </a:lnTo>
                <a:lnTo>
                  <a:pt x="94" y="10"/>
                </a:lnTo>
                <a:lnTo>
                  <a:pt x="93" y="7"/>
                </a:lnTo>
                <a:lnTo>
                  <a:pt x="93" y="6"/>
                </a:lnTo>
                <a:lnTo>
                  <a:pt x="93" y="3"/>
                </a:lnTo>
                <a:lnTo>
                  <a:pt x="93" y="0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73" name="Line 44">
            <a:extLst>
              <a:ext uri="{FF2B5EF4-FFF2-40B4-BE49-F238E27FC236}">
                <a16:creationId xmlns:a16="http://schemas.microsoft.com/office/drawing/2014/main" id="{DB5351E1-0971-F648-89B3-BE5BA080A47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624764" y="3495676"/>
            <a:ext cx="166687" cy="31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74" name="Rectangle 45">
            <a:extLst>
              <a:ext uri="{FF2B5EF4-FFF2-40B4-BE49-F238E27FC236}">
                <a16:creationId xmlns:a16="http://schemas.microsoft.com/office/drawing/2014/main" id="{23B775F3-70DA-F048-8166-33EAD44FD1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4026" y="3103563"/>
            <a:ext cx="27892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HA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3575" name="Rectangle 46">
            <a:extLst>
              <a:ext uri="{FF2B5EF4-FFF2-40B4-BE49-F238E27FC236}">
                <a16:creationId xmlns:a16="http://schemas.microsoft.com/office/drawing/2014/main" id="{B7BC851C-5855-124F-9DE7-10C7A1CA6B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2150" y="3128963"/>
            <a:ext cx="12343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3576" name="Rectangle 47">
            <a:extLst>
              <a:ext uri="{FF2B5EF4-FFF2-40B4-BE49-F238E27FC236}">
                <a16:creationId xmlns:a16="http://schemas.microsoft.com/office/drawing/2014/main" id="{FEFE52DA-8059-0747-AB65-78BF5E4363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7388" y="3424238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3577" name="Rectangle 48">
            <a:extLst>
              <a:ext uri="{FF2B5EF4-FFF2-40B4-BE49-F238E27FC236}">
                <a16:creationId xmlns:a16="http://schemas.microsoft.com/office/drawing/2014/main" id="{87F0EAE5-352F-C644-BBE2-363F43D0E5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96025" y="2830513"/>
            <a:ext cx="12343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3578" name="Rectangle 49">
            <a:extLst>
              <a:ext uri="{FF2B5EF4-FFF2-40B4-BE49-F238E27FC236}">
                <a16:creationId xmlns:a16="http://schemas.microsoft.com/office/drawing/2014/main" id="{8FD2E99A-72F3-8A4D-A81D-956E34B34E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91263" y="3125788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3579" name="Rectangle 50">
            <a:extLst>
              <a:ext uri="{FF2B5EF4-FFF2-40B4-BE49-F238E27FC236}">
                <a16:creationId xmlns:a16="http://schemas.microsoft.com/office/drawing/2014/main" id="{BFA4A35C-4C08-CB4E-869F-42864C9FD0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2908300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3580" name="Rectangle 51">
            <a:extLst>
              <a:ext uri="{FF2B5EF4-FFF2-40B4-BE49-F238E27FC236}">
                <a16:creationId xmlns:a16="http://schemas.microsoft.com/office/drawing/2014/main" id="{A398053C-F665-4E47-B844-F5B2256382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1875" y="3005138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3581" name="Rectangle 52">
            <a:extLst>
              <a:ext uri="{FF2B5EF4-FFF2-40B4-BE49-F238E27FC236}">
                <a16:creationId xmlns:a16="http://schemas.microsoft.com/office/drawing/2014/main" id="{D8D06354-4B94-3545-8996-CC9DE29818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2975" y="322580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3582" name="Rectangle 53">
            <a:extLst>
              <a:ext uri="{FF2B5EF4-FFF2-40B4-BE49-F238E27FC236}">
                <a16:creationId xmlns:a16="http://schemas.microsoft.com/office/drawing/2014/main" id="{45B8DC8F-1696-EE4D-9844-A2E49F323E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5050" y="3322638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3583" name="Rectangle 54">
            <a:extLst>
              <a:ext uri="{FF2B5EF4-FFF2-40B4-BE49-F238E27FC236}">
                <a16:creationId xmlns:a16="http://schemas.microsoft.com/office/drawing/2014/main" id="{B70B4E13-DD29-ED46-BF08-7B5439C58E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2975" y="3506788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3584" name="Rectangle 55">
            <a:extLst>
              <a:ext uri="{FF2B5EF4-FFF2-40B4-BE49-F238E27FC236}">
                <a16:creationId xmlns:a16="http://schemas.microsoft.com/office/drawing/2014/main" id="{DFE42F48-A4B2-C94D-9D69-39E2471697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3463" y="3603625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23585" name="Group 2">
            <a:extLst>
              <a:ext uri="{FF2B5EF4-FFF2-40B4-BE49-F238E27FC236}">
                <a16:creationId xmlns:a16="http://schemas.microsoft.com/office/drawing/2014/main" id="{C8BE718B-F03C-2C4E-B916-EBE4D7334BD0}"/>
              </a:ext>
            </a:extLst>
          </p:cNvPr>
          <p:cNvGrpSpPr>
            <a:grpSpLocks/>
          </p:cNvGrpSpPr>
          <p:nvPr/>
        </p:nvGrpSpPr>
        <p:grpSpPr bwMode="auto">
          <a:xfrm>
            <a:off x="8820152" y="3316289"/>
            <a:ext cx="404342" cy="281503"/>
            <a:chOff x="7459663" y="3367088"/>
            <a:chExt cx="404341" cy="281503"/>
          </a:xfrm>
        </p:grpSpPr>
        <p:sp>
          <p:nvSpPr>
            <p:cNvPr id="23597" name="Rectangle 56">
              <a:extLst>
                <a:ext uri="{FF2B5EF4-FFF2-40B4-BE49-F238E27FC236}">
                  <a16:creationId xmlns:a16="http://schemas.microsoft.com/office/drawing/2014/main" id="{3E8B91D2-BE8F-2548-BADE-15F9F8F953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59663" y="3367088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98" name="Rectangle 57">
              <a:extLst>
                <a:ext uri="{FF2B5EF4-FFF2-40B4-BE49-F238E27FC236}">
                  <a16:creationId xmlns:a16="http://schemas.microsoft.com/office/drawing/2014/main" id="{2C85F6CB-4D31-9F47-8EED-7AA74CCC35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1738" y="3463925"/>
              <a:ext cx="8175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i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99" name="Rectangle 58">
              <a:extLst>
                <a:ext uri="{FF2B5EF4-FFF2-40B4-BE49-F238E27FC236}">
                  <a16:creationId xmlns:a16="http://schemas.microsoft.com/office/drawing/2014/main" id="{B6687246-2749-0343-B7F6-43E629F38B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8588" y="346392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600" name="Rectangle 59">
              <a:extLst>
                <a:ext uri="{FF2B5EF4-FFF2-40B4-BE49-F238E27FC236}">
                  <a16:creationId xmlns:a16="http://schemas.microsoft.com/office/drawing/2014/main" id="{F93D3A21-CAD7-974F-87E9-8710DD4CE5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7938" y="3463925"/>
              <a:ext cx="12503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23586" name="Group 3">
            <a:extLst>
              <a:ext uri="{FF2B5EF4-FFF2-40B4-BE49-F238E27FC236}">
                <a16:creationId xmlns:a16="http://schemas.microsoft.com/office/drawing/2014/main" id="{3097E188-D73B-4D46-9A57-42FD4A2D6147}"/>
              </a:ext>
            </a:extLst>
          </p:cNvPr>
          <p:cNvGrpSpPr>
            <a:grpSpLocks/>
          </p:cNvGrpSpPr>
          <p:nvPr/>
        </p:nvGrpSpPr>
        <p:grpSpPr bwMode="auto">
          <a:xfrm>
            <a:off x="8861426" y="2873375"/>
            <a:ext cx="161129" cy="279916"/>
            <a:chOff x="7473950" y="2917825"/>
            <a:chExt cx="161129" cy="279916"/>
          </a:xfrm>
        </p:grpSpPr>
        <p:sp>
          <p:nvSpPr>
            <p:cNvPr id="23595" name="Rectangle 60">
              <a:extLst>
                <a:ext uri="{FF2B5EF4-FFF2-40B4-BE49-F238E27FC236}">
                  <a16:creationId xmlns:a16="http://schemas.microsoft.com/office/drawing/2014/main" id="{81F067DF-91FF-4E44-B033-F9E0417E13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73950" y="2917825"/>
              <a:ext cx="12343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96" name="Rectangle 96">
              <a:extLst>
                <a:ext uri="{FF2B5EF4-FFF2-40B4-BE49-F238E27FC236}">
                  <a16:creationId xmlns:a16="http://schemas.microsoft.com/office/drawing/2014/main" id="{9D453501-CB1E-1841-B275-A8EAECDBDF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3325" y="3013075"/>
              <a:ext cx="8175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i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23587" name="Title 1">
            <a:extLst>
              <a:ext uri="{FF2B5EF4-FFF2-40B4-BE49-F238E27FC236}">
                <a16:creationId xmlns:a16="http://schemas.microsoft.com/office/drawing/2014/main" id="{C8715E6E-BFCF-7947-AE3D-B8008E92F956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The Full-Adder Abstraction</a:t>
            </a:r>
          </a:p>
        </p:txBody>
      </p:sp>
      <p:sp>
        <p:nvSpPr>
          <p:cNvPr id="23588" name="Rectangle 1">
            <a:extLst>
              <a:ext uri="{FF2B5EF4-FFF2-40B4-BE49-F238E27FC236}">
                <a16:creationId xmlns:a16="http://schemas.microsoft.com/office/drawing/2014/main" id="{A3BBDA6E-709C-184B-BF3B-05A81196EC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0238" y="2590801"/>
            <a:ext cx="4621212" cy="1624013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23589" name="Group 4">
            <a:extLst>
              <a:ext uri="{FF2B5EF4-FFF2-40B4-BE49-F238E27FC236}">
                <a16:creationId xmlns:a16="http://schemas.microsoft.com/office/drawing/2014/main" id="{CD6A4C4B-6991-E141-B36A-14B45A0A26C5}"/>
              </a:ext>
            </a:extLst>
          </p:cNvPr>
          <p:cNvGrpSpPr>
            <a:grpSpLocks/>
          </p:cNvGrpSpPr>
          <p:nvPr/>
        </p:nvGrpSpPr>
        <p:grpSpPr bwMode="auto">
          <a:xfrm>
            <a:off x="7788275" y="3033713"/>
            <a:ext cx="865188" cy="42862"/>
            <a:chOff x="6995820" y="2209800"/>
            <a:chExt cx="865188" cy="42862"/>
          </a:xfrm>
        </p:grpSpPr>
        <p:sp>
          <p:nvSpPr>
            <p:cNvPr id="23593" name="Freeform 28">
              <a:extLst>
                <a:ext uri="{FF2B5EF4-FFF2-40B4-BE49-F238E27FC236}">
                  <a16:creationId xmlns:a16="http://schemas.microsoft.com/office/drawing/2014/main" id="{E297E6A9-226B-B24D-8FEA-C254E247F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4008" y="2209800"/>
              <a:ext cx="127000" cy="42862"/>
            </a:xfrm>
            <a:custGeom>
              <a:avLst/>
              <a:gdLst>
                <a:gd name="T0" fmla="*/ 0 w 159"/>
                <a:gd name="T1" fmla="*/ 2147483646 h 54"/>
                <a:gd name="T2" fmla="*/ 2147483646 w 159"/>
                <a:gd name="T3" fmla="*/ 2147483646 h 54"/>
                <a:gd name="T4" fmla="*/ 0 w 159"/>
                <a:gd name="T5" fmla="*/ 0 h 54"/>
                <a:gd name="T6" fmla="*/ 0 w 159"/>
                <a:gd name="T7" fmla="*/ 2147483646 h 54"/>
                <a:gd name="T8" fmla="*/ 0 w 159"/>
                <a:gd name="T9" fmla="*/ 2147483646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54"/>
                <a:gd name="T17" fmla="*/ 159 w 159"/>
                <a:gd name="T18" fmla="*/ 54 h 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54">
                  <a:moveTo>
                    <a:pt x="0" y="54"/>
                  </a:moveTo>
                  <a:lnTo>
                    <a:pt x="159" y="27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94" name="Line 29">
              <a:extLst>
                <a:ext uri="{FF2B5EF4-FFF2-40B4-BE49-F238E27FC236}">
                  <a16:creationId xmlns:a16="http://schemas.microsoft.com/office/drawing/2014/main" id="{65AE50A1-A93A-744F-89E8-AAF4043E8A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995820" y="2230437"/>
              <a:ext cx="7175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590" name="Group 113">
            <a:extLst>
              <a:ext uri="{FF2B5EF4-FFF2-40B4-BE49-F238E27FC236}">
                <a16:creationId xmlns:a16="http://schemas.microsoft.com/office/drawing/2014/main" id="{8D16C4A3-4059-154D-8431-6373B010B8B4}"/>
              </a:ext>
            </a:extLst>
          </p:cNvPr>
          <p:cNvGrpSpPr>
            <a:grpSpLocks/>
          </p:cNvGrpSpPr>
          <p:nvPr/>
        </p:nvGrpSpPr>
        <p:grpSpPr bwMode="auto">
          <a:xfrm>
            <a:off x="7772400" y="3481388"/>
            <a:ext cx="865188" cy="42862"/>
            <a:chOff x="6995820" y="2209800"/>
            <a:chExt cx="865188" cy="42862"/>
          </a:xfrm>
        </p:grpSpPr>
        <p:sp>
          <p:nvSpPr>
            <p:cNvPr id="23591" name="Freeform 28">
              <a:extLst>
                <a:ext uri="{FF2B5EF4-FFF2-40B4-BE49-F238E27FC236}">
                  <a16:creationId xmlns:a16="http://schemas.microsoft.com/office/drawing/2014/main" id="{A4AE0B68-CB2E-194D-83DA-63BAD1625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4008" y="2209800"/>
              <a:ext cx="127000" cy="42862"/>
            </a:xfrm>
            <a:custGeom>
              <a:avLst/>
              <a:gdLst>
                <a:gd name="T0" fmla="*/ 0 w 159"/>
                <a:gd name="T1" fmla="*/ 2147483646 h 54"/>
                <a:gd name="T2" fmla="*/ 2147483646 w 159"/>
                <a:gd name="T3" fmla="*/ 2147483646 h 54"/>
                <a:gd name="T4" fmla="*/ 0 w 159"/>
                <a:gd name="T5" fmla="*/ 0 h 54"/>
                <a:gd name="T6" fmla="*/ 0 w 159"/>
                <a:gd name="T7" fmla="*/ 2147483646 h 54"/>
                <a:gd name="T8" fmla="*/ 0 w 159"/>
                <a:gd name="T9" fmla="*/ 2147483646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54"/>
                <a:gd name="T17" fmla="*/ 159 w 159"/>
                <a:gd name="T18" fmla="*/ 54 h 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54">
                  <a:moveTo>
                    <a:pt x="0" y="54"/>
                  </a:moveTo>
                  <a:lnTo>
                    <a:pt x="159" y="27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92" name="Line 29">
              <a:extLst>
                <a:ext uri="{FF2B5EF4-FFF2-40B4-BE49-F238E27FC236}">
                  <a16:creationId xmlns:a16="http://schemas.microsoft.com/office/drawing/2014/main" id="{044BF580-21ED-114D-878D-89E5A53EAC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995820" y="2230437"/>
              <a:ext cx="7175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Rectangle 36">
            <a:extLst>
              <a:ext uri="{FF2B5EF4-FFF2-40B4-BE49-F238E27FC236}">
                <a16:creationId xmlns:a16="http://schemas.microsoft.com/office/drawing/2014/main" id="{7230D860-6FF0-3343-911A-B8CA6E25AC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1776" y="3128964"/>
            <a:ext cx="493713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FF0000"/>
                </a:solidFill>
                <a:latin typeface="Times-Roman" pitchFamily="2" charset="0"/>
              </a:rPr>
              <a:t>FA</a:t>
            </a:r>
            <a:endParaRPr lang="en-US" altLang="en-US" sz="4800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4578" name="Rectangle 50">
            <a:extLst>
              <a:ext uri="{FF2B5EF4-FFF2-40B4-BE49-F238E27FC236}">
                <a16:creationId xmlns:a16="http://schemas.microsoft.com/office/drawing/2014/main" id="{189ED2C9-7722-DE45-80C0-5585E66A47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2908300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4579" name="Rectangle 51">
            <a:extLst>
              <a:ext uri="{FF2B5EF4-FFF2-40B4-BE49-F238E27FC236}">
                <a16:creationId xmlns:a16="http://schemas.microsoft.com/office/drawing/2014/main" id="{7989DE7C-0319-304C-842A-EC4B60B3B0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1875" y="3005138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4580" name="Rectangle 52">
            <a:extLst>
              <a:ext uri="{FF2B5EF4-FFF2-40B4-BE49-F238E27FC236}">
                <a16:creationId xmlns:a16="http://schemas.microsoft.com/office/drawing/2014/main" id="{7950F0CA-349C-1941-9F2B-E49033B30E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2975" y="322580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4581" name="Rectangle 53">
            <a:extLst>
              <a:ext uri="{FF2B5EF4-FFF2-40B4-BE49-F238E27FC236}">
                <a16:creationId xmlns:a16="http://schemas.microsoft.com/office/drawing/2014/main" id="{BEC20F68-2E15-5249-80DC-94117620B3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5050" y="3322638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4582" name="Rectangle 54">
            <a:extLst>
              <a:ext uri="{FF2B5EF4-FFF2-40B4-BE49-F238E27FC236}">
                <a16:creationId xmlns:a16="http://schemas.microsoft.com/office/drawing/2014/main" id="{7B424C6D-BB23-CB41-A42E-4CD3937563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2975" y="3506788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4583" name="Rectangle 55">
            <a:extLst>
              <a:ext uri="{FF2B5EF4-FFF2-40B4-BE49-F238E27FC236}">
                <a16:creationId xmlns:a16="http://schemas.microsoft.com/office/drawing/2014/main" id="{AAB2B845-5603-B249-9982-E165BECB5D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3463" y="3603625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24584" name="Group 2">
            <a:extLst>
              <a:ext uri="{FF2B5EF4-FFF2-40B4-BE49-F238E27FC236}">
                <a16:creationId xmlns:a16="http://schemas.microsoft.com/office/drawing/2014/main" id="{262918AC-EC80-494F-8171-8193AEC29F43}"/>
              </a:ext>
            </a:extLst>
          </p:cNvPr>
          <p:cNvGrpSpPr>
            <a:grpSpLocks/>
          </p:cNvGrpSpPr>
          <p:nvPr/>
        </p:nvGrpSpPr>
        <p:grpSpPr bwMode="auto">
          <a:xfrm>
            <a:off x="8820152" y="3316289"/>
            <a:ext cx="404342" cy="281503"/>
            <a:chOff x="7459663" y="3367088"/>
            <a:chExt cx="404341" cy="281503"/>
          </a:xfrm>
        </p:grpSpPr>
        <p:sp>
          <p:nvSpPr>
            <p:cNvPr id="24595" name="Rectangle 56">
              <a:extLst>
                <a:ext uri="{FF2B5EF4-FFF2-40B4-BE49-F238E27FC236}">
                  <a16:creationId xmlns:a16="http://schemas.microsoft.com/office/drawing/2014/main" id="{847CF8FC-DC78-E440-B7BF-CD40A9F52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59663" y="3367088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596" name="Rectangle 57">
              <a:extLst>
                <a:ext uri="{FF2B5EF4-FFF2-40B4-BE49-F238E27FC236}">
                  <a16:creationId xmlns:a16="http://schemas.microsoft.com/office/drawing/2014/main" id="{E60D61F8-1DA5-4044-B4BC-36D7424168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1738" y="3463925"/>
              <a:ext cx="8175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i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597" name="Rectangle 58">
              <a:extLst>
                <a:ext uri="{FF2B5EF4-FFF2-40B4-BE49-F238E27FC236}">
                  <a16:creationId xmlns:a16="http://schemas.microsoft.com/office/drawing/2014/main" id="{01DE3C92-9BB2-0D4E-8305-0FCC4AB065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8588" y="346392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598" name="Rectangle 59">
              <a:extLst>
                <a:ext uri="{FF2B5EF4-FFF2-40B4-BE49-F238E27FC236}">
                  <a16:creationId xmlns:a16="http://schemas.microsoft.com/office/drawing/2014/main" id="{BA5DD679-9C5A-B447-8590-E7D14F5570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7938" y="3463925"/>
              <a:ext cx="12503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24585" name="Group 3">
            <a:extLst>
              <a:ext uri="{FF2B5EF4-FFF2-40B4-BE49-F238E27FC236}">
                <a16:creationId xmlns:a16="http://schemas.microsoft.com/office/drawing/2014/main" id="{34240814-3DCD-DC49-A601-7D6B836BC8E8}"/>
              </a:ext>
            </a:extLst>
          </p:cNvPr>
          <p:cNvGrpSpPr>
            <a:grpSpLocks/>
          </p:cNvGrpSpPr>
          <p:nvPr/>
        </p:nvGrpSpPr>
        <p:grpSpPr bwMode="auto">
          <a:xfrm>
            <a:off x="8861426" y="2873375"/>
            <a:ext cx="161129" cy="279916"/>
            <a:chOff x="7473950" y="2917825"/>
            <a:chExt cx="161129" cy="279916"/>
          </a:xfrm>
        </p:grpSpPr>
        <p:sp>
          <p:nvSpPr>
            <p:cNvPr id="24593" name="Rectangle 60">
              <a:extLst>
                <a:ext uri="{FF2B5EF4-FFF2-40B4-BE49-F238E27FC236}">
                  <a16:creationId xmlns:a16="http://schemas.microsoft.com/office/drawing/2014/main" id="{6883CB68-987A-7C47-A86F-7ED4D431B8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73950" y="2917825"/>
              <a:ext cx="12343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594" name="Rectangle 96">
              <a:extLst>
                <a:ext uri="{FF2B5EF4-FFF2-40B4-BE49-F238E27FC236}">
                  <a16:creationId xmlns:a16="http://schemas.microsoft.com/office/drawing/2014/main" id="{5F0A0AEE-61B2-AF43-9A5C-02DAC54EA3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3325" y="3013075"/>
              <a:ext cx="8175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i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24586" name="Title 1">
            <a:extLst>
              <a:ext uri="{FF2B5EF4-FFF2-40B4-BE49-F238E27FC236}">
                <a16:creationId xmlns:a16="http://schemas.microsoft.com/office/drawing/2014/main" id="{83C16B56-AE4D-F144-A028-7C65718377BC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The Full-Adder Abstraction</a:t>
            </a:r>
          </a:p>
        </p:txBody>
      </p:sp>
      <p:sp>
        <p:nvSpPr>
          <p:cNvPr id="24587" name="Rectangle 1">
            <a:extLst>
              <a:ext uri="{FF2B5EF4-FFF2-40B4-BE49-F238E27FC236}">
                <a16:creationId xmlns:a16="http://schemas.microsoft.com/office/drawing/2014/main" id="{23595F16-647F-B749-9D04-EA5746DFBF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0238" y="2590801"/>
            <a:ext cx="4621212" cy="1624013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24588" name="Straight Arrow Connector 6">
            <a:extLst>
              <a:ext uri="{FF2B5EF4-FFF2-40B4-BE49-F238E27FC236}">
                <a16:creationId xmlns:a16="http://schemas.microsoft.com/office/drawing/2014/main" id="{C19B93F3-B5AD-6D46-8871-9F6D88069C2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435226" y="3094038"/>
            <a:ext cx="735013" cy="12700"/>
          </a:xfrm>
          <a:prstGeom prst="straightConnector1">
            <a:avLst/>
          </a:prstGeom>
          <a:noFill/>
          <a:ln w="2857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4589" name="Straight Arrow Connector 53">
            <a:extLst>
              <a:ext uri="{FF2B5EF4-FFF2-40B4-BE49-F238E27FC236}">
                <a16:creationId xmlns:a16="http://schemas.microsoft.com/office/drawing/2014/main" id="{24FD2864-C5CC-BA4D-B28F-392EEF17C8F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438400" y="3414714"/>
            <a:ext cx="736600" cy="14287"/>
          </a:xfrm>
          <a:prstGeom prst="straightConnector1">
            <a:avLst/>
          </a:prstGeom>
          <a:noFill/>
          <a:ln w="2857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4590" name="Straight Arrow Connector 54">
            <a:extLst>
              <a:ext uri="{FF2B5EF4-FFF2-40B4-BE49-F238E27FC236}">
                <a16:creationId xmlns:a16="http://schemas.microsoft.com/office/drawing/2014/main" id="{2D0C7444-6383-EC4C-87D3-AFDC39561BD8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441575" y="3657600"/>
            <a:ext cx="736600" cy="14288"/>
          </a:xfrm>
          <a:prstGeom prst="straightConnector1">
            <a:avLst/>
          </a:prstGeom>
          <a:noFill/>
          <a:ln w="2857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4591" name="Straight Arrow Connector 55">
            <a:extLst>
              <a:ext uri="{FF2B5EF4-FFF2-40B4-BE49-F238E27FC236}">
                <a16:creationId xmlns:a16="http://schemas.microsoft.com/office/drawing/2014/main" id="{CB932D83-E23A-484F-9BBD-4E3FAC911999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805738" y="3489325"/>
            <a:ext cx="736600" cy="14288"/>
          </a:xfrm>
          <a:prstGeom prst="straightConnector1">
            <a:avLst/>
          </a:prstGeom>
          <a:noFill/>
          <a:ln w="2857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4592" name="Straight Arrow Connector 56">
            <a:extLst>
              <a:ext uri="{FF2B5EF4-FFF2-40B4-BE49-F238E27FC236}">
                <a16:creationId xmlns:a16="http://schemas.microsoft.com/office/drawing/2014/main" id="{63C7BD13-D1D6-974C-907F-037ED0EB5A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808913" y="3033714"/>
            <a:ext cx="736600" cy="14287"/>
          </a:xfrm>
          <a:prstGeom prst="straightConnector1">
            <a:avLst/>
          </a:prstGeom>
          <a:noFill/>
          <a:ln w="2857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1" name="Rectangle 36">
            <a:extLst>
              <a:ext uri="{FF2B5EF4-FFF2-40B4-BE49-F238E27FC236}">
                <a16:creationId xmlns:a16="http://schemas.microsoft.com/office/drawing/2014/main" id="{723ECDD2-00A5-C546-9764-275024535E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1776" y="3128964"/>
            <a:ext cx="493713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FF0000"/>
                </a:solidFill>
                <a:latin typeface="Times-Roman" pitchFamily="2" charset="0"/>
              </a:rPr>
              <a:t>FA</a:t>
            </a:r>
            <a:endParaRPr lang="en-US" altLang="en-US" sz="4800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5602" name="Title 1">
            <a:extLst>
              <a:ext uri="{FF2B5EF4-FFF2-40B4-BE49-F238E27FC236}">
                <a16:creationId xmlns:a16="http://schemas.microsoft.com/office/drawing/2014/main" id="{8E3877E4-AF9E-DA41-A2F7-669D9D2FAC7D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We can place the arrows anywhere</a:t>
            </a:r>
          </a:p>
        </p:txBody>
      </p:sp>
      <p:sp>
        <p:nvSpPr>
          <p:cNvPr id="25603" name="Rectangle 1">
            <a:extLst>
              <a:ext uri="{FF2B5EF4-FFF2-40B4-BE49-F238E27FC236}">
                <a16:creationId xmlns:a16="http://schemas.microsoft.com/office/drawing/2014/main" id="{55C3D31C-32E3-C644-8660-B42708EDD0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0238" y="2590801"/>
            <a:ext cx="4621212" cy="1624013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25604" name="Straight Arrow Connector 53">
            <a:extLst>
              <a:ext uri="{FF2B5EF4-FFF2-40B4-BE49-F238E27FC236}">
                <a16:creationId xmlns:a16="http://schemas.microsoft.com/office/drawing/2014/main" id="{BF97641B-03D0-844A-8E11-0251F8371A93}"/>
              </a:ext>
            </a:extLst>
          </p:cNvPr>
          <p:cNvCxnSpPr>
            <a:cxnSpLocks noChangeShapeType="1"/>
          </p:cNvCxnSpPr>
          <p:nvPr/>
        </p:nvCxnSpPr>
        <p:spPr bwMode="auto">
          <a:xfrm rot="5400000" flipV="1">
            <a:off x="4038600" y="2209800"/>
            <a:ext cx="736600" cy="12700"/>
          </a:xfrm>
          <a:prstGeom prst="straightConnector1">
            <a:avLst/>
          </a:prstGeom>
          <a:noFill/>
          <a:ln w="2857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05" name="Straight Arrow Connector 56">
            <a:extLst>
              <a:ext uri="{FF2B5EF4-FFF2-40B4-BE49-F238E27FC236}">
                <a16:creationId xmlns:a16="http://schemas.microsoft.com/office/drawing/2014/main" id="{C39499FF-F6D6-1B4C-AD9D-5F6D7437CB41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V="1">
            <a:off x="7772400" y="3429000"/>
            <a:ext cx="736600" cy="14288"/>
          </a:xfrm>
          <a:prstGeom prst="straightConnector1">
            <a:avLst/>
          </a:prstGeom>
          <a:noFill/>
          <a:ln w="2857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06" name="Straight Arrow Connector 23">
            <a:extLst>
              <a:ext uri="{FF2B5EF4-FFF2-40B4-BE49-F238E27FC236}">
                <a16:creationId xmlns:a16="http://schemas.microsoft.com/office/drawing/2014/main" id="{6D24871D-0579-904F-84F6-3A8D0C89503B}"/>
              </a:ext>
            </a:extLst>
          </p:cNvPr>
          <p:cNvCxnSpPr>
            <a:cxnSpLocks noChangeShapeType="1"/>
          </p:cNvCxnSpPr>
          <p:nvPr/>
        </p:nvCxnSpPr>
        <p:spPr bwMode="auto">
          <a:xfrm rot="5400000" flipV="1">
            <a:off x="6039644" y="2189956"/>
            <a:ext cx="736600" cy="14288"/>
          </a:xfrm>
          <a:prstGeom prst="straightConnector1">
            <a:avLst/>
          </a:prstGeom>
          <a:noFill/>
          <a:ln w="2857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07" name="Straight Arrow Connector 24">
            <a:extLst>
              <a:ext uri="{FF2B5EF4-FFF2-40B4-BE49-F238E27FC236}">
                <a16:creationId xmlns:a16="http://schemas.microsoft.com/office/drawing/2014/main" id="{57865595-1985-FA48-9DB8-723BCB23A00C}"/>
              </a:ext>
            </a:extLst>
          </p:cNvPr>
          <p:cNvCxnSpPr>
            <a:cxnSpLocks noChangeShapeType="1"/>
          </p:cNvCxnSpPr>
          <p:nvPr/>
        </p:nvCxnSpPr>
        <p:spPr bwMode="auto">
          <a:xfrm rot="5400000" flipV="1">
            <a:off x="5125244" y="4552156"/>
            <a:ext cx="736600" cy="14288"/>
          </a:xfrm>
          <a:prstGeom prst="straightConnector1">
            <a:avLst/>
          </a:prstGeom>
          <a:noFill/>
          <a:ln w="2857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5608" name="TextBox 4">
            <a:extLst>
              <a:ext uri="{FF2B5EF4-FFF2-40B4-BE49-F238E27FC236}">
                <a16:creationId xmlns:a16="http://schemas.microsoft.com/office/drawing/2014/main" id="{5965C228-4BAB-BA48-8BFE-FBB00114EC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91000" y="1290639"/>
            <a:ext cx="37863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i="1">
                <a:latin typeface="Times" pitchFamily="2" charset="0"/>
              </a:rPr>
              <a:t>x</a:t>
            </a:r>
            <a:r>
              <a:rPr lang="en-US" altLang="en-US" b="0" i="1" baseline="-25000">
                <a:latin typeface="Times" pitchFamily="2" charset="0"/>
              </a:rPr>
              <a:t>i</a:t>
            </a:r>
          </a:p>
        </p:txBody>
      </p:sp>
      <p:sp>
        <p:nvSpPr>
          <p:cNvPr id="25609" name="TextBox 26">
            <a:extLst>
              <a:ext uri="{FF2B5EF4-FFF2-40B4-BE49-F238E27FC236}">
                <a16:creationId xmlns:a16="http://schemas.microsoft.com/office/drawing/2014/main" id="{6C2633CD-5B54-494D-B24A-0D8453C30F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72200" y="1295401"/>
            <a:ext cx="37863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i="1">
                <a:latin typeface="Times" pitchFamily="2" charset="0"/>
              </a:rPr>
              <a:t>y</a:t>
            </a:r>
            <a:r>
              <a:rPr lang="en-US" altLang="en-US" b="0" i="1" baseline="-25000">
                <a:latin typeface="Times" pitchFamily="2" charset="0"/>
              </a:rPr>
              <a:t>i</a:t>
            </a:r>
          </a:p>
        </p:txBody>
      </p:sp>
      <p:sp>
        <p:nvSpPr>
          <p:cNvPr id="25610" name="TextBox 27">
            <a:extLst>
              <a:ext uri="{FF2B5EF4-FFF2-40B4-BE49-F238E27FC236}">
                <a16:creationId xmlns:a16="http://schemas.microsoft.com/office/drawing/2014/main" id="{31BD3326-BCF6-5D46-A62F-2AE157E284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26063" y="5029201"/>
            <a:ext cx="3626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i="1">
                <a:latin typeface="Times" pitchFamily="2" charset="0"/>
              </a:rPr>
              <a:t>s</a:t>
            </a:r>
            <a:r>
              <a:rPr lang="en-US" altLang="en-US" b="0" i="1" baseline="-25000">
                <a:latin typeface="Times" pitchFamily="2" charset="0"/>
              </a:rPr>
              <a:t>i</a:t>
            </a:r>
          </a:p>
        </p:txBody>
      </p:sp>
      <p:cxnSp>
        <p:nvCxnSpPr>
          <p:cNvPr id="25611" name="Straight Arrow Connector 28">
            <a:extLst>
              <a:ext uri="{FF2B5EF4-FFF2-40B4-BE49-F238E27FC236}">
                <a16:creationId xmlns:a16="http://schemas.microsoft.com/office/drawing/2014/main" id="{6FEF1BB7-3987-4441-A1C8-41298AAC8CC8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V="1">
            <a:off x="2438400" y="3429000"/>
            <a:ext cx="736600" cy="14288"/>
          </a:xfrm>
          <a:prstGeom prst="straightConnector1">
            <a:avLst/>
          </a:prstGeom>
          <a:noFill/>
          <a:ln w="2857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5612" name="TextBox 29">
            <a:extLst>
              <a:ext uri="{FF2B5EF4-FFF2-40B4-BE49-F238E27FC236}">
                <a16:creationId xmlns:a16="http://schemas.microsoft.com/office/drawing/2014/main" id="{C570E144-CCF5-3748-9775-F8E67C8B28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7988" y="3124201"/>
            <a:ext cx="6190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i="1">
                <a:latin typeface="Times" pitchFamily="2" charset="0"/>
              </a:rPr>
              <a:t>c</a:t>
            </a:r>
            <a:r>
              <a:rPr lang="en-US" altLang="en-US" b="0" i="1" baseline="-25000">
                <a:latin typeface="Times" pitchFamily="2" charset="0"/>
              </a:rPr>
              <a:t>i+1</a:t>
            </a:r>
          </a:p>
        </p:txBody>
      </p:sp>
      <p:sp>
        <p:nvSpPr>
          <p:cNvPr id="25613" name="TextBox 30">
            <a:extLst>
              <a:ext uri="{FF2B5EF4-FFF2-40B4-BE49-F238E27FC236}">
                <a16:creationId xmlns:a16="http://schemas.microsoft.com/office/drawing/2014/main" id="{40E38F27-38A1-D542-8F2D-53EF46527F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39200" y="3200401"/>
            <a:ext cx="37863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i="1">
                <a:latin typeface="Times" pitchFamily="2" charset="0"/>
              </a:rPr>
              <a:t>c</a:t>
            </a:r>
            <a:r>
              <a:rPr lang="en-US" altLang="en-US" b="0" i="1" baseline="-25000">
                <a:latin typeface="Times" pitchFamily="2" charset="0"/>
              </a:rPr>
              <a:t>i</a:t>
            </a:r>
          </a:p>
        </p:txBody>
      </p:sp>
    </p:spTree>
  </p:cSld>
  <p:clrMapOvr>
    <a:masterClrMapping/>
  </p:clrMapOvr>
  <p:transition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5" name="Rectangle 4">
            <a:extLst>
              <a:ext uri="{FF2B5EF4-FFF2-40B4-BE49-F238E27FC236}">
                <a16:creationId xmlns:a16="http://schemas.microsoft.com/office/drawing/2014/main" id="{F2944BEB-1BD0-9747-90CE-53EA0A5538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9225" y="3271838"/>
            <a:ext cx="884238" cy="588962"/>
          </a:xfrm>
          <a:prstGeom prst="rect">
            <a:avLst/>
          </a:prstGeom>
          <a:solidFill>
            <a:srgbClr val="FFFFFF"/>
          </a:solidFill>
          <a:ln w="206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6626" name="Freeform 5">
            <a:extLst>
              <a:ext uri="{FF2B5EF4-FFF2-40B4-BE49-F238E27FC236}">
                <a16:creationId xmlns:a16="http://schemas.microsoft.com/office/drawing/2014/main" id="{7ACA1E32-E1E5-E14F-8833-5DC32FF6D5E5}"/>
              </a:ext>
            </a:extLst>
          </p:cNvPr>
          <p:cNvSpPr>
            <a:spLocks/>
          </p:cNvSpPr>
          <p:nvPr/>
        </p:nvSpPr>
        <p:spPr bwMode="auto">
          <a:xfrm>
            <a:off x="2120900" y="3544888"/>
            <a:ext cx="127000" cy="63500"/>
          </a:xfrm>
          <a:custGeom>
            <a:avLst/>
            <a:gdLst>
              <a:gd name="T0" fmla="*/ 2147483646 w 159"/>
              <a:gd name="T1" fmla="*/ 0 h 79"/>
              <a:gd name="T2" fmla="*/ 0 w 159"/>
              <a:gd name="T3" fmla="*/ 2147483646 h 79"/>
              <a:gd name="T4" fmla="*/ 2147483646 w 159"/>
              <a:gd name="T5" fmla="*/ 2147483646 h 79"/>
              <a:gd name="T6" fmla="*/ 2147483646 w 159"/>
              <a:gd name="T7" fmla="*/ 2147483646 h 79"/>
              <a:gd name="T8" fmla="*/ 2147483646 w 159"/>
              <a:gd name="T9" fmla="*/ 0 h 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9"/>
              <a:gd name="T16" fmla="*/ 0 h 79"/>
              <a:gd name="T17" fmla="*/ 159 w 159"/>
              <a:gd name="T18" fmla="*/ 79 h 7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9" h="79">
                <a:moveTo>
                  <a:pt x="159" y="0"/>
                </a:moveTo>
                <a:lnTo>
                  <a:pt x="0" y="26"/>
                </a:lnTo>
                <a:lnTo>
                  <a:pt x="159" y="79"/>
                </a:lnTo>
                <a:lnTo>
                  <a:pt x="159" y="26"/>
                </a:lnTo>
                <a:lnTo>
                  <a:pt x="159" y="0"/>
                </a:lnTo>
                <a:close/>
              </a:path>
            </a:pathLst>
          </a:custGeom>
          <a:solidFill>
            <a:schemeClr val="tx1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27" name="Line 6">
            <a:extLst>
              <a:ext uri="{FF2B5EF4-FFF2-40B4-BE49-F238E27FC236}">
                <a16:creationId xmlns:a16="http://schemas.microsoft.com/office/drawing/2014/main" id="{700A80D5-0FCF-9E42-9858-2F1E785B5A11}"/>
              </a:ext>
            </a:extLst>
          </p:cNvPr>
          <p:cNvSpPr>
            <a:spLocks noChangeShapeType="1"/>
          </p:cNvSpPr>
          <p:nvPr/>
        </p:nvSpPr>
        <p:spPr bwMode="auto">
          <a:xfrm>
            <a:off x="2247901" y="3565525"/>
            <a:ext cx="4413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28" name="Freeform 7">
            <a:extLst>
              <a:ext uri="{FF2B5EF4-FFF2-40B4-BE49-F238E27FC236}">
                <a16:creationId xmlns:a16="http://schemas.microsoft.com/office/drawing/2014/main" id="{CBE365D9-08AE-F841-B76E-E36C8825BB9F}"/>
              </a:ext>
            </a:extLst>
          </p:cNvPr>
          <p:cNvSpPr>
            <a:spLocks/>
          </p:cNvSpPr>
          <p:nvPr/>
        </p:nvSpPr>
        <p:spPr bwMode="auto">
          <a:xfrm>
            <a:off x="3614738" y="3544888"/>
            <a:ext cx="127000" cy="63500"/>
          </a:xfrm>
          <a:custGeom>
            <a:avLst/>
            <a:gdLst>
              <a:gd name="T0" fmla="*/ 2147483646 w 159"/>
              <a:gd name="T1" fmla="*/ 0 h 79"/>
              <a:gd name="T2" fmla="*/ 0 w 159"/>
              <a:gd name="T3" fmla="*/ 2147483646 h 79"/>
              <a:gd name="T4" fmla="*/ 2147483646 w 159"/>
              <a:gd name="T5" fmla="*/ 2147483646 h 79"/>
              <a:gd name="T6" fmla="*/ 2147483646 w 159"/>
              <a:gd name="T7" fmla="*/ 2147483646 h 79"/>
              <a:gd name="T8" fmla="*/ 2147483646 w 159"/>
              <a:gd name="T9" fmla="*/ 0 h 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9"/>
              <a:gd name="T16" fmla="*/ 0 h 79"/>
              <a:gd name="T17" fmla="*/ 159 w 159"/>
              <a:gd name="T18" fmla="*/ 79 h 7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9" h="79">
                <a:moveTo>
                  <a:pt x="159" y="0"/>
                </a:moveTo>
                <a:lnTo>
                  <a:pt x="0" y="26"/>
                </a:lnTo>
                <a:lnTo>
                  <a:pt x="159" y="79"/>
                </a:lnTo>
                <a:lnTo>
                  <a:pt x="159" y="26"/>
                </a:lnTo>
                <a:lnTo>
                  <a:pt x="159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29" name="Line 8">
            <a:extLst>
              <a:ext uri="{FF2B5EF4-FFF2-40B4-BE49-F238E27FC236}">
                <a16:creationId xmlns:a16="http://schemas.microsoft.com/office/drawing/2014/main" id="{C1E888DF-779C-5C44-A1F1-A2B24380BDC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1739" y="3565525"/>
            <a:ext cx="29527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30" name="Rectangle 9">
            <a:extLst>
              <a:ext uri="{FF2B5EF4-FFF2-40B4-BE49-F238E27FC236}">
                <a16:creationId xmlns:a16="http://schemas.microsoft.com/office/drawing/2014/main" id="{2B1FEE7B-4AF0-6847-94BD-383F34F13A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9900" y="3478213"/>
            <a:ext cx="23269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FA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31" name="Rectangle 10">
            <a:extLst>
              <a:ext uri="{FF2B5EF4-FFF2-40B4-BE49-F238E27FC236}">
                <a16:creationId xmlns:a16="http://schemas.microsoft.com/office/drawing/2014/main" id="{4B8644BF-BF7A-2344-A5C7-20F7E21431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1125" y="2352675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32" name="Rectangle 11">
            <a:extLst>
              <a:ext uri="{FF2B5EF4-FFF2-40B4-BE49-F238E27FC236}">
                <a16:creationId xmlns:a16="http://schemas.microsoft.com/office/drawing/2014/main" id="{9B3F7208-0411-6C4C-AA25-48F62389EB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2447925"/>
            <a:ext cx="1923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–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33" name="Rectangle 12">
            <a:extLst>
              <a:ext uri="{FF2B5EF4-FFF2-40B4-BE49-F238E27FC236}">
                <a16:creationId xmlns:a16="http://schemas.microsoft.com/office/drawing/2014/main" id="{B289891E-2862-6546-A7E5-7F7128A4A1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3" y="24479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34" name="Rectangle 14">
            <a:extLst>
              <a:ext uri="{FF2B5EF4-FFF2-40B4-BE49-F238E27FC236}">
                <a16:creationId xmlns:a16="http://schemas.microsoft.com/office/drawing/2014/main" id="{C7A89C3D-57A6-3D4E-8A5F-4150F3FEE4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8488" y="3419475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35" name="Rectangle 15">
            <a:extLst>
              <a:ext uri="{FF2B5EF4-FFF2-40B4-BE49-F238E27FC236}">
                <a16:creationId xmlns:a16="http://schemas.microsoft.com/office/drawing/2014/main" id="{B4699AA5-23EC-4B4D-A08E-1C6BD775E7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0563" y="351313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36" name="Rectangle 16">
            <a:extLst>
              <a:ext uri="{FF2B5EF4-FFF2-40B4-BE49-F238E27FC236}">
                <a16:creationId xmlns:a16="http://schemas.microsoft.com/office/drawing/2014/main" id="{D06BFAF1-E786-6B4F-97D6-02F298153E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0363" y="3417888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37" name="Rectangle 17">
            <a:extLst>
              <a:ext uri="{FF2B5EF4-FFF2-40B4-BE49-F238E27FC236}">
                <a16:creationId xmlns:a16="http://schemas.microsoft.com/office/drawing/2014/main" id="{13D08CBA-5C9E-D14C-ABD9-D362428793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2438" y="351155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38" name="Rectangle 18">
            <a:extLst>
              <a:ext uri="{FF2B5EF4-FFF2-40B4-BE49-F238E27FC236}">
                <a16:creationId xmlns:a16="http://schemas.microsoft.com/office/drawing/2014/main" id="{3D00CD9E-D761-6E45-89F8-DBC63FA52B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83100" y="351155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39" name="Freeform 19">
            <a:extLst>
              <a:ext uri="{FF2B5EF4-FFF2-40B4-BE49-F238E27FC236}">
                <a16:creationId xmlns:a16="http://schemas.microsoft.com/office/drawing/2014/main" id="{386140EB-3CBC-0C4B-AA99-41426F405EDE}"/>
              </a:ext>
            </a:extLst>
          </p:cNvPr>
          <p:cNvSpPr>
            <a:spLocks/>
          </p:cNvSpPr>
          <p:nvPr/>
        </p:nvSpPr>
        <p:spPr bwMode="auto">
          <a:xfrm>
            <a:off x="3109913" y="4302125"/>
            <a:ext cx="42862" cy="127000"/>
          </a:xfrm>
          <a:custGeom>
            <a:avLst/>
            <a:gdLst>
              <a:gd name="T0" fmla="*/ 0 w 53"/>
              <a:gd name="T1" fmla="*/ 0 h 159"/>
              <a:gd name="T2" fmla="*/ 2147483646 w 53"/>
              <a:gd name="T3" fmla="*/ 2147483646 h 159"/>
              <a:gd name="T4" fmla="*/ 2147483646 w 53"/>
              <a:gd name="T5" fmla="*/ 0 h 159"/>
              <a:gd name="T6" fmla="*/ 2147483646 w 53"/>
              <a:gd name="T7" fmla="*/ 0 h 159"/>
              <a:gd name="T8" fmla="*/ 0 w 53"/>
              <a:gd name="T9" fmla="*/ 0 h 1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159"/>
              <a:gd name="T17" fmla="*/ 53 w 53"/>
              <a:gd name="T18" fmla="*/ 159 h 1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159">
                <a:moveTo>
                  <a:pt x="0" y="0"/>
                </a:moveTo>
                <a:lnTo>
                  <a:pt x="26" y="159"/>
                </a:lnTo>
                <a:lnTo>
                  <a:pt x="53" y="0"/>
                </a:lnTo>
                <a:lnTo>
                  <a:pt x="2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40" name="Line 20">
            <a:extLst>
              <a:ext uri="{FF2B5EF4-FFF2-40B4-BE49-F238E27FC236}">
                <a16:creationId xmlns:a16="http://schemas.microsoft.com/office/drawing/2014/main" id="{A373AD98-4C1F-1B4E-8474-44F7386D0A9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32139" y="3860801"/>
            <a:ext cx="1587" cy="44132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41" name="Freeform 21">
            <a:extLst>
              <a:ext uri="{FF2B5EF4-FFF2-40B4-BE49-F238E27FC236}">
                <a16:creationId xmlns:a16="http://schemas.microsoft.com/office/drawing/2014/main" id="{6602B369-F1F8-E84E-9677-3E358F7F3F30}"/>
              </a:ext>
            </a:extLst>
          </p:cNvPr>
          <p:cNvSpPr>
            <a:spLocks/>
          </p:cNvSpPr>
          <p:nvPr/>
        </p:nvSpPr>
        <p:spPr bwMode="auto">
          <a:xfrm>
            <a:off x="3321050" y="3124201"/>
            <a:ext cx="63500" cy="125413"/>
          </a:xfrm>
          <a:custGeom>
            <a:avLst/>
            <a:gdLst>
              <a:gd name="T0" fmla="*/ 0 w 79"/>
              <a:gd name="T1" fmla="*/ 0 h 160"/>
              <a:gd name="T2" fmla="*/ 2147483646 w 79"/>
              <a:gd name="T3" fmla="*/ 2147483646 h 160"/>
              <a:gd name="T4" fmla="*/ 2147483646 w 79"/>
              <a:gd name="T5" fmla="*/ 0 h 160"/>
              <a:gd name="T6" fmla="*/ 2147483646 w 79"/>
              <a:gd name="T7" fmla="*/ 0 h 160"/>
              <a:gd name="T8" fmla="*/ 0 w 79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9"/>
              <a:gd name="T16" fmla="*/ 0 h 160"/>
              <a:gd name="T17" fmla="*/ 79 w 79"/>
              <a:gd name="T18" fmla="*/ 160 h 1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9" h="160">
                <a:moveTo>
                  <a:pt x="0" y="0"/>
                </a:moveTo>
                <a:lnTo>
                  <a:pt x="53" y="160"/>
                </a:lnTo>
                <a:lnTo>
                  <a:pt x="79" y="0"/>
                </a:lnTo>
                <a:lnTo>
                  <a:pt x="5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42" name="Line 22">
            <a:extLst>
              <a:ext uri="{FF2B5EF4-FFF2-40B4-BE49-F238E27FC236}">
                <a16:creationId xmlns:a16="http://schemas.microsoft.com/office/drawing/2014/main" id="{4CFD1F09-3AA8-004E-BB54-F79714D7D66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62325" y="2681289"/>
            <a:ext cx="1588" cy="4206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43" name="Freeform 23">
            <a:extLst>
              <a:ext uri="{FF2B5EF4-FFF2-40B4-BE49-F238E27FC236}">
                <a16:creationId xmlns:a16="http://schemas.microsoft.com/office/drawing/2014/main" id="{65EABE3F-95D4-284D-B5EB-BDBE4735A389}"/>
              </a:ext>
            </a:extLst>
          </p:cNvPr>
          <p:cNvSpPr>
            <a:spLocks/>
          </p:cNvSpPr>
          <p:nvPr/>
        </p:nvSpPr>
        <p:spPr bwMode="auto">
          <a:xfrm>
            <a:off x="2879726" y="3124201"/>
            <a:ext cx="61913" cy="125413"/>
          </a:xfrm>
          <a:custGeom>
            <a:avLst/>
            <a:gdLst>
              <a:gd name="T0" fmla="*/ 0 w 80"/>
              <a:gd name="T1" fmla="*/ 0 h 160"/>
              <a:gd name="T2" fmla="*/ 2147483646 w 80"/>
              <a:gd name="T3" fmla="*/ 2147483646 h 160"/>
              <a:gd name="T4" fmla="*/ 2147483646 w 80"/>
              <a:gd name="T5" fmla="*/ 0 h 160"/>
              <a:gd name="T6" fmla="*/ 2147483646 w 80"/>
              <a:gd name="T7" fmla="*/ 0 h 160"/>
              <a:gd name="T8" fmla="*/ 0 w 80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0"/>
              <a:gd name="T16" fmla="*/ 0 h 160"/>
              <a:gd name="T17" fmla="*/ 80 w 80"/>
              <a:gd name="T18" fmla="*/ 160 h 1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0" h="160">
                <a:moveTo>
                  <a:pt x="0" y="0"/>
                </a:moveTo>
                <a:lnTo>
                  <a:pt x="27" y="160"/>
                </a:lnTo>
                <a:lnTo>
                  <a:pt x="80" y="0"/>
                </a:lnTo>
                <a:lnTo>
                  <a:pt x="2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44" name="Line 24">
            <a:extLst>
              <a:ext uri="{FF2B5EF4-FFF2-40B4-BE49-F238E27FC236}">
                <a16:creationId xmlns:a16="http://schemas.microsoft.com/office/drawing/2014/main" id="{F9711C13-1C76-FE47-BA8A-1AE5CB6A6EA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900364" y="2681289"/>
            <a:ext cx="1587" cy="4206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45" name="Rectangle 25">
            <a:extLst>
              <a:ext uri="{FF2B5EF4-FFF2-40B4-BE49-F238E27FC236}">
                <a16:creationId xmlns:a16="http://schemas.microsoft.com/office/drawing/2014/main" id="{5780C6F6-D580-4E4B-8B5A-3531A1D936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1975" y="351155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200" b="0">
                <a:solidFill>
                  <a:srgbClr val="000000"/>
                </a:solidFill>
                <a:latin typeface="Times-Roman" pitchFamily="2" charset="0"/>
              </a:rPr>
              <a:t>”</a:t>
            </a:r>
            <a:r>
              <a:rPr lang="en-US" altLang="ja-JP" sz="1200" b="0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46" name="Rectangle 26">
            <a:extLst>
              <a:ext uri="{FF2B5EF4-FFF2-40B4-BE49-F238E27FC236}">
                <a16:creationId xmlns:a16="http://schemas.microsoft.com/office/drawing/2014/main" id="{33745FBF-8959-6745-B16B-6E2B022538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54375" y="2352675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47" name="Rectangle 27">
            <a:extLst>
              <a:ext uri="{FF2B5EF4-FFF2-40B4-BE49-F238E27FC236}">
                <a16:creationId xmlns:a16="http://schemas.microsoft.com/office/drawing/2014/main" id="{E2E47EEB-2F18-8146-91AB-81ACC946E3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6450" y="24479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48" name="Rectangle 28">
            <a:extLst>
              <a:ext uri="{FF2B5EF4-FFF2-40B4-BE49-F238E27FC236}">
                <a16:creationId xmlns:a16="http://schemas.microsoft.com/office/drawing/2014/main" id="{7F887BA9-B2C7-CC4F-A8D0-59E7644C1C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7113" y="24479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49" name="Rectangle 29">
            <a:extLst>
              <a:ext uri="{FF2B5EF4-FFF2-40B4-BE49-F238E27FC236}">
                <a16:creationId xmlns:a16="http://schemas.microsoft.com/office/drawing/2014/main" id="{C2C3E60F-0EE4-1D46-BD08-AD847D6598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5988" y="24479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–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50" name="Rectangle 30">
            <a:extLst>
              <a:ext uri="{FF2B5EF4-FFF2-40B4-BE49-F238E27FC236}">
                <a16:creationId xmlns:a16="http://schemas.microsoft.com/office/drawing/2014/main" id="{3345DF63-B7E9-B04D-A38E-5DC6BD78A4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4338" y="4456113"/>
            <a:ext cx="12343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51" name="Rectangle 31">
            <a:extLst>
              <a:ext uri="{FF2B5EF4-FFF2-40B4-BE49-F238E27FC236}">
                <a16:creationId xmlns:a16="http://schemas.microsoft.com/office/drawing/2014/main" id="{CAB27DB2-6AA2-574F-A1A5-4AA1416AA9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5300" y="45497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52" name="Rectangle 32">
            <a:extLst>
              <a:ext uri="{FF2B5EF4-FFF2-40B4-BE49-F238E27FC236}">
                <a16:creationId xmlns:a16="http://schemas.microsoft.com/office/drawing/2014/main" id="{54671D02-6632-E144-8E26-AB7FBBE26F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55963" y="45497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53" name="Rectangle 33">
            <a:extLst>
              <a:ext uri="{FF2B5EF4-FFF2-40B4-BE49-F238E27FC236}">
                <a16:creationId xmlns:a16="http://schemas.microsoft.com/office/drawing/2014/main" id="{BDC4493B-D49E-B84E-AE80-C82A62B0CC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5038" y="3271838"/>
            <a:ext cx="882650" cy="588962"/>
          </a:xfrm>
          <a:prstGeom prst="rect">
            <a:avLst/>
          </a:prstGeom>
          <a:noFill/>
          <a:ln w="206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6654" name="Freeform 34">
            <a:extLst>
              <a:ext uri="{FF2B5EF4-FFF2-40B4-BE49-F238E27FC236}">
                <a16:creationId xmlns:a16="http://schemas.microsoft.com/office/drawing/2014/main" id="{EF9CEE62-D04F-2040-B882-B0A88D13946B}"/>
              </a:ext>
            </a:extLst>
          </p:cNvPr>
          <p:cNvSpPr>
            <a:spLocks/>
          </p:cNvSpPr>
          <p:nvPr/>
        </p:nvSpPr>
        <p:spPr bwMode="auto">
          <a:xfrm>
            <a:off x="5594351" y="3544888"/>
            <a:ext cx="125413" cy="63500"/>
          </a:xfrm>
          <a:custGeom>
            <a:avLst/>
            <a:gdLst>
              <a:gd name="T0" fmla="*/ 2147483646 w 159"/>
              <a:gd name="T1" fmla="*/ 0 h 79"/>
              <a:gd name="T2" fmla="*/ 0 w 159"/>
              <a:gd name="T3" fmla="*/ 2147483646 h 79"/>
              <a:gd name="T4" fmla="*/ 2147483646 w 159"/>
              <a:gd name="T5" fmla="*/ 2147483646 h 79"/>
              <a:gd name="T6" fmla="*/ 2147483646 w 159"/>
              <a:gd name="T7" fmla="*/ 2147483646 h 79"/>
              <a:gd name="T8" fmla="*/ 2147483646 w 159"/>
              <a:gd name="T9" fmla="*/ 0 h 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9"/>
              <a:gd name="T16" fmla="*/ 0 h 79"/>
              <a:gd name="T17" fmla="*/ 159 w 159"/>
              <a:gd name="T18" fmla="*/ 79 h 7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9" h="79">
                <a:moveTo>
                  <a:pt x="159" y="0"/>
                </a:moveTo>
                <a:lnTo>
                  <a:pt x="0" y="26"/>
                </a:lnTo>
                <a:lnTo>
                  <a:pt x="159" y="79"/>
                </a:lnTo>
                <a:lnTo>
                  <a:pt x="159" y="26"/>
                </a:lnTo>
                <a:lnTo>
                  <a:pt x="159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55" name="Line 35">
            <a:extLst>
              <a:ext uri="{FF2B5EF4-FFF2-40B4-BE49-F238E27FC236}">
                <a16:creationId xmlns:a16="http://schemas.microsoft.com/office/drawing/2014/main" id="{A3AE6EC9-FF78-104C-B8AA-73A06655E323}"/>
              </a:ext>
            </a:extLst>
          </p:cNvPr>
          <p:cNvSpPr>
            <a:spLocks noChangeShapeType="1"/>
          </p:cNvSpPr>
          <p:nvPr/>
        </p:nvSpPr>
        <p:spPr bwMode="auto">
          <a:xfrm>
            <a:off x="5719764" y="3565525"/>
            <a:ext cx="29527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56" name="Freeform 36">
            <a:extLst>
              <a:ext uri="{FF2B5EF4-FFF2-40B4-BE49-F238E27FC236}">
                <a16:creationId xmlns:a16="http://schemas.microsoft.com/office/drawing/2014/main" id="{B82B9E49-33C8-F24C-A1EE-FE0940216ED2}"/>
              </a:ext>
            </a:extLst>
          </p:cNvPr>
          <p:cNvSpPr>
            <a:spLocks/>
          </p:cNvSpPr>
          <p:nvPr/>
        </p:nvSpPr>
        <p:spPr bwMode="auto">
          <a:xfrm>
            <a:off x="6940550" y="3544888"/>
            <a:ext cx="127000" cy="63500"/>
          </a:xfrm>
          <a:custGeom>
            <a:avLst/>
            <a:gdLst>
              <a:gd name="T0" fmla="*/ 2147483646 w 159"/>
              <a:gd name="T1" fmla="*/ 0 h 79"/>
              <a:gd name="T2" fmla="*/ 0 w 159"/>
              <a:gd name="T3" fmla="*/ 2147483646 h 79"/>
              <a:gd name="T4" fmla="*/ 2147483646 w 159"/>
              <a:gd name="T5" fmla="*/ 2147483646 h 79"/>
              <a:gd name="T6" fmla="*/ 2147483646 w 159"/>
              <a:gd name="T7" fmla="*/ 2147483646 h 79"/>
              <a:gd name="T8" fmla="*/ 2147483646 w 159"/>
              <a:gd name="T9" fmla="*/ 0 h 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9"/>
              <a:gd name="T16" fmla="*/ 0 h 79"/>
              <a:gd name="T17" fmla="*/ 159 w 159"/>
              <a:gd name="T18" fmla="*/ 79 h 7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9" h="79">
                <a:moveTo>
                  <a:pt x="159" y="0"/>
                </a:moveTo>
                <a:lnTo>
                  <a:pt x="0" y="26"/>
                </a:lnTo>
                <a:lnTo>
                  <a:pt x="159" y="79"/>
                </a:lnTo>
                <a:lnTo>
                  <a:pt x="159" y="26"/>
                </a:lnTo>
                <a:lnTo>
                  <a:pt x="159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57" name="Line 37">
            <a:extLst>
              <a:ext uri="{FF2B5EF4-FFF2-40B4-BE49-F238E27FC236}">
                <a16:creationId xmlns:a16="http://schemas.microsoft.com/office/drawing/2014/main" id="{F408BF7D-2987-8342-AC54-7EFF964BF7E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67551" y="3565525"/>
            <a:ext cx="4413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58" name="Rectangle 38">
            <a:extLst>
              <a:ext uri="{FF2B5EF4-FFF2-40B4-BE49-F238E27FC236}">
                <a16:creationId xmlns:a16="http://schemas.microsoft.com/office/drawing/2014/main" id="{DDF461D1-DF97-924C-B051-5CFB0FBD3E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6425" y="45497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–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59" name="Rectangle 39">
            <a:extLst>
              <a:ext uri="{FF2B5EF4-FFF2-40B4-BE49-F238E27FC236}">
                <a16:creationId xmlns:a16="http://schemas.microsoft.com/office/drawing/2014/main" id="{521BA432-5738-B940-A7F1-EA98AE1703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7300" y="3478213"/>
            <a:ext cx="23269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FA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60" name="Rectangle 40">
            <a:extLst>
              <a:ext uri="{FF2B5EF4-FFF2-40B4-BE49-F238E27FC236}">
                <a16:creationId xmlns:a16="http://schemas.microsoft.com/office/drawing/2014/main" id="{875E40CC-9C03-8049-A9B0-9E8FB50B2A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1088" y="234791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61" name="Rectangle 41">
            <a:extLst>
              <a:ext uri="{FF2B5EF4-FFF2-40B4-BE49-F238E27FC236}">
                <a16:creationId xmlns:a16="http://schemas.microsoft.com/office/drawing/2014/main" id="{0E3DCA68-34B8-6C4F-B7D4-EBF2E4B199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54750" y="24415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62" name="Rectangle 42">
            <a:extLst>
              <a:ext uri="{FF2B5EF4-FFF2-40B4-BE49-F238E27FC236}">
                <a16:creationId xmlns:a16="http://schemas.microsoft.com/office/drawing/2014/main" id="{C6FEA229-4104-3244-8863-C1344A1A6A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22888" y="3435350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63" name="Freeform 43">
            <a:extLst>
              <a:ext uri="{FF2B5EF4-FFF2-40B4-BE49-F238E27FC236}">
                <a16:creationId xmlns:a16="http://schemas.microsoft.com/office/drawing/2014/main" id="{9CA381F2-5BE8-1B41-AC8E-4FF0851344FA}"/>
              </a:ext>
            </a:extLst>
          </p:cNvPr>
          <p:cNvSpPr>
            <a:spLocks/>
          </p:cNvSpPr>
          <p:nvPr/>
        </p:nvSpPr>
        <p:spPr bwMode="auto">
          <a:xfrm>
            <a:off x="6435726" y="4302125"/>
            <a:ext cx="41275" cy="127000"/>
          </a:xfrm>
          <a:custGeom>
            <a:avLst/>
            <a:gdLst>
              <a:gd name="T0" fmla="*/ 0 w 53"/>
              <a:gd name="T1" fmla="*/ 0 h 159"/>
              <a:gd name="T2" fmla="*/ 2147483646 w 53"/>
              <a:gd name="T3" fmla="*/ 2147483646 h 159"/>
              <a:gd name="T4" fmla="*/ 2147483646 w 53"/>
              <a:gd name="T5" fmla="*/ 0 h 159"/>
              <a:gd name="T6" fmla="*/ 2147483646 w 53"/>
              <a:gd name="T7" fmla="*/ 0 h 159"/>
              <a:gd name="T8" fmla="*/ 0 w 53"/>
              <a:gd name="T9" fmla="*/ 0 h 1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159"/>
              <a:gd name="T17" fmla="*/ 53 w 53"/>
              <a:gd name="T18" fmla="*/ 159 h 1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159">
                <a:moveTo>
                  <a:pt x="0" y="0"/>
                </a:moveTo>
                <a:lnTo>
                  <a:pt x="26" y="159"/>
                </a:lnTo>
                <a:lnTo>
                  <a:pt x="53" y="0"/>
                </a:lnTo>
                <a:lnTo>
                  <a:pt x="2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64" name="Line 44">
            <a:extLst>
              <a:ext uri="{FF2B5EF4-FFF2-40B4-BE49-F238E27FC236}">
                <a16:creationId xmlns:a16="http://schemas.microsoft.com/office/drawing/2014/main" id="{E0C49B96-0537-0341-913D-46868C674E2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56364" y="3860801"/>
            <a:ext cx="1587" cy="44132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65" name="Freeform 45">
            <a:extLst>
              <a:ext uri="{FF2B5EF4-FFF2-40B4-BE49-F238E27FC236}">
                <a16:creationId xmlns:a16="http://schemas.microsoft.com/office/drawing/2014/main" id="{E4672607-F554-1C4E-995E-4C857E972C6B}"/>
              </a:ext>
            </a:extLst>
          </p:cNvPr>
          <p:cNvSpPr>
            <a:spLocks/>
          </p:cNvSpPr>
          <p:nvPr/>
        </p:nvSpPr>
        <p:spPr bwMode="auto">
          <a:xfrm>
            <a:off x="6645275" y="3124201"/>
            <a:ext cx="63500" cy="125413"/>
          </a:xfrm>
          <a:custGeom>
            <a:avLst/>
            <a:gdLst>
              <a:gd name="T0" fmla="*/ 0 w 79"/>
              <a:gd name="T1" fmla="*/ 0 h 160"/>
              <a:gd name="T2" fmla="*/ 2147483646 w 79"/>
              <a:gd name="T3" fmla="*/ 2147483646 h 160"/>
              <a:gd name="T4" fmla="*/ 2147483646 w 79"/>
              <a:gd name="T5" fmla="*/ 0 h 160"/>
              <a:gd name="T6" fmla="*/ 2147483646 w 79"/>
              <a:gd name="T7" fmla="*/ 0 h 160"/>
              <a:gd name="T8" fmla="*/ 0 w 79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9"/>
              <a:gd name="T16" fmla="*/ 0 h 160"/>
              <a:gd name="T17" fmla="*/ 79 w 79"/>
              <a:gd name="T18" fmla="*/ 160 h 1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9" h="160">
                <a:moveTo>
                  <a:pt x="0" y="0"/>
                </a:moveTo>
                <a:lnTo>
                  <a:pt x="53" y="160"/>
                </a:lnTo>
                <a:lnTo>
                  <a:pt x="79" y="0"/>
                </a:lnTo>
                <a:lnTo>
                  <a:pt x="5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66" name="Line 46">
            <a:extLst>
              <a:ext uri="{FF2B5EF4-FFF2-40B4-BE49-F238E27FC236}">
                <a16:creationId xmlns:a16="http://schemas.microsoft.com/office/drawing/2014/main" id="{348334D0-5A9E-8942-9FA7-4C78AC5B4B3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688139" y="2681289"/>
            <a:ext cx="1587" cy="4206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67" name="Freeform 47">
            <a:extLst>
              <a:ext uri="{FF2B5EF4-FFF2-40B4-BE49-F238E27FC236}">
                <a16:creationId xmlns:a16="http://schemas.microsoft.com/office/drawing/2014/main" id="{E4432842-A50B-274E-8C36-7E271ACF7098}"/>
              </a:ext>
            </a:extLst>
          </p:cNvPr>
          <p:cNvSpPr>
            <a:spLocks/>
          </p:cNvSpPr>
          <p:nvPr/>
        </p:nvSpPr>
        <p:spPr bwMode="auto">
          <a:xfrm>
            <a:off x="6203950" y="3124201"/>
            <a:ext cx="63500" cy="125413"/>
          </a:xfrm>
          <a:custGeom>
            <a:avLst/>
            <a:gdLst>
              <a:gd name="T0" fmla="*/ 0 w 80"/>
              <a:gd name="T1" fmla="*/ 0 h 160"/>
              <a:gd name="T2" fmla="*/ 2147483646 w 80"/>
              <a:gd name="T3" fmla="*/ 2147483646 h 160"/>
              <a:gd name="T4" fmla="*/ 2147483646 w 80"/>
              <a:gd name="T5" fmla="*/ 0 h 160"/>
              <a:gd name="T6" fmla="*/ 2147483646 w 80"/>
              <a:gd name="T7" fmla="*/ 0 h 160"/>
              <a:gd name="T8" fmla="*/ 0 w 80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0"/>
              <a:gd name="T16" fmla="*/ 0 h 160"/>
              <a:gd name="T17" fmla="*/ 80 w 80"/>
              <a:gd name="T18" fmla="*/ 160 h 1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0" h="160">
                <a:moveTo>
                  <a:pt x="0" y="0"/>
                </a:moveTo>
                <a:lnTo>
                  <a:pt x="27" y="160"/>
                </a:lnTo>
                <a:lnTo>
                  <a:pt x="80" y="0"/>
                </a:lnTo>
                <a:lnTo>
                  <a:pt x="2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68" name="Line 48">
            <a:extLst>
              <a:ext uri="{FF2B5EF4-FFF2-40B4-BE49-F238E27FC236}">
                <a16:creationId xmlns:a16="http://schemas.microsoft.com/office/drawing/2014/main" id="{8B6D2B72-62C4-2942-B67F-24D6805A316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24589" y="2681289"/>
            <a:ext cx="1587" cy="4206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69" name="Rectangle 49">
            <a:extLst>
              <a:ext uri="{FF2B5EF4-FFF2-40B4-BE49-F238E27FC236}">
                <a16:creationId xmlns:a16="http://schemas.microsoft.com/office/drawing/2014/main" id="{CB706F84-23AA-0D4C-9F90-B9D3FAB2D7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3375" y="35290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70" name="Rectangle 50">
            <a:extLst>
              <a:ext uri="{FF2B5EF4-FFF2-40B4-BE49-F238E27FC236}">
                <a16:creationId xmlns:a16="http://schemas.microsoft.com/office/drawing/2014/main" id="{58D06A6F-05AF-1A46-BBAD-8BB5391CA9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6700" y="234791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71" name="Rectangle 51">
            <a:extLst>
              <a:ext uri="{FF2B5EF4-FFF2-40B4-BE49-F238E27FC236}">
                <a16:creationId xmlns:a16="http://schemas.microsoft.com/office/drawing/2014/main" id="{E45E6E26-9C5F-AB46-990F-ECDB948956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8775" y="24415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72" name="Rectangle 52">
            <a:extLst>
              <a:ext uri="{FF2B5EF4-FFF2-40B4-BE49-F238E27FC236}">
                <a16:creationId xmlns:a16="http://schemas.microsoft.com/office/drawing/2014/main" id="{5C43A196-3E69-D741-AE91-EB5BB9C6D6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1275" y="4456113"/>
            <a:ext cx="12343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73" name="Rectangle 53">
            <a:extLst>
              <a:ext uri="{FF2B5EF4-FFF2-40B4-BE49-F238E27FC236}">
                <a16:creationId xmlns:a16="http://schemas.microsoft.com/office/drawing/2014/main" id="{AB61264F-E058-384C-9CDA-594CA5357E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08875" y="3271838"/>
            <a:ext cx="884238" cy="588962"/>
          </a:xfrm>
          <a:prstGeom prst="rect">
            <a:avLst/>
          </a:prstGeom>
          <a:noFill/>
          <a:ln w="206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6674" name="Freeform 54">
            <a:extLst>
              <a:ext uri="{FF2B5EF4-FFF2-40B4-BE49-F238E27FC236}">
                <a16:creationId xmlns:a16="http://schemas.microsoft.com/office/drawing/2014/main" id="{7C891E6E-729B-6F4C-83C6-1E6FB641D80F}"/>
              </a:ext>
            </a:extLst>
          </p:cNvPr>
          <p:cNvSpPr>
            <a:spLocks/>
          </p:cNvSpPr>
          <p:nvPr/>
        </p:nvSpPr>
        <p:spPr bwMode="auto">
          <a:xfrm>
            <a:off x="8434388" y="3544888"/>
            <a:ext cx="127000" cy="63500"/>
          </a:xfrm>
          <a:custGeom>
            <a:avLst/>
            <a:gdLst>
              <a:gd name="T0" fmla="*/ 2147483646 w 159"/>
              <a:gd name="T1" fmla="*/ 0 h 79"/>
              <a:gd name="T2" fmla="*/ 0 w 159"/>
              <a:gd name="T3" fmla="*/ 2147483646 h 79"/>
              <a:gd name="T4" fmla="*/ 2147483646 w 159"/>
              <a:gd name="T5" fmla="*/ 2147483646 h 79"/>
              <a:gd name="T6" fmla="*/ 2147483646 w 159"/>
              <a:gd name="T7" fmla="*/ 2147483646 h 79"/>
              <a:gd name="T8" fmla="*/ 2147483646 w 159"/>
              <a:gd name="T9" fmla="*/ 0 h 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9"/>
              <a:gd name="T16" fmla="*/ 0 h 79"/>
              <a:gd name="T17" fmla="*/ 159 w 159"/>
              <a:gd name="T18" fmla="*/ 79 h 7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9" h="79">
                <a:moveTo>
                  <a:pt x="159" y="0"/>
                </a:moveTo>
                <a:lnTo>
                  <a:pt x="0" y="26"/>
                </a:lnTo>
                <a:lnTo>
                  <a:pt x="159" y="79"/>
                </a:lnTo>
                <a:lnTo>
                  <a:pt x="159" y="26"/>
                </a:lnTo>
                <a:lnTo>
                  <a:pt x="159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75" name="Line 55">
            <a:extLst>
              <a:ext uri="{FF2B5EF4-FFF2-40B4-BE49-F238E27FC236}">
                <a16:creationId xmlns:a16="http://schemas.microsoft.com/office/drawing/2014/main" id="{7ACF4C59-217D-E740-81BC-A514C40B791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561389" y="3565525"/>
            <a:ext cx="4413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76" name="Rectangle 56">
            <a:extLst>
              <a:ext uri="{FF2B5EF4-FFF2-40B4-BE49-F238E27FC236}">
                <a16:creationId xmlns:a16="http://schemas.microsoft.com/office/drawing/2014/main" id="{70C086F7-0EB5-F149-8F10-D5766B957E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2238" y="45497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77" name="Freeform 57">
            <a:extLst>
              <a:ext uri="{FF2B5EF4-FFF2-40B4-BE49-F238E27FC236}">
                <a16:creationId xmlns:a16="http://schemas.microsoft.com/office/drawing/2014/main" id="{8689F06C-E35F-CA4B-8D90-2FF177B6F12F}"/>
              </a:ext>
            </a:extLst>
          </p:cNvPr>
          <p:cNvSpPr>
            <a:spLocks/>
          </p:cNvSpPr>
          <p:nvPr/>
        </p:nvSpPr>
        <p:spPr bwMode="auto">
          <a:xfrm>
            <a:off x="7929563" y="4302125"/>
            <a:ext cx="42862" cy="127000"/>
          </a:xfrm>
          <a:custGeom>
            <a:avLst/>
            <a:gdLst>
              <a:gd name="T0" fmla="*/ 0 w 53"/>
              <a:gd name="T1" fmla="*/ 0 h 159"/>
              <a:gd name="T2" fmla="*/ 2147483646 w 53"/>
              <a:gd name="T3" fmla="*/ 2147483646 h 159"/>
              <a:gd name="T4" fmla="*/ 2147483646 w 53"/>
              <a:gd name="T5" fmla="*/ 0 h 159"/>
              <a:gd name="T6" fmla="*/ 2147483646 w 53"/>
              <a:gd name="T7" fmla="*/ 0 h 159"/>
              <a:gd name="T8" fmla="*/ 0 w 53"/>
              <a:gd name="T9" fmla="*/ 0 h 1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159"/>
              <a:gd name="T17" fmla="*/ 53 w 53"/>
              <a:gd name="T18" fmla="*/ 159 h 1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159">
                <a:moveTo>
                  <a:pt x="0" y="0"/>
                </a:moveTo>
                <a:lnTo>
                  <a:pt x="27" y="159"/>
                </a:lnTo>
                <a:lnTo>
                  <a:pt x="53" y="0"/>
                </a:lnTo>
                <a:lnTo>
                  <a:pt x="2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78" name="Line 58">
            <a:extLst>
              <a:ext uri="{FF2B5EF4-FFF2-40B4-BE49-F238E27FC236}">
                <a16:creationId xmlns:a16="http://schemas.microsoft.com/office/drawing/2014/main" id="{8EC313B0-9166-DC4C-A768-755158A8B12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950200" y="3860801"/>
            <a:ext cx="1588" cy="44132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79" name="Freeform 59">
            <a:extLst>
              <a:ext uri="{FF2B5EF4-FFF2-40B4-BE49-F238E27FC236}">
                <a16:creationId xmlns:a16="http://schemas.microsoft.com/office/drawing/2014/main" id="{BC4A5A9E-5F68-1C47-870B-FEB7B87F3827}"/>
              </a:ext>
            </a:extLst>
          </p:cNvPr>
          <p:cNvSpPr>
            <a:spLocks/>
          </p:cNvSpPr>
          <p:nvPr/>
        </p:nvSpPr>
        <p:spPr bwMode="auto">
          <a:xfrm>
            <a:off x="8140701" y="3124201"/>
            <a:ext cx="61913" cy="125413"/>
          </a:xfrm>
          <a:custGeom>
            <a:avLst/>
            <a:gdLst>
              <a:gd name="T0" fmla="*/ 0 w 80"/>
              <a:gd name="T1" fmla="*/ 0 h 160"/>
              <a:gd name="T2" fmla="*/ 2147483646 w 80"/>
              <a:gd name="T3" fmla="*/ 2147483646 h 160"/>
              <a:gd name="T4" fmla="*/ 2147483646 w 80"/>
              <a:gd name="T5" fmla="*/ 0 h 160"/>
              <a:gd name="T6" fmla="*/ 2147483646 w 80"/>
              <a:gd name="T7" fmla="*/ 0 h 160"/>
              <a:gd name="T8" fmla="*/ 0 w 80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0"/>
              <a:gd name="T16" fmla="*/ 0 h 160"/>
              <a:gd name="T17" fmla="*/ 80 w 80"/>
              <a:gd name="T18" fmla="*/ 160 h 1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0" h="160">
                <a:moveTo>
                  <a:pt x="0" y="0"/>
                </a:moveTo>
                <a:lnTo>
                  <a:pt x="53" y="160"/>
                </a:lnTo>
                <a:lnTo>
                  <a:pt x="80" y="0"/>
                </a:lnTo>
                <a:lnTo>
                  <a:pt x="5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80" name="Line 60">
            <a:extLst>
              <a:ext uri="{FF2B5EF4-FFF2-40B4-BE49-F238E27FC236}">
                <a16:creationId xmlns:a16="http://schemas.microsoft.com/office/drawing/2014/main" id="{9294EF5F-0688-E144-BE48-86E6AD1C723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81975" y="2681289"/>
            <a:ext cx="1588" cy="4206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81" name="Freeform 61">
            <a:extLst>
              <a:ext uri="{FF2B5EF4-FFF2-40B4-BE49-F238E27FC236}">
                <a16:creationId xmlns:a16="http://schemas.microsoft.com/office/drawing/2014/main" id="{05C2867A-BCF9-6749-8470-DABDF7C300F0}"/>
              </a:ext>
            </a:extLst>
          </p:cNvPr>
          <p:cNvSpPr>
            <a:spLocks/>
          </p:cNvSpPr>
          <p:nvPr/>
        </p:nvSpPr>
        <p:spPr bwMode="auto">
          <a:xfrm>
            <a:off x="7697788" y="3124201"/>
            <a:ext cx="63500" cy="125413"/>
          </a:xfrm>
          <a:custGeom>
            <a:avLst/>
            <a:gdLst>
              <a:gd name="T0" fmla="*/ 0 w 80"/>
              <a:gd name="T1" fmla="*/ 0 h 160"/>
              <a:gd name="T2" fmla="*/ 2147483646 w 80"/>
              <a:gd name="T3" fmla="*/ 2147483646 h 160"/>
              <a:gd name="T4" fmla="*/ 2147483646 w 80"/>
              <a:gd name="T5" fmla="*/ 0 h 160"/>
              <a:gd name="T6" fmla="*/ 2147483646 w 80"/>
              <a:gd name="T7" fmla="*/ 0 h 160"/>
              <a:gd name="T8" fmla="*/ 0 w 80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0"/>
              <a:gd name="T16" fmla="*/ 0 h 160"/>
              <a:gd name="T17" fmla="*/ 80 w 80"/>
              <a:gd name="T18" fmla="*/ 160 h 1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0" h="160">
                <a:moveTo>
                  <a:pt x="0" y="0"/>
                </a:moveTo>
                <a:lnTo>
                  <a:pt x="27" y="160"/>
                </a:lnTo>
                <a:lnTo>
                  <a:pt x="80" y="0"/>
                </a:lnTo>
                <a:lnTo>
                  <a:pt x="2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82" name="Line 62">
            <a:extLst>
              <a:ext uri="{FF2B5EF4-FFF2-40B4-BE49-F238E27FC236}">
                <a16:creationId xmlns:a16="http://schemas.microsoft.com/office/drawing/2014/main" id="{D84BD148-E599-0F47-B443-F37700093A8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718425" y="2681289"/>
            <a:ext cx="1588" cy="4206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83" name="Rectangle 63">
            <a:extLst>
              <a:ext uri="{FF2B5EF4-FFF2-40B4-BE49-F238E27FC236}">
                <a16:creationId xmlns:a16="http://schemas.microsoft.com/office/drawing/2014/main" id="{706E4C1D-9D0C-A84A-8FBE-14C4ABDB4E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27963" y="3478213"/>
            <a:ext cx="23269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FA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84" name="Rectangle 64">
            <a:extLst>
              <a:ext uri="{FF2B5EF4-FFF2-40B4-BE49-F238E27FC236}">
                <a16:creationId xmlns:a16="http://schemas.microsoft.com/office/drawing/2014/main" id="{06E63946-1C77-2B40-850B-B603B3FD3A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4700" y="3221038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85" name="Rectangle 65">
            <a:extLst>
              <a:ext uri="{FF2B5EF4-FFF2-40B4-BE49-F238E27FC236}">
                <a16:creationId xmlns:a16="http://schemas.microsoft.com/office/drawing/2014/main" id="{5CB26C62-CB1E-5144-BF71-5B2741178A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6775" y="331628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86" name="Rectangle 66">
            <a:extLst>
              <a:ext uri="{FF2B5EF4-FFF2-40B4-BE49-F238E27FC236}">
                <a16:creationId xmlns:a16="http://schemas.microsoft.com/office/drawing/2014/main" id="{D23287B2-5B18-074A-882B-7AF05AC552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46988" y="234791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87" name="Rectangle 67">
            <a:extLst>
              <a:ext uri="{FF2B5EF4-FFF2-40B4-BE49-F238E27FC236}">
                <a16:creationId xmlns:a16="http://schemas.microsoft.com/office/drawing/2014/main" id="{36336084-65AA-6342-AA2D-D2E46A9E9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39063" y="24415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88" name="Rectangle 68">
            <a:extLst>
              <a:ext uri="{FF2B5EF4-FFF2-40B4-BE49-F238E27FC236}">
                <a16:creationId xmlns:a16="http://schemas.microsoft.com/office/drawing/2014/main" id="{3018E996-A183-7344-B6D5-7F251C6779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2600" y="234791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89" name="Rectangle 69">
            <a:extLst>
              <a:ext uri="{FF2B5EF4-FFF2-40B4-BE49-F238E27FC236}">
                <a16:creationId xmlns:a16="http://schemas.microsoft.com/office/drawing/2014/main" id="{B8353106-FE6B-B047-A668-0D73FE4B66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4675" y="24415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90" name="Rectangle 70">
            <a:extLst>
              <a:ext uri="{FF2B5EF4-FFF2-40B4-BE49-F238E27FC236}">
                <a16:creationId xmlns:a16="http://schemas.microsoft.com/office/drawing/2014/main" id="{77C095FF-978F-D345-9698-AB22C1DB51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9238" y="4456113"/>
            <a:ext cx="12343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91" name="Rectangle 71">
            <a:extLst>
              <a:ext uri="{FF2B5EF4-FFF2-40B4-BE49-F238E27FC236}">
                <a16:creationId xmlns:a16="http://schemas.microsoft.com/office/drawing/2014/main" id="{BF7D1B18-B96F-C841-8CB3-238D89E930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0200" y="45497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92" name="Rectangle 72">
            <a:extLst>
              <a:ext uri="{FF2B5EF4-FFF2-40B4-BE49-F238E27FC236}">
                <a16:creationId xmlns:a16="http://schemas.microsoft.com/office/drawing/2014/main" id="{E6834238-53EC-5C44-8F87-EF9D8077B9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04313" y="3433763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93" name="Freeform 73">
            <a:extLst>
              <a:ext uri="{FF2B5EF4-FFF2-40B4-BE49-F238E27FC236}">
                <a16:creationId xmlns:a16="http://schemas.microsoft.com/office/drawing/2014/main" id="{416D8B9B-44B5-E749-9AE7-14926AC904AC}"/>
              </a:ext>
            </a:extLst>
          </p:cNvPr>
          <p:cNvSpPr>
            <a:spLocks/>
          </p:cNvSpPr>
          <p:nvPr/>
        </p:nvSpPr>
        <p:spPr bwMode="auto">
          <a:xfrm>
            <a:off x="4751388" y="3544889"/>
            <a:ext cx="42862" cy="41275"/>
          </a:xfrm>
          <a:custGeom>
            <a:avLst/>
            <a:gdLst>
              <a:gd name="T0" fmla="*/ 0 w 53"/>
              <a:gd name="T1" fmla="*/ 2147483646 h 53"/>
              <a:gd name="T2" fmla="*/ 0 w 53"/>
              <a:gd name="T3" fmla="*/ 2147483646 h 53"/>
              <a:gd name="T4" fmla="*/ 2147483646 w 53"/>
              <a:gd name="T5" fmla="*/ 2147483646 h 53"/>
              <a:gd name="T6" fmla="*/ 2147483646 w 53"/>
              <a:gd name="T7" fmla="*/ 2147483646 h 53"/>
              <a:gd name="T8" fmla="*/ 2147483646 w 53"/>
              <a:gd name="T9" fmla="*/ 2147483646 h 53"/>
              <a:gd name="T10" fmla="*/ 2147483646 w 53"/>
              <a:gd name="T11" fmla="*/ 2147483646 h 53"/>
              <a:gd name="T12" fmla="*/ 2147483646 w 53"/>
              <a:gd name="T13" fmla="*/ 2147483646 h 53"/>
              <a:gd name="T14" fmla="*/ 2147483646 w 53"/>
              <a:gd name="T15" fmla="*/ 2147483646 h 53"/>
              <a:gd name="T16" fmla="*/ 2147483646 w 53"/>
              <a:gd name="T17" fmla="*/ 2147483646 h 53"/>
              <a:gd name="T18" fmla="*/ 2147483646 w 53"/>
              <a:gd name="T19" fmla="*/ 0 h 53"/>
              <a:gd name="T20" fmla="*/ 2147483646 w 53"/>
              <a:gd name="T21" fmla="*/ 0 h 53"/>
              <a:gd name="T22" fmla="*/ 2147483646 w 53"/>
              <a:gd name="T23" fmla="*/ 0 h 53"/>
              <a:gd name="T24" fmla="*/ 2147483646 w 53"/>
              <a:gd name="T25" fmla="*/ 0 h 53"/>
              <a:gd name="T26" fmla="*/ 2147483646 w 53"/>
              <a:gd name="T27" fmla="*/ 2147483646 h 53"/>
              <a:gd name="T28" fmla="*/ 2147483646 w 53"/>
              <a:gd name="T29" fmla="*/ 2147483646 h 53"/>
              <a:gd name="T30" fmla="*/ 2147483646 w 53"/>
              <a:gd name="T31" fmla="*/ 2147483646 h 53"/>
              <a:gd name="T32" fmla="*/ 2147483646 w 53"/>
              <a:gd name="T33" fmla="*/ 2147483646 h 53"/>
              <a:gd name="T34" fmla="*/ 2147483646 w 53"/>
              <a:gd name="T35" fmla="*/ 2147483646 h 53"/>
              <a:gd name="T36" fmla="*/ 2147483646 w 53"/>
              <a:gd name="T37" fmla="*/ 2147483646 h 53"/>
              <a:gd name="T38" fmla="*/ 2147483646 w 53"/>
              <a:gd name="T39" fmla="*/ 2147483646 h 53"/>
              <a:gd name="T40" fmla="*/ 2147483646 w 53"/>
              <a:gd name="T41" fmla="*/ 2147483646 h 53"/>
              <a:gd name="T42" fmla="*/ 2147483646 w 53"/>
              <a:gd name="T43" fmla="*/ 2147483646 h 53"/>
              <a:gd name="T44" fmla="*/ 2147483646 w 53"/>
              <a:gd name="T45" fmla="*/ 2147483646 h 53"/>
              <a:gd name="T46" fmla="*/ 2147483646 w 53"/>
              <a:gd name="T47" fmla="*/ 2147483646 h 53"/>
              <a:gd name="T48" fmla="*/ 2147483646 w 53"/>
              <a:gd name="T49" fmla="*/ 2147483646 h 53"/>
              <a:gd name="T50" fmla="*/ 2147483646 w 53"/>
              <a:gd name="T51" fmla="*/ 2147483646 h 53"/>
              <a:gd name="T52" fmla="*/ 2147483646 w 53"/>
              <a:gd name="T53" fmla="*/ 2147483646 h 53"/>
              <a:gd name="T54" fmla="*/ 2147483646 w 53"/>
              <a:gd name="T55" fmla="*/ 2147483646 h 53"/>
              <a:gd name="T56" fmla="*/ 2147483646 w 53"/>
              <a:gd name="T57" fmla="*/ 2147483646 h 53"/>
              <a:gd name="T58" fmla="*/ 2147483646 w 53"/>
              <a:gd name="T59" fmla="*/ 2147483646 h 53"/>
              <a:gd name="T60" fmla="*/ 2147483646 w 53"/>
              <a:gd name="T61" fmla="*/ 2147483646 h 53"/>
              <a:gd name="T62" fmla="*/ 2147483646 w 53"/>
              <a:gd name="T63" fmla="*/ 2147483646 h 53"/>
              <a:gd name="T64" fmla="*/ 2147483646 w 53"/>
              <a:gd name="T65" fmla="*/ 2147483646 h 53"/>
              <a:gd name="T66" fmla="*/ 2147483646 w 53"/>
              <a:gd name="T67" fmla="*/ 2147483646 h 53"/>
              <a:gd name="T68" fmla="*/ 2147483646 w 53"/>
              <a:gd name="T69" fmla="*/ 2147483646 h 53"/>
              <a:gd name="T70" fmla="*/ 2147483646 w 53"/>
              <a:gd name="T71" fmla="*/ 2147483646 h 53"/>
              <a:gd name="T72" fmla="*/ 2147483646 w 53"/>
              <a:gd name="T73" fmla="*/ 2147483646 h 53"/>
              <a:gd name="T74" fmla="*/ 2147483646 w 53"/>
              <a:gd name="T75" fmla="*/ 2147483646 h 53"/>
              <a:gd name="T76" fmla="*/ 2147483646 w 53"/>
              <a:gd name="T77" fmla="*/ 2147483646 h 53"/>
              <a:gd name="T78" fmla="*/ 2147483646 w 53"/>
              <a:gd name="T79" fmla="*/ 2147483646 h 53"/>
              <a:gd name="T80" fmla="*/ 2147483646 w 53"/>
              <a:gd name="T81" fmla="*/ 2147483646 h 53"/>
              <a:gd name="T82" fmla="*/ 2147483646 w 53"/>
              <a:gd name="T83" fmla="*/ 2147483646 h 53"/>
              <a:gd name="T84" fmla="*/ 2147483646 w 53"/>
              <a:gd name="T85" fmla="*/ 2147483646 h 53"/>
              <a:gd name="T86" fmla="*/ 2147483646 w 53"/>
              <a:gd name="T87" fmla="*/ 2147483646 h 53"/>
              <a:gd name="T88" fmla="*/ 2147483646 w 53"/>
              <a:gd name="T89" fmla="*/ 2147483646 h 53"/>
              <a:gd name="T90" fmla="*/ 2147483646 w 53"/>
              <a:gd name="T91" fmla="*/ 2147483646 h 53"/>
              <a:gd name="T92" fmla="*/ 2147483646 w 53"/>
              <a:gd name="T93" fmla="*/ 2147483646 h 53"/>
              <a:gd name="T94" fmla="*/ 2147483646 w 53"/>
              <a:gd name="T95" fmla="*/ 2147483646 h 53"/>
              <a:gd name="T96" fmla="*/ 2147483646 w 53"/>
              <a:gd name="T97" fmla="*/ 2147483646 h 53"/>
              <a:gd name="T98" fmla="*/ 2147483646 w 53"/>
              <a:gd name="T99" fmla="*/ 2147483646 h 53"/>
              <a:gd name="T100" fmla="*/ 2147483646 w 53"/>
              <a:gd name="T101" fmla="*/ 2147483646 h 53"/>
              <a:gd name="T102" fmla="*/ 2147483646 w 53"/>
              <a:gd name="T103" fmla="*/ 2147483646 h 53"/>
              <a:gd name="T104" fmla="*/ 2147483646 w 53"/>
              <a:gd name="T105" fmla="*/ 2147483646 h 53"/>
              <a:gd name="T106" fmla="*/ 2147483646 w 53"/>
              <a:gd name="T107" fmla="*/ 2147483646 h 53"/>
              <a:gd name="T108" fmla="*/ 0 w 53"/>
              <a:gd name="T109" fmla="*/ 2147483646 h 53"/>
              <a:gd name="T110" fmla="*/ 0 w 53"/>
              <a:gd name="T111" fmla="*/ 2147483646 h 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3"/>
              <a:gd name="T169" fmla="*/ 0 h 53"/>
              <a:gd name="T170" fmla="*/ 53 w 53"/>
              <a:gd name="T171" fmla="*/ 53 h 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3" h="53">
                <a:moveTo>
                  <a:pt x="0" y="22"/>
                </a:move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1" y="22"/>
                </a:lnTo>
                <a:lnTo>
                  <a:pt x="1" y="21"/>
                </a:lnTo>
                <a:lnTo>
                  <a:pt x="1" y="18"/>
                </a:lnTo>
                <a:lnTo>
                  <a:pt x="2" y="17"/>
                </a:lnTo>
                <a:lnTo>
                  <a:pt x="2" y="16"/>
                </a:lnTo>
                <a:lnTo>
                  <a:pt x="4" y="14"/>
                </a:lnTo>
                <a:lnTo>
                  <a:pt x="5" y="13"/>
                </a:lnTo>
                <a:lnTo>
                  <a:pt x="5" y="12"/>
                </a:lnTo>
                <a:lnTo>
                  <a:pt x="6" y="10"/>
                </a:lnTo>
                <a:lnTo>
                  <a:pt x="8" y="9"/>
                </a:lnTo>
                <a:lnTo>
                  <a:pt x="9" y="8"/>
                </a:lnTo>
                <a:lnTo>
                  <a:pt x="10" y="6"/>
                </a:lnTo>
                <a:lnTo>
                  <a:pt x="12" y="5"/>
                </a:lnTo>
                <a:lnTo>
                  <a:pt x="13" y="4"/>
                </a:lnTo>
                <a:lnTo>
                  <a:pt x="14" y="4"/>
                </a:lnTo>
                <a:lnTo>
                  <a:pt x="16" y="2"/>
                </a:lnTo>
                <a:lnTo>
                  <a:pt x="17" y="2"/>
                </a:lnTo>
                <a:lnTo>
                  <a:pt x="18" y="1"/>
                </a:lnTo>
                <a:lnTo>
                  <a:pt x="20" y="1"/>
                </a:lnTo>
                <a:lnTo>
                  <a:pt x="21" y="1"/>
                </a:lnTo>
                <a:lnTo>
                  <a:pt x="22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9" y="0"/>
                </a:lnTo>
                <a:lnTo>
                  <a:pt x="22" y="0"/>
                </a:lnTo>
                <a:lnTo>
                  <a:pt x="23" y="0"/>
                </a:lnTo>
                <a:lnTo>
                  <a:pt x="26" y="0"/>
                </a:lnTo>
                <a:lnTo>
                  <a:pt x="27" y="0"/>
                </a:lnTo>
                <a:lnTo>
                  <a:pt x="29" y="0"/>
                </a:lnTo>
                <a:lnTo>
                  <a:pt x="30" y="0"/>
                </a:lnTo>
                <a:lnTo>
                  <a:pt x="31" y="1"/>
                </a:lnTo>
                <a:lnTo>
                  <a:pt x="33" y="1"/>
                </a:lnTo>
                <a:lnTo>
                  <a:pt x="34" y="1"/>
                </a:lnTo>
                <a:lnTo>
                  <a:pt x="35" y="2"/>
                </a:lnTo>
                <a:lnTo>
                  <a:pt x="37" y="2"/>
                </a:lnTo>
                <a:lnTo>
                  <a:pt x="38" y="4"/>
                </a:lnTo>
                <a:lnTo>
                  <a:pt x="39" y="4"/>
                </a:lnTo>
                <a:lnTo>
                  <a:pt x="41" y="5"/>
                </a:lnTo>
                <a:lnTo>
                  <a:pt x="42" y="6"/>
                </a:lnTo>
                <a:lnTo>
                  <a:pt x="42" y="8"/>
                </a:lnTo>
                <a:lnTo>
                  <a:pt x="43" y="8"/>
                </a:lnTo>
                <a:lnTo>
                  <a:pt x="45" y="9"/>
                </a:lnTo>
                <a:lnTo>
                  <a:pt x="46" y="10"/>
                </a:lnTo>
                <a:lnTo>
                  <a:pt x="46" y="12"/>
                </a:lnTo>
                <a:lnTo>
                  <a:pt x="47" y="13"/>
                </a:lnTo>
                <a:lnTo>
                  <a:pt x="49" y="14"/>
                </a:lnTo>
                <a:lnTo>
                  <a:pt x="50" y="16"/>
                </a:lnTo>
                <a:lnTo>
                  <a:pt x="50" y="17"/>
                </a:lnTo>
                <a:lnTo>
                  <a:pt x="51" y="18"/>
                </a:lnTo>
                <a:lnTo>
                  <a:pt x="51" y="21"/>
                </a:lnTo>
                <a:lnTo>
                  <a:pt x="51" y="22"/>
                </a:lnTo>
                <a:lnTo>
                  <a:pt x="51" y="24"/>
                </a:lnTo>
                <a:lnTo>
                  <a:pt x="53" y="25"/>
                </a:lnTo>
                <a:lnTo>
                  <a:pt x="53" y="26"/>
                </a:lnTo>
                <a:lnTo>
                  <a:pt x="53" y="28"/>
                </a:lnTo>
                <a:lnTo>
                  <a:pt x="53" y="29"/>
                </a:lnTo>
                <a:lnTo>
                  <a:pt x="53" y="22"/>
                </a:lnTo>
                <a:lnTo>
                  <a:pt x="53" y="24"/>
                </a:lnTo>
                <a:lnTo>
                  <a:pt x="53" y="25"/>
                </a:lnTo>
                <a:lnTo>
                  <a:pt x="53" y="26"/>
                </a:lnTo>
                <a:lnTo>
                  <a:pt x="51" y="29"/>
                </a:lnTo>
                <a:lnTo>
                  <a:pt x="51" y="30"/>
                </a:lnTo>
                <a:lnTo>
                  <a:pt x="51" y="31"/>
                </a:lnTo>
                <a:lnTo>
                  <a:pt x="51" y="33"/>
                </a:lnTo>
                <a:lnTo>
                  <a:pt x="50" y="34"/>
                </a:lnTo>
                <a:lnTo>
                  <a:pt x="50" y="35"/>
                </a:lnTo>
                <a:lnTo>
                  <a:pt x="49" y="37"/>
                </a:lnTo>
                <a:lnTo>
                  <a:pt x="49" y="38"/>
                </a:lnTo>
                <a:lnTo>
                  <a:pt x="47" y="39"/>
                </a:lnTo>
                <a:lnTo>
                  <a:pt x="46" y="41"/>
                </a:lnTo>
                <a:lnTo>
                  <a:pt x="45" y="42"/>
                </a:lnTo>
                <a:lnTo>
                  <a:pt x="43" y="43"/>
                </a:lnTo>
                <a:lnTo>
                  <a:pt x="42" y="45"/>
                </a:lnTo>
                <a:lnTo>
                  <a:pt x="41" y="46"/>
                </a:lnTo>
                <a:lnTo>
                  <a:pt x="39" y="47"/>
                </a:lnTo>
                <a:lnTo>
                  <a:pt x="38" y="47"/>
                </a:lnTo>
                <a:lnTo>
                  <a:pt x="37" y="49"/>
                </a:lnTo>
                <a:lnTo>
                  <a:pt x="35" y="49"/>
                </a:lnTo>
                <a:lnTo>
                  <a:pt x="34" y="50"/>
                </a:lnTo>
                <a:lnTo>
                  <a:pt x="33" y="50"/>
                </a:lnTo>
                <a:lnTo>
                  <a:pt x="31" y="51"/>
                </a:lnTo>
                <a:lnTo>
                  <a:pt x="30" y="51"/>
                </a:lnTo>
                <a:lnTo>
                  <a:pt x="29" y="51"/>
                </a:lnTo>
                <a:lnTo>
                  <a:pt x="27" y="51"/>
                </a:lnTo>
                <a:lnTo>
                  <a:pt x="26" y="53"/>
                </a:lnTo>
                <a:lnTo>
                  <a:pt x="23" y="53"/>
                </a:lnTo>
                <a:lnTo>
                  <a:pt x="22" y="53"/>
                </a:lnTo>
                <a:lnTo>
                  <a:pt x="29" y="53"/>
                </a:lnTo>
                <a:lnTo>
                  <a:pt x="27" y="53"/>
                </a:lnTo>
                <a:lnTo>
                  <a:pt x="26" y="53"/>
                </a:lnTo>
                <a:lnTo>
                  <a:pt x="25" y="51"/>
                </a:lnTo>
                <a:lnTo>
                  <a:pt x="23" y="51"/>
                </a:lnTo>
                <a:lnTo>
                  <a:pt x="22" y="51"/>
                </a:lnTo>
                <a:lnTo>
                  <a:pt x="21" y="51"/>
                </a:lnTo>
                <a:lnTo>
                  <a:pt x="20" y="50"/>
                </a:lnTo>
                <a:lnTo>
                  <a:pt x="18" y="50"/>
                </a:lnTo>
                <a:lnTo>
                  <a:pt x="17" y="49"/>
                </a:lnTo>
                <a:lnTo>
                  <a:pt x="16" y="49"/>
                </a:lnTo>
                <a:lnTo>
                  <a:pt x="14" y="47"/>
                </a:lnTo>
                <a:lnTo>
                  <a:pt x="13" y="47"/>
                </a:lnTo>
                <a:lnTo>
                  <a:pt x="12" y="46"/>
                </a:lnTo>
                <a:lnTo>
                  <a:pt x="10" y="45"/>
                </a:lnTo>
                <a:lnTo>
                  <a:pt x="9" y="45"/>
                </a:lnTo>
                <a:lnTo>
                  <a:pt x="9" y="43"/>
                </a:lnTo>
                <a:lnTo>
                  <a:pt x="8" y="42"/>
                </a:lnTo>
                <a:lnTo>
                  <a:pt x="6" y="41"/>
                </a:lnTo>
                <a:lnTo>
                  <a:pt x="5" y="41"/>
                </a:lnTo>
                <a:lnTo>
                  <a:pt x="5" y="39"/>
                </a:lnTo>
                <a:lnTo>
                  <a:pt x="4" y="38"/>
                </a:lnTo>
                <a:lnTo>
                  <a:pt x="4" y="37"/>
                </a:lnTo>
                <a:lnTo>
                  <a:pt x="2" y="35"/>
                </a:lnTo>
                <a:lnTo>
                  <a:pt x="2" y="34"/>
                </a:lnTo>
                <a:lnTo>
                  <a:pt x="1" y="33"/>
                </a:lnTo>
                <a:lnTo>
                  <a:pt x="1" y="31"/>
                </a:lnTo>
                <a:lnTo>
                  <a:pt x="1" y="30"/>
                </a:lnTo>
                <a:lnTo>
                  <a:pt x="0" y="29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94" name="Freeform 74">
            <a:extLst>
              <a:ext uri="{FF2B5EF4-FFF2-40B4-BE49-F238E27FC236}">
                <a16:creationId xmlns:a16="http://schemas.microsoft.com/office/drawing/2014/main" id="{BB71ABC7-BA4E-5541-B969-FFDB91E26CCA}"/>
              </a:ext>
            </a:extLst>
          </p:cNvPr>
          <p:cNvSpPr>
            <a:spLocks/>
          </p:cNvSpPr>
          <p:nvPr/>
        </p:nvSpPr>
        <p:spPr bwMode="auto">
          <a:xfrm>
            <a:off x="4919663" y="3544889"/>
            <a:ext cx="42862" cy="41275"/>
          </a:xfrm>
          <a:custGeom>
            <a:avLst/>
            <a:gdLst>
              <a:gd name="T0" fmla="*/ 0 w 53"/>
              <a:gd name="T1" fmla="*/ 2147483646 h 53"/>
              <a:gd name="T2" fmla="*/ 0 w 53"/>
              <a:gd name="T3" fmla="*/ 2147483646 h 53"/>
              <a:gd name="T4" fmla="*/ 2147483646 w 53"/>
              <a:gd name="T5" fmla="*/ 2147483646 h 53"/>
              <a:gd name="T6" fmla="*/ 2147483646 w 53"/>
              <a:gd name="T7" fmla="*/ 2147483646 h 53"/>
              <a:gd name="T8" fmla="*/ 2147483646 w 53"/>
              <a:gd name="T9" fmla="*/ 2147483646 h 53"/>
              <a:gd name="T10" fmla="*/ 2147483646 w 53"/>
              <a:gd name="T11" fmla="*/ 2147483646 h 53"/>
              <a:gd name="T12" fmla="*/ 2147483646 w 53"/>
              <a:gd name="T13" fmla="*/ 2147483646 h 53"/>
              <a:gd name="T14" fmla="*/ 2147483646 w 53"/>
              <a:gd name="T15" fmla="*/ 2147483646 h 53"/>
              <a:gd name="T16" fmla="*/ 2147483646 w 53"/>
              <a:gd name="T17" fmla="*/ 2147483646 h 53"/>
              <a:gd name="T18" fmla="*/ 2147483646 w 53"/>
              <a:gd name="T19" fmla="*/ 0 h 53"/>
              <a:gd name="T20" fmla="*/ 2147483646 w 53"/>
              <a:gd name="T21" fmla="*/ 0 h 53"/>
              <a:gd name="T22" fmla="*/ 2147483646 w 53"/>
              <a:gd name="T23" fmla="*/ 0 h 53"/>
              <a:gd name="T24" fmla="*/ 2147483646 w 53"/>
              <a:gd name="T25" fmla="*/ 0 h 53"/>
              <a:gd name="T26" fmla="*/ 2147483646 w 53"/>
              <a:gd name="T27" fmla="*/ 2147483646 h 53"/>
              <a:gd name="T28" fmla="*/ 2147483646 w 53"/>
              <a:gd name="T29" fmla="*/ 2147483646 h 53"/>
              <a:gd name="T30" fmla="*/ 2147483646 w 53"/>
              <a:gd name="T31" fmla="*/ 2147483646 h 53"/>
              <a:gd name="T32" fmla="*/ 2147483646 w 53"/>
              <a:gd name="T33" fmla="*/ 2147483646 h 53"/>
              <a:gd name="T34" fmla="*/ 2147483646 w 53"/>
              <a:gd name="T35" fmla="*/ 2147483646 h 53"/>
              <a:gd name="T36" fmla="*/ 2147483646 w 53"/>
              <a:gd name="T37" fmla="*/ 2147483646 h 53"/>
              <a:gd name="T38" fmla="*/ 2147483646 w 53"/>
              <a:gd name="T39" fmla="*/ 2147483646 h 53"/>
              <a:gd name="T40" fmla="*/ 2147483646 w 53"/>
              <a:gd name="T41" fmla="*/ 2147483646 h 53"/>
              <a:gd name="T42" fmla="*/ 2147483646 w 53"/>
              <a:gd name="T43" fmla="*/ 2147483646 h 53"/>
              <a:gd name="T44" fmla="*/ 2147483646 w 53"/>
              <a:gd name="T45" fmla="*/ 2147483646 h 53"/>
              <a:gd name="T46" fmla="*/ 2147483646 w 53"/>
              <a:gd name="T47" fmla="*/ 2147483646 h 53"/>
              <a:gd name="T48" fmla="*/ 2147483646 w 53"/>
              <a:gd name="T49" fmla="*/ 2147483646 h 53"/>
              <a:gd name="T50" fmla="*/ 2147483646 w 53"/>
              <a:gd name="T51" fmla="*/ 2147483646 h 53"/>
              <a:gd name="T52" fmla="*/ 2147483646 w 53"/>
              <a:gd name="T53" fmla="*/ 2147483646 h 53"/>
              <a:gd name="T54" fmla="*/ 2147483646 w 53"/>
              <a:gd name="T55" fmla="*/ 2147483646 h 53"/>
              <a:gd name="T56" fmla="*/ 2147483646 w 53"/>
              <a:gd name="T57" fmla="*/ 2147483646 h 53"/>
              <a:gd name="T58" fmla="*/ 2147483646 w 53"/>
              <a:gd name="T59" fmla="*/ 2147483646 h 53"/>
              <a:gd name="T60" fmla="*/ 2147483646 w 53"/>
              <a:gd name="T61" fmla="*/ 2147483646 h 53"/>
              <a:gd name="T62" fmla="*/ 2147483646 w 53"/>
              <a:gd name="T63" fmla="*/ 2147483646 h 53"/>
              <a:gd name="T64" fmla="*/ 2147483646 w 53"/>
              <a:gd name="T65" fmla="*/ 2147483646 h 53"/>
              <a:gd name="T66" fmla="*/ 2147483646 w 53"/>
              <a:gd name="T67" fmla="*/ 2147483646 h 53"/>
              <a:gd name="T68" fmla="*/ 2147483646 w 53"/>
              <a:gd name="T69" fmla="*/ 2147483646 h 53"/>
              <a:gd name="T70" fmla="*/ 2147483646 w 53"/>
              <a:gd name="T71" fmla="*/ 2147483646 h 53"/>
              <a:gd name="T72" fmla="*/ 2147483646 w 53"/>
              <a:gd name="T73" fmla="*/ 2147483646 h 53"/>
              <a:gd name="T74" fmla="*/ 2147483646 w 53"/>
              <a:gd name="T75" fmla="*/ 2147483646 h 53"/>
              <a:gd name="T76" fmla="*/ 2147483646 w 53"/>
              <a:gd name="T77" fmla="*/ 2147483646 h 53"/>
              <a:gd name="T78" fmla="*/ 2147483646 w 53"/>
              <a:gd name="T79" fmla="*/ 2147483646 h 53"/>
              <a:gd name="T80" fmla="*/ 2147483646 w 53"/>
              <a:gd name="T81" fmla="*/ 2147483646 h 53"/>
              <a:gd name="T82" fmla="*/ 2147483646 w 53"/>
              <a:gd name="T83" fmla="*/ 2147483646 h 53"/>
              <a:gd name="T84" fmla="*/ 2147483646 w 53"/>
              <a:gd name="T85" fmla="*/ 2147483646 h 53"/>
              <a:gd name="T86" fmla="*/ 2147483646 w 53"/>
              <a:gd name="T87" fmla="*/ 2147483646 h 53"/>
              <a:gd name="T88" fmla="*/ 2147483646 w 53"/>
              <a:gd name="T89" fmla="*/ 2147483646 h 53"/>
              <a:gd name="T90" fmla="*/ 2147483646 w 53"/>
              <a:gd name="T91" fmla="*/ 2147483646 h 53"/>
              <a:gd name="T92" fmla="*/ 2147483646 w 53"/>
              <a:gd name="T93" fmla="*/ 2147483646 h 53"/>
              <a:gd name="T94" fmla="*/ 2147483646 w 53"/>
              <a:gd name="T95" fmla="*/ 2147483646 h 53"/>
              <a:gd name="T96" fmla="*/ 2147483646 w 53"/>
              <a:gd name="T97" fmla="*/ 2147483646 h 53"/>
              <a:gd name="T98" fmla="*/ 2147483646 w 53"/>
              <a:gd name="T99" fmla="*/ 2147483646 h 53"/>
              <a:gd name="T100" fmla="*/ 2147483646 w 53"/>
              <a:gd name="T101" fmla="*/ 2147483646 h 53"/>
              <a:gd name="T102" fmla="*/ 2147483646 w 53"/>
              <a:gd name="T103" fmla="*/ 2147483646 h 53"/>
              <a:gd name="T104" fmla="*/ 2147483646 w 53"/>
              <a:gd name="T105" fmla="*/ 2147483646 h 53"/>
              <a:gd name="T106" fmla="*/ 2147483646 w 53"/>
              <a:gd name="T107" fmla="*/ 2147483646 h 53"/>
              <a:gd name="T108" fmla="*/ 0 w 53"/>
              <a:gd name="T109" fmla="*/ 2147483646 h 53"/>
              <a:gd name="T110" fmla="*/ 0 w 53"/>
              <a:gd name="T111" fmla="*/ 2147483646 h 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3"/>
              <a:gd name="T169" fmla="*/ 0 h 53"/>
              <a:gd name="T170" fmla="*/ 53 w 53"/>
              <a:gd name="T171" fmla="*/ 53 h 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3" h="53">
                <a:moveTo>
                  <a:pt x="0" y="22"/>
                </a:move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1" y="22"/>
                </a:lnTo>
                <a:lnTo>
                  <a:pt x="1" y="21"/>
                </a:lnTo>
                <a:lnTo>
                  <a:pt x="1" y="18"/>
                </a:lnTo>
                <a:lnTo>
                  <a:pt x="2" y="17"/>
                </a:lnTo>
                <a:lnTo>
                  <a:pt x="2" y="16"/>
                </a:lnTo>
                <a:lnTo>
                  <a:pt x="4" y="14"/>
                </a:lnTo>
                <a:lnTo>
                  <a:pt x="5" y="13"/>
                </a:lnTo>
                <a:lnTo>
                  <a:pt x="5" y="12"/>
                </a:lnTo>
                <a:lnTo>
                  <a:pt x="6" y="10"/>
                </a:lnTo>
                <a:lnTo>
                  <a:pt x="8" y="9"/>
                </a:lnTo>
                <a:lnTo>
                  <a:pt x="9" y="8"/>
                </a:lnTo>
                <a:lnTo>
                  <a:pt x="10" y="6"/>
                </a:lnTo>
                <a:lnTo>
                  <a:pt x="12" y="5"/>
                </a:lnTo>
                <a:lnTo>
                  <a:pt x="13" y="4"/>
                </a:lnTo>
                <a:lnTo>
                  <a:pt x="14" y="4"/>
                </a:lnTo>
                <a:lnTo>
                  <a:pt x="16" y="2"/>
                </a:lnTo>
                <a:lnTo>
                  <a:pt x="17" y="2"/>
                </a:lnTo>
                <a:lnTo>
                  <a:pt x="18" y="1"/>
                </a:lnTo>
                <a:lnTo>
                  <a:pt x="20" y="1"/>
                </a:lnTo>
                <a:lnTo>
                  <a:pt x="21" y="1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0"/>
                </a:lnTo>
                <a:lnTo>
                  <a:pt x="22" y="0"/>
                </a:lnTo>
                <a:lnTo>
                  <a:pt x="24" y="0"/>
                </a:lnTo>
                <a:lnTo>
                  <a:pt x="26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2" y="1"/>
                </a:lnTo>
                <a:lnTo>
                  <a:pt x="33" y="1"/>
                </a:lnTo>
                <a:lnTo>
                  <a:pt x="34" y="1"/>
                </a:lnTo>
                <a:lnTo>
                  <a:pt x="36" y="2"/>
                </a:lnTo>
                <a:lnTo>
                  <a:pt x="37" y="2"/>
                </a:lnTo>
                <a:lnTo>
                  <a:pt x="38" y="4"/>
                </a:lnTo>
                <a:lnTo>
                  <a:pt x="39" y="4"/>
                </a:lnTo>
                <a:lnTo>
                  <a:pt x="41" y="5"/>
                </a:lnTo>
                <a:lnTo>
                  <a:pt x="42" y="6"/>
                </a:lnTo>
                <a:lnTo>
                  <a:pt x="42" y="8"/>
                </a:lnTo>
                <a:lnTo>
                  <a:pt x="43" y="8"/>
                </a:lnTo>
                <a:lnTo>
                  <a:pt x="45" y="9"/>
                </a:lnTo>
                <a:lnTo>
                  <a:pt x="46" y="10"/>
                </a:lnTo>
                <a:lnTo>
                  <a:pt x="46" y="12"/>
                </a:lnTo>
                <a:lnTo>
                  <a:pt x="47" y="13"/>
                </a:lnTo>
                <a:lnTo>
                  <a:pt x="49" y="14"/>
                </a:lnTo>
                <a:lnTo>
                  <a:pt x="50" y="16"/>
                </a:lnTo>
                <a:lnTo>
                  <a:pt x="50" y="17"/>
                </a:lnTo>
                <a:lnTo>
                  <a:pt x="51" y="18"/>
                </a:lnTo>
                <a:lnTo>
                  <a:pt x="51" y="21"/>
                </a:lnTo>
                <a:lnTo>
                  <a:pt x="51" y="22"/>
                </a:lnTo>
                <a:lnTo>
                  <a:pt x="51" y="24"/>
                </a:lnTo>
                <a:lnTo>
                  <a:pt x="53" y="25"/>
                </a:lnTo>
                <a:lnTo>
                  <a:pt x="53" y="26"/>
                </a:lnTo>
                <a:lnTo>
                  <a:pt x="53" y="28"/>
                </a:lnTo>
                <a:lnTo>
                  <a:pt x="53" y="29"/>
                </a:lnTo>
                <a:lnTo>
                  <a:pt x="53" y="22"/>
                </a:lnTo>
                <a:lnTo>
                  <a:pt x="53" y="24"/>
                </a:lnTo>
                <a:lnTo>
                  <a:pt x="53" y="25"/>
                </a:lnTo>
                <a:lnTo>
                  <a:pt x="53" y="26"/>
                </a:lnTo>
                <a:lnTo>
                  <a:pt x="51" y="29"/>
                </a:lnTo>
                <a:lnTo>
                  <a:pt x="51" y="30"/>
                </a:lnTo>
                <a:lnTo>
                  <a:pt x="51" y="31"/>
                </a:lnTo>
                <a:lnTo>
                  <a:pt x="51" y="33"/>
                </a:lnTo>
                <a:lnTo>
                  <a:pt x="50" y="34"/>
                </a:lnTo>
                <a:lnTo>
                  <a:pt x="50" y="35"/>
                </a:lnTo>
                <a:lnTo>
                  <a:pt x="49" y="37"/>
                </a:lnTo>
                <a:lnTo>
                  <a:pt x="49" y="38"/>
                </a:lnTo>
                <a:lnTo>
                  <a:pt x="47" y="39"/>
                </a:lnTo>
                <a:lnTo>
                  <a:pt x="46" y="41"/>
                </a:lnTo>
                <a:lnTo>
                  <a:pt x="45" y="42"/>
                </a:lnTo>
                <a:lnTo>
                  <a:pt x="43" y="43"/>
                </a:lnTo>
                <a:lnTo>
                  <a:pt x="42" y="45"/>
                </a:lnTo>
                <a:lnTo>
                  <a:pt x="41" y="46"/>
                </a:lnTo>
                <a:lnTo>
                  <a:pt x="39" y="47"/>
                </a:lnTo>
                <a:lnTo>
                  <a:pt x="38" y="47"/>
                </a:lnTo>
                <a:lnTo>
                  <a:pt x="37" y="49"/>
                </a:lnTo>
                <a:lnTo>
                  <a:pt x="36" y="49"/>
                </a:lnTo>
                <a:lnTo>
                  <a:pt x="34" y="50"/>
                </a:lnTo>
                <a:lnTo>
                  <a:pt x="33" y="50"/>
                </a:lnTo>
                <a:lnTo>
                  <a:pt x="32" y="51"/>
                </a:lnTo>
                <a:lnTo>
                  <a:pt x="30" y="51"/>
                </a:lnTo>
                <a:lnTo>
                  <a:pt x="29" y="51"/>
                </a:lnTo>
                <a:lnTo>
                  <a:pt x="28" y="51"/>
                </a:lnTo>
                <a:lnTo>
                  <a:pt x="26" y="53"/>
                </a:lnTo>
                <a:lnTo>
                  <a:pt x="24" y="53"/>
                </a:lnTo>
                <a:lnTo>
                  <a:pt x="22" y="53"/>
                </a:lnTo>
                <a:lnTo>
                  <a:pt x="29" y="53"/>
                </a:lnTo>
                <a:lnTo>
                  <a:pt x="28" y="53"/>
                </a:lnTo>
                <a:lnTo>
                  <a:pt x="26" y="53"/>
                </a:lnTo>
                <a:lnTo>
                  <a:pt x="25" y="51"/>
                </a:lnTo>
                <a:lnTo>
                  <a:pt x="24" y="51"/>
                </a:lnTo>
                <a:lnTo>
                  <a:pt x="22" y="51"/>
                </a:lnTo>
                <a:lnTo>
                  <a:pt x="21" y="51"/>
                </a:lnTo>
                <a:lnTo>
                  <a:pt x="20" y="50"/>
                </a:lnTo>
                <a:lnTo>
                  <a:pt x="18" y="50"/>
                </a:lnTo>
                <a:lnTo>
                  <a:pt x="17" y="49"/>
                </a:lnTo>
                <a:lnTo>
                  <a:pt x="16" y="49"/>
                </a:lnTo>
                <a:lnTo>
                  <a:pt x="14" y="47"/>
                </a:lnTo>
                <a:lnTo>
                  <a:pt x="13" y="47"/>
                </a:lnTo>
                <a:lnTo>
                  <a:pt x="12" y="46"/>
                </a:lnTo>
                <a:lnTo>
                  <a:pt x="10" y="45"/>
                </a:lnTo>
                <a:lnTo>
                  <a:pt x="9" y="45"/>
                </a:lnTo>
                <a:lnTo>
                  <a:pt x="9" y="43"/>
                </a:lnTo>
                <a:lnTo>
                  <a:pt x="8" y="42"/>
                </a:lnTo>
                <a:lnTo>
                  <a:pt x="6" y="41"/>
                </a:lnTo>
                <a:lnTo>
                  <a:pt x="5" y="41"/>
                </a:lnTo>
                <a:lnTo>
                  <a:pt x="5" y="39"/>
                </a:lnTo>
                <a:lnTo>
                  <a:pt x="4" y="38"/>
                </a:lnTo>
                <a:lnTo>
                  <a:pt x="4" y="37"/>
                </a:lnTo>
                <a:lnTo>
                  <a:pt x="2" y="35"/>
                </a:lnTo>
                <a:lnTo>
                  <a:pt x="2" y="34"/>
                </a:lnTo>
                <a:lnTo>
                  <a:pt x="1" y="33"/>
                </a:lnTo>
                <a:lnTo>
                  <a:pt x="1" y="31"/>
                </a:lnTo>
                <a:lnTo>
                  <a:pt x="1" y="30"/>
                </a:lnTo>
                <a:lnTo>
                  <a:pt x="0" y="29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95" name="Freeform 75">
            <a:extLst>
              <a:ext uri="{FF2B5EF4-FFF2-40B4-BE49-F238E27FC236}">
                <a16:creationId xmlns:a16="http://schemas.microsoft.com/office/drawing/2014/main" id="{C069DD96-FB76-3E44-9A08-D6B2746E1C9C}"/>
              </a:ext>
            </a:extLst>
          </p:cNvPr>
          <p:cNvSpPr>
            <a:spLocks/>
          </p:cNvSpPr>
          <p:nvPr/>
        </p:nvSpPr>
        <p:spPr bwMode="auto">
          <a:xfrm>
            <a:off x="5087938" y="3544889"/>
            <a:ext cx="42862" cy="41275"/>
          </a:xfrm>
          <a:custGeom>
            <a:avLst/>
            <a:gdLst>
              <a:gd name="T0" fmla="*/ 0 w 53"/>
              <a:gd name="T1" fmla="*/ 2147483646 h 53"/>
              <a:gd name="T2" fmla="*/ 0 w 53"/>
              <a:gd name="T3" fmla="*/ 2147483646 h 53"/>
              <a:gd name="T4" fmla="*/ 2147483646 w 53"/>
              <a:gd name="T5" fmla="*/ 2147483646 h 53"/>
              <a:gd name="T6" fmla="*/ 2147483646 w 53"/>
              <a:gd name="T7" fmla="*/ 2147483646 h 53"/>
              <a:gd name="T8" fmla="*/ 2147483646 w 53"/>
              <a:gd name="T9" fmla="*/ 2147483646 h 53"/>
              <a:gd name="T10" fmla="*/ 2147483646 w 53"/>
              <a:gd name="T11" fmla="*/ 2147483646 h 53"/>
              <a:gd name="T12" fmla="*/ 2147483646 w 53"/>
              <a:gd name="T13" fmla="*/ 2147483646 h 53"/>
              <a:gd name="T14" fmla="*/ 2147483646 w 53"/>
              <a:gd name="T15" fmla="*/ 2147483646 h 53"/>
              <a:gd name="T16" fmla="*/ 2147483646 w 53"/>
              <a:gd name="T17" fmla="*/ 2147483646 h 53"/>
              <a:gd name="T18" fmla="*/ 2147483646 w 53"/>
              <a:gd name="T19" fmla="*/ 0 h 53"/>
              <a:gd name="T20" fmla="*/ 2147483646 w 53"/>
              <a:gd name="T21" fmla="*/ 0 h 53"/>
              <a:gd name="T22" fmla="*/ 2147483646 w 53"/>
              <a:gd name="T23" fmla="*/ 0 h 53"/>
              <a:gd name="T24" fmla="*/ 2147483646 w 53"/>
              <a:gd name="T25" fmla="*/ 0 h 53"/>
              <a:gd name="T26" fmla="*/ 2147483646 w 53"/>
              <a:gd name="T27" fmla="*/ 2147483646 h 53"/>
              <a:gd name="T28" fmla="*/ 2147483646 w 53"/>
              <a:gd name="T29" fmla="*/ 2147483646 h 53"/>
              <a:gd name="T30" fmla="*/ 2147483646 w 53"/>
              <a:gd name="T31" fmla="*/ 2147483646 h 53"/>
              <a:gd name="T32" fmla="*/ 2147483646 w 53"/>
              <a:gd name="T33" fmla="*/ 2147483646 h 53"/>
              <a:gd name="T34" fmla="*/ 2147483646 w 53"/>
              <a:gd name="T35" fmla="*/ 2147483646 h 53"/>
              <a:gd name="T36" fmla="*/ 2147483646 w 53"/>
              <a:gd name="T37" fmla="*/ 2147483646 h 53"/>
              <a:gd name="T38" fmla="*/ 2147483646 w 53"/>
              <a:gd name="T39" fmla="*/ 2147483646 h 53"/>
              <a:gd name="T40" fmla="*/ 2147483646 w 53"/>
              <a:gd name="T41" fmla="*/ 2147483646 h 53"/>
              <a:gd name="T42" fmla="*/ 2147483646 w 53"/>
              <a:gd name="T43" fmla="*/ 2147483646 h 53"/>
              <a:gd name="T44" fmla="*/ 2147483646 w 53"/>
              <a:gd name="T45" fmla="*/ 2147483646 h 53"/>
              <a:gd name="T46" fmla="*/ 2147483646 w 53"/>
              <a:gd name="T47" fmla="*/ 2147483646 h 53"/>
              <a:gd name="T48" fmla="*/ 2147483646 w 53"/>
              <a:gd name="T49" fmla="*/ 2147483646 h 53"/>
              <a:gd name="T50" fmla="*/ 2147483646 w 53"/>
              <a:gd name="T51" fmla="*/ 2147483646 h 53"/>
              <a:gd name="T52" fmla="*/ 2147483646 w 53"/>
              <a:gd name="T53" fmla="*/ 2147483646 h 53"/>
              <a:gd name="T54" fmla="*/ 2147483646 w 53"/>
              <a:gd name="T55" fmla="*/ 2147483646 h 53"/>
              <a:gd name="T56" fmla="*/ 2147483646 w 53"/>
              <a:gd name="T57" fmla="*/ 2147483646 h 53"/>
              <a:gd name="T58" fmla="*/ 2147483646 w 53"/>
              <a:gd name="T59" fmla="*/ 2147483646 h 53"/>
              <a:gd name="T60" fmla="*/ 2147483646 w 53"/>
              <a:gd name="T61" fmla="*/ 2147483646 h 53"/>
              <a:gd name="T62" fmla="*/ 2147483646 w 53"/>
              <a:gd name="T63" fmla="*/ 2147483646 h 53"/>
              <a:gd name="T64" fmla="*/ 2147483646 w 53"/>
              <a:gd name="T65" fmla="*/ 2147483646 h 53"/>
              <a:gd name="T66" fmla="*/ 2147483646 w 53"/>
              <a:gd name="T67" fmla="*/ 2147483646 h 53"/>
              <a:gd name="T68" fmla="*/ 2147483646 w 53"/>
              <a:gd name="T69" fmla="*/ 2147483646 h 53"/>
              <a:gd name="T70" fmla="*/ 2147483646 w 53"/>
              <a:gd name="T71" fmla="*/ 2147483646 h 53"/>
              <a:gd name="T72" fmla="*/ 2147483646 w 53"/>
              <a:gd name="T73" fmla="*/ 2147483646 h 53"/>
              <a:gd name="T74" fmla="*/ 2147483646 w 53"/>
              <a:gd name="T75" fmla="*/ 2147483646 h 53"/>
              <a:gd name="T76" fmla="*/ 2147483646 w 53"/>
              <a:gd name="T77" fmla="*/ 2147483646 h 53"/>
              <a:gd name="T78" fmla="*/ 2147483646 w 53"/>
              <a:gd name="T79" fmla="*/ 2147483646 h 53"/>
              <a:gd name="T80" fmla="*/ 2147483646 w 53"/>
              <a:gd name="T81" fmla="*/ 2147483646 h 53"/>
              <a:gd name="T82" fmla="*/ 2147483646 w 53"/>
              <a:gd name="T83" fmla="*/ 2147483646 h 53"/>
              <a:gd name="T84" fmla="*/ 2147483646 w 53"/>
              <a:gd name="T85" fmla="*/ 2147483646 h 53"/>
              <a:gd name="T86" fmla="*/ 2147483646 w 53"/>
              <a:gd name="T87" fmla="*/ 2147483646 h 53"/>
              <a:gd name="T88" fmla="*/ 2147483646 w 53"/>
              <a:gd name="T89" fmla="*/ 2147483646 h 53"/>
              <a:gd name="T90" fmla="*/ 2147483646 w 53"/>
              <a:gd name="T91" fmla="*/ 2147483646 h 53"/>
              <a:gd name="T92" fmla="*/ 2147483646 w 53"/>
              <a:gd name="T93" fmla="*/ 2147483646 h 53"/>
              <a:gd name="T94" fmla="*/ 2147483646 w 53"/>
              <a:gd name="T95" fmla="*/ 2147483646 h 53"/>
              <a:gd name="T96" fmla="*/ 2147483646 w 53"/>
              <a:gd name="T97" fmla="*/ 2147483646 h 53"/>
              <a:gd name="T98" fmla="*/ 2147483646 w 53"/>
              <a:gd name="T99" fmla="*/ 2147483646 h 53"/>
              <a:gd name="T100" fmla="*/ 2147483646 w 53"/>
              <a:gd name="T101" fmla="*/ 2147483646 h 53"/>
              <a:gd name="T102" fmla="*/ 2147483646 w 53"/>
              <a:gd name="T103" fmla="*/ 2147483646 h 53"/>
              <a:gd name="T104" fmla="*/ 2147483646 w 53"/>
              <a:gd name="T105" fmla="*/ 2147483646 h 53"/>
              <a:gd name="T106" fmla="*/ 2147483646 w 53"/>
              <a:gd name="T107" fmla="*/ 2147483646 h 53"/>
              <a:gd name="T108" fmla="*/ 0 w 53"/>
              <a:gd name="T109" fmla="*/ 2147483646 h 53"/>
              <a:gd name="T110" fmla="*/ 0 w 53"/>
              <a:gd name="T111" fmla="*/ 2147483646 h 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3"/>
              <a:gd name="T169" fmla="*/ 0 h 53"/>
              <a:gd name="T170" fmla="*/ 53 w 53"/>
              <a:gd name="T171" fmla="*/ 53 h 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3" h="53">
                <a:moveTo>
                  <a:pt x="0" y="22"/>
                </a:move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1" y="22"/>
                </a:lnTo>
                <a:lnTo>
                  <a:pt x="1" y="21"/>
                </a:lnTo>
                <a:lnTo>
                  <a:pt x="1" y="18"/>
                </a:lnTo>
                <a:lnTo>
                  <a:pt x="2" y="17"/>
                </a:lnTo>
                <a:lnTo>
                  <a:pt x="2" y="16"/>
                </a:lnTo>
                <a:lnTo>
                  <a:pt x="4" y="14"/>
                </a:lnTo>
                <a:lnTo>
                  <a:pt x="5" y="13"/>
                </a:lnTo>
                <a:lnTo>
                  <a:pt x="5" y="12"/>
                </a:lnTo>
                <a:lnTo>
                  <a:pt x="6" y="10"/>
                </a:lnTo>
                <a:lnTo>
                  <a:pt x="8" y="9"/>
                </a:lnTo>
                <a:lnTo>
                  <a:pt x="9" y="8"/>
                </a:lnTo>
                <a:lnTo>
                  <a:pt x="10" y="6"/>
                </a:lnTo>
                <a:lnTo>
                  <a:pt x="12" y="5"/>
                </a:lnTo>
                <a:lnTo>
                  <a:pt x="13" y="4"/>
                </a:lnTo>
                <a:lnTo>
                  <a:pt x="14" y="4"/>
                </a:lnTo>
                <a:lnTo>
                  <a:pt x="16" y="2"/>
                </a:lnTo>
                <a:lnTo>
                  <a:pt x="17" y="2"/>
                </a:lnTo>
                <a:lnTo>
                  <a:pt x="18" y="1"/>
                </a:lnTo>
                <a:lnTo>
                  <a:pt x="20" y="1"/>
                </a:lnTo>
                <a:lnTo>
                  <a:pt x="21" y="1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0"/>
                </a:lnTo>
                <a:lnTo>
                  <a:pt x="22" y="0"/>
                </a:lnTo>
                <a:lnTo>
                  <a:pt x="24" y="0"/>
                </a:lnTo>
                <a:lnTo>
                  <a:pt x="26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2" y="1"/>
                </a:lnTo>
                <a:lnTo>
                  <a:pt x="33" y="1"/>
                </a:lnTo>
                <a:lnTo>
                  <a:pt x="34" y="1"/>
                </a:lnTo>
                <a:lnTo>
                  <a:pt x="36" y="2"/>
                </a:lnTo>
                <a:lnTo>
                  <a:pt x="37" y="2"/>
                </a:lnTo>
                <a:lnTo>
                  <a:pt x="38" y="4"/>
                </a:lnTo>
                <a:lnTo>
                  <a:pt x="40" y="4"/>
                </a:lnTo>
                <a:lnTo>
                  <a:pt x="41" y="5"/>
                </a:lnTo>
                <a:lnTo>
                  <a:pt x="42" y="6"/>
                </a:lnTo>
                <a:lnTo>
                  <a:pt x="42" y="8"/>
                </a:lnTo>
                <a:lnTo>
                  <a:pt x="44" y="8"/>
                </a:lnTo>
                <a:lnTo>
                  <a:pt x="45" y="9"/>
                </a:lnTo>
                <a:lnTo>
                  <a:pt x="46" y="10"/>
                </a:lnTo>
                <a:lnTo>
                  <a:pt x="46" y="12"/>
                </a:lnTo>
                <a:lnTo>
                  <a:pt x="48" y="13"/>
                </a:lnTo>
                <a:lnTo>
                  <a:pt x="49" y="14"/>
                </a:lnTo>
                <a:lnTo>
                  <a:pt x="50" y="16"/>
                </a:lnTo>
                <a:lnTo>
                  <a:pt x="50" y="17"/>
                </a:lnTo>
                <a:lnTo>
                  <a:pt x="52" y="18"/>
                </a:lnTo>
                <a:lnTo>
                  <a:pt x="52" y="21"/>
                </a:lnTo>
                <a:lnTo>
                  <a:pt x="52" y="22"/>
                </a:lnTo>
                <a:lnTo>
                  <a:pt x="52" y="24"/>
                </a:lnTo>
                <a:lnTo>
                  <a:pt x="53" y="25"/>
                </a:lnTo>
                <a:lnTo>
                  <a:pt x="53" y="26"/>
                </a:lnTo>
                <a:lnTo>
                  <a:pt x="53" y="28"/>
                </a:lnTo>
                <a:lnTo>
                  <a:pt x="53" y="29"/>
                </a:lnTo>
                <a:lnTo>
                  <a:pt x="53" y="22"/>
                </a:lnTo>
                <a:lnTo>
                  <a:pt x="53" y="24"/>
                </a:lnTo>
                <a:lnTo>
                  <a:pt x="53" y="25"/>
                </a:lnTo>
                <a:lnTo>
                  <a:pt x="53" y="26"/>
                </a:lnTo>
                <a:lnTo>
                  <a:pt x="52" y="29"/>
                </a:lnTo>
                <a:lnTo>
                  <a:pt x="52" y="30"/>
                </a:lnTo>
                <a:lnTo>
                  <a:pt x="52" y="31"/>
                </a:lnTo>
                <a:lnTo>
                  <a:pt x="52" y="33"/>
                </a:lnTo>
                <a:lnTo>
                  <a:pt x="50" y="34"/>
                </a:lnTo>
                <a:lnTo>
                  <a:pt x="50" y="35"/>
                </a:lnTo>
                <a:lnTo>
                  <a:pt x="49" y="37"/>
                </a:lnTo>
                <a:lnTo>
                  <a:pt x="49" y="38"/>
                </a:lnTo>
                <a:lnTo>
                  <a:pt x="48" y="39"/>
                </a:lnTo>
                <a:lnTo>
                  <a:pt x="46" y="41"/>
                </a:lnTo>
                <a:lnTo>
                  <a:pt x="45" y="42"/>
                </a:lnTo>
                <a:lnTo>
                  <a:pt x="44" y="43"/>
                </a:lnTo>
                <a:lnTo>
                  <a:pt x="42" y="45"/>
                </a:lnTo>
                <a:lnTo>
                  <a:pt x="41" y="46"/>
                </a:lnTo>
                <a:lnTo>
                  <a:pt x="40" y="47"/>
                </a:lnTo>
                <a:lnTo>
                  <a:pt x="38" y="47"/>
                </a:lnTo>
                <a:lnTo>
                  <a:pt x="37" y="49"/>
                </a:lnTo>
                <a:lnTo>
                  <a:pt x="36" y="49"/>
                </a:lnTo>
                <a:lnTo>
                  <a:pt x="34" y="50"/>
                </a:lnTo>
                <a:lnTo>
                  <a:pt x="33" y="50"/>
                </a:lnTo>
                <a:lnTo>
                  <a:pt x="32" y="51"/>
                </a:lnTo>
                <a:lnTo>
                  <a:pt x="30" y="51"/>
                </a:lnTo>
                <a:lnTo>
                  <a:pt x="29" y="51"/>
                </a:lnTo>
                <a:lnTo>
                  <a:pt x="28" y="51"/>
                </a:lnTo>
                <a:lnTo>
                  <a:pt x="26" y="53"/>
                </a:lnTo>
                <a:lnTo>
                  <a:pt x="24" y="53"/>
                </a:lnTo>
                <a:lnTo>
                  <a:pt x="22" y="53"/>
                </a:lnTo>
                <a:lnTo>
                  <a:pt x="29" y="53"/>
                </a:lnTo>
                <a:lnTo>
                  <a:pt x="28" y="53"/>
                </a:lnTo>
                <a:lnTo>
                  <a:pt x="26" y="53"/>
                </a:lnTo>
                <a:lnTo>
                  <a:pt x="25" y="51"/>
                </a:lnTo>
                <a:lnTo>
                  <a:pt x="24" y="51"/>
                </a:lnTo>
                <a:lnTo>
                  <a:pt x="22" y="51"/>
                </a:lnTo>
                <a:lnTo>
                  <a:pt x="21" y="51"/>
                </a:lnTo>
                <a:lnTo>
                  <a:pt x="20" y="50"/>
                </a:lnTo>
                <a:lnTo>
                  <a:pt x="18" y="50"/>
                </a:lnTo>
                <a:lnTo>
                  <a:pt x="17" y="49"/>
                </a:lnTo>
                <a:lnTo>
                  <a:pt x="16" y="49"/>
                </a:lnTo>
                <a:lnTo>
                  <a:pt x="14" y="47"/>
                </a:lnTo>
                <a:lnTo>
                  <a:pt x="13" y="47"/>
                </a:lnTo>
                <a:lnTo>
                  <a:pt x="12" y="46"/>
                </a:lnTo>
                <a:lnTo>
                  <a:pt x="10" y="45"/>
                </a:lnTo>
                <a:lnTo>
                  <a:pt x="9" y="45"/>
                </a:lnTo>
                <a:lnTo>
                  <a:pt x="9" y="43"/>
                </a:lnTo>
                <a:lnTo>
                  <a:pt x="8" y="42"/>
                </a:lnTo>
                <a:lnTo>
                  <a:pt x="6" y="41"/>
                </a:lnTo>
                <a:lnTo>
                  <a:pt x="5" y="41"/>
                </a:lnTo>
                <a:lnTo>
                  <a:pt x="5" y="39"/>
                </a:lnTo>
                <a:lnTo>
                  <a:pt x="4" y="38"/>
                </a:lnTo>
                <a:lnTo>
                  <a:pt x="4" y="37"/>
                </a:lnTo>
                <a:lnTo>
                  <a:pt x="2" y="35"/>
                </a:lnTo>
                <a:lnTo>
                  <a:pt x="2" y="34"/>
                </a:lnTo>
                <a:lnTo>
                  <a:pt x="1" y="33"/>
                </a:lnTo>
                <a:lnTo>
                  <a:pt x="1" y="31"/>
                </a:lnTo>
                <a:lnTo>
                  <a:pt x="1" y="30"/>
                </a:lnTo>
                <a:lnTo>
                  <a:pt x="0" y="29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96" name="Rectangle 76">
            <a:extLst>
              <a:ext uri="{FF2B5EF4-FFF2-40B4-BE49-F238E27FC236}">
                <a16:creationId xmlns:a16="http://schemas.microsoft.com/office/drawing/2014/main" id="{76B88D6A-A123-2742-A529-9E3894CD33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96388" y="35274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97" name="Rectangle 77">
            <a:extLst>
              <a:ext uri="{FF2B5EF4-FFF2-40B4-BE49-F238E27FC236}">
                <a16:creationId xmlns:a16="http://schemas.microsoft.com/office/drawing/2014/main" id="{C235FF21-4002-3449-9E83-01463B62A5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01913" y="4830763"/>
            <a:ext cx="107401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MSB position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98" name="Rectangle 78">
            <a:extLst>
              <a:ext uri="{FF2B5EF4-FFF2-40B4-BE49-F238E27FC236}">
                <a16:creationId xmlns:a16="http://schemas.microsoft.com/office/drawing/2014/main" id="{FD7E3027-3A33-E74A-B5B0-4DEF2603DE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46963" y="4830763"/>
            <a:ext cx="101951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LSB position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99" name="Title 1">
            <a:extLst>
              <a:ext uri="{FF2B5EF4-FFF2-40B4-BE49-F238E27FC236}">
                <a16:creationId xmlns:a16="http://schemas.microsoft.com/office/drawing/2014/main" id="{818F6B3A-6456-354E-9DD4-F720F66E6FED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 i="1">
                <a:solidFill>
                  <a:schemeClr val="tx2"/>
                </a:solidFill>
              </a:rPr>
              <a:t>n</a:t>
            </a:r>
            <a:r>
              <a:rPr lang="en-US" altLang="en-US" sz="3600">
                <a:solidFill>
                  <a:schemeClr val="tx2"/>
                </a:solidFill>
              </a:rPr>
              <a:t>-bit ripple-carry adder</a:t>
            </a:r>
          </a:p>
        </p:txBody>
      </p:sp>
      <p:sp>
        <p:nvSpPr>
          <p:cNvPr id="26700" name="TextBox 125">
            <a:extLst>
              <a:ext uri="{FF2B5EF4-FFF2-40B4-BE49-F238E27FC236}">
                <a16:creationId xmlns:a16="http://schemas.microsoft.com/office/drawing/2014/main" id="{360E6D36-201B-BA43-BE9A-A15BBC33DA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94600" y="6477001"/>
            <a:ext cx="24638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3.5 from the textbook ]</a:t>
            </a:r>
          </a:p>
        </p:txBody>
      </p:sp>
    </p:spTree>
  </p:cSld>
  <p:clrMapOvr>
    <a:masterClrMapping/>
  </p:clrMapOvr>
  <p:transition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9" name="Rectangle 4">
            <a:extLst>
              <a:ext uri="{FF2B5EF4-FFF2-40B4-BE49-F238E27FC236}">
                <a16:creationId xmlns:a16="http://schemas.microsoft.com/office/drawing/2014/main" id="{126388A4-EF82-4843-9775-C54C544C5D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9225" y="3271838"/>
            <a:ext cx="884238" cy="588962"/>
          </a:xfrm>
          <a:prstGeom prst="rect">
            <a:avLst/>
          </a:prstGeom>
          <a:solidFill>
            <a:srgbClr val="FFFFFF"/>
          </a:solidFill>
          <a:ln w="206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7650" name="Freeform 5">
            <a:extLst>
              <a:ext uri="{FF2B5EF4-FFF2-40B4-BE49-F238E27FC236}">
                <a16:creationId xmlns:a16="http://schemas.microsoft.com/office/drawing/2014/main" id="{93E3F9A5-C67D-DF40-8E1B-EA21EB4F8F01}"/>
              </a:ext>
            </a:extLst>
          </p:cNvPr>
          <p:cNvSpPr>
            <a:spLocks/>
          </p:cNvSpPr>
          <p:nvPr/>
        </p:nvSpPr>
        <p:spPr bwMode="auto">
          <a:xfrm>
            <a:off x="2120900" y="3544888"/>
            <a:ext cx="127000" cy="63500"/>
          </a:xfrm>
          <a:custGeom>
            <a:avLst/>
            <a:gdLst>
              <a:gd name="T0" fmla="*/ 2147483646 w 159"/>
              <a:gd name="T1" fmla="*/ 0 h 79"/>
              <a:gd name="T2" fmla="*/ 0 w 159"/>
              <a:gd name="T3" fmla="*/ 2147483646 h 79"/>
              <a:gd name="T4" fmla="*/ 2147483646 w 159"/>
              <a:gd name="T5" fmla="*/ 2147483646 h 79"/>
              <a:gd name="T6" fmla="*/ 2147483646 w 159"/>
              <a:gd name="T7" fmla="*/ 2147483646 h 79"/>
              <a:gd name="T8" fmla="*/ 2147483646 w 159"/>
              <a:gd name="T9" fmla="*/ 0 h 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9"/>
              <a:gd name="T16" fmla="*/ 0 h 79"/>
              <a:gd name="T17" fmla="*/ 159 w 159"/>
              <a:gd name="T18" fmla="*/ 79 h 7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9" h="79">
                <a:moveTo>
                  <a:pt x="159" y="0"/>
                </a:moveTo>
                <a:lnTo>
                  <a:pt x="0" y="26"/>
                </a:lnTo>
                <a:lnTo>
                  <a:pt x="159" y="79"/>
                </a:lnTo>
                <a:lnTo>
                  <a:pt x="159" y="26"/>
                </a:lnTo>
                <a:lnTo>
                  <a:pt x="159" y="0"/>
                </a:lnTo>
                <a:close/>
              </a:path>
            </a:pathLst>
          </a:custGeom>
          <a:solidFill>
            <a:schemeClr val="tx1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51" name="Line 6">
            <a:extLst>
              <a:ext uri="{FF2B5EF4-FFF2-40B4-BE49-F238E27FC236}">
                <a16:creationId xmlns:a16="http://schemas.microsoft.com/office/drawing/2014/main" id="{0B2E8A03-4CBE-714B-BC3E-6DC69F8E6A7F}"/>
              </a:ext>
            </a:extLst>
          </p:cNvPr>
          <p:cNvSpPr>
            <a:spLocks noChangeShapeType="1"/>
          </p:cNvSpPr>
          <p:nvPr/>
        </p:nvSpPr>
        <p:spPr bwMode="auto">
          <a:xfrm>
            <a:off x="2247901" y="3565525"/>
            <a:ext cx="4413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52" name="Freeform 7">
            <a:extLst>
              <a:ext uri="{FF2B5EF4-FFF2-40B4-BE49-F238E27FC236}">
                <a16:creationId xmlns:a16="http://schemas.microsoft.com/office/drawing/2014/main" id="{98D842B5-E64C-F64F-AE70-CDE66F7A9D32}"/>
              </a:ext>
            </a:extLst>
          </p:cNvPr>
          <p:cNvSpPr>
            <a:spLocks/>
          </p:cNvSpPr>
          <p:nvPr/>
        </p:nvSpPr>
        <p:spPr bwMode="auto">
          <a:xfrm>
            <a:off x="3614738" y="3544888"/>
            <a:ext cx="127000" cy="63500"/>
          </a:xfrm>
          <a:custGeom>
            <a:avLst/>
            <a:gdLst>
              <a:gd name="T0" fmla="*/ 2147483646 w 159"/>
              <a:gd name="T1" fmla="*/ 0 h 79"/>
              <a:gd name="T2" fmla="*/ 0 w 159"/>
              <a:gd name="T3" fmla="*/ 2147483646 h 79"/>
              <a:gd name="T4" fmla="*/ 2147483646 w 159"/>
              <a:gd name="T5" fmla="*/ 2147483646 h 79"/>
              <a:gd name="T6" fmla="*/ 2147483646 w 159"/>
              <a:gd name="T7" fmla="*/ 2147483646 h 79"/>
              <a:gd name="T8" fmla="*/ 2147483646 w 159"/>
              <a:gd name="T9" fmla="*/ 0 h 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9"/>
              <a:gd name="T16" fmla="*/ 0 h 79"/>
              <a:gd name="T17" fmla="*/ 159 w 159"/>
              <a:gd name="T18" fmla="*/ 79 h 7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9" h="79">
                <a:moveTo>
                  <a:pt x="159" y="0"/>
                </a:moveTo>
                <a:lnTo>
                  <a:pt x="0" y="26"/>
                </a:lnTo>
                <a:lnTo>
                  <a:pt x="159" y="79"/>
                </a:lnTo>
                <a:lnTo>
                  <a:pt x="159" y="26"/>
                </a:lnTo>
                <a:lnTo>
                  <a:pt x="159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53" name="Line 8">
            <a:extLst>
              <a:ext uri="{FF2B5EF4-FFF2-40B4-BE49-F238E27FC236}">
                <a16:creationId xmlns:a16="http://schemas.microsoft.com/office/drawing/2014/main" id="{BEDB854F-9C7F-484C-87FE-58D72712B6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1739" y="3565525"/>
            <a:ext cx="29527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54" name="Rectangle 9">
            <a:extLst>
              <a:ext uri="{FF2B5EF4-FFF2-40B4-BE49-F238E27FC236}">
                <a16:creationId xmlns:a16="http://schemas.microsoft.com/office/drawing/2014/main" id="{EC99B056-086B-8542-BA1B-50DF550E61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9900" y="3478213"/>
            <a:ext cx="23269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FA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655" name="Rectangle 10">
            <a:extLst>
              <a:ext uri="{FF2B5EF4-FFF2-40B4-BE49-F238E27FC236}">
                <a16:creationId xmlns:a16="http://schemas.microsoft.com/office/drawing/2014/main" id="{46BE92F4-28A0-284D-B742-7B2BBA5512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1125" y="2352675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656" name="Rectangle 11">
            <a:extLst>
              <a:ext uri="{FF2B5EF4-FFF2-40B4-BE49-F238E27FC236}">
                <a16:creationId xmlns:a16="http://schemas.microsoft.com/office/drawing/2014/main" id="{05B5E5F2-63C3-DF4B-B186-34AB109497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2447925"/>
            <a:ext cx="1923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–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657" name="Rectangle 12">
            <a:extLst>
              <a:ext uri="{FF2B5EF4-FFF2-40B4-BE49-F238E27FC236}">
                <a16:creationId xmlns:a16="http://schemas.microsoft.com/office/drawing/2014/main" id="{CDFF5FE8-203E-7449-92D5-D94487170A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3" y="24479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658" name="Rectangle 14">
            <a:extLst>
              <a:ext uri="{FF2B5EF4-FFF2-40B4-BE49-F238E27FC236}">
                <a16:creationId xmlns:a16="http://schemas.microsoft.com/office/drawing/2014/main" id="{88E00295-0F43-3942-B841-15F77B9809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8488" y="3419475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659" name="Rectangle 15">
            <a:extLst>
              <a:ext uri="{FF2B5EF4-FFF2-40B4-BE49-F238E27FC236}">
                <a16:creationId xmlns:a16="http://schemas.microsoft.com/office/drawing/2014/main" id="{F3CDA333-B18D-6249-9DD0-022DB029E2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0563" y="351313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660" name="Rectangle 16">
            <a:extLst>
              <a:ext uri="{FF2B5EF4-FFF2-40B4-BE49-F238E27FC236}">
                <a16:creationId xmlns:a16="http://schemas.microsoft.com/office/drawing/2014/main" id="{CBD1980A-E67C-FD4F-823F-B3BBB8AE73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0363" y="3417888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661" name="Rectangle 17">
            <a:extLst>
              <a:ext uri="{FF2B5EF4-FFF2-40B4-BE49-F238E27FC236}">
                <a16:creationId xmlns:a16="http://schemas.microsoft.com/office/drawing/2014/main" id="{9899FB22-3DC7-3544-A60F-A9C857D26E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2438" y="351155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662" name="Rectangle 18">
            <a:extLst>
              <a:ext uri="{FF2B5EF4-FFF2-40B4-BE49-F238E27FC236}">
                <a16:creationId xmlns:a16="http://schemas.microsoft.com/office/drawing/2014/main" id="{6AD09D1F-D847-A343-9DF5-C877C51C0B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83100" y="351155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663" name="Freeform 19">
            <a:extLst>
              <a:ext uri="{FF2B5EF4-FFF2-40B4-BE49-F238E27FC236}">
                <a16:creationId xmlns:a16="http://schemas.microsoft.com/office/drawing/2014/main" id="{6A57EAF0-9CE6-E34F-A427-084FB2F44B81}"/>
              </a:ext>
            </a:extLst>
          </p:cNvPr>
          <p:cNvSpPr>
            <a:spLocks/>
          </p:cNvSpPr>
          <p:nvPr/>
        </p:nvSpPr>
        <p:spPr bwMode="auto">
          <a:xfrm>
            <a:off x="3109913" y="4302125"/>
            <a:ext cx="42862" cy="127000"/>
          </a:xfrm>
          <a:custGeom>
            <a:avLst/>
            <a:gdLst>
              <a:gd name="T0" fmla="*/ 0 w 53"/>
              <a:gd name="T1" fmla="*/ 0 h 159"/>
              <a:gd name="T2" fmla="*/ 2147483646 w 53"/>
              <a:gd name="T3" fmla="*/ 2147483646 h 159"/>
              <a:gd name="T4" fmla="*/ 2147483646 w 53"/>
              <a:gd name="T5" fmla="*/ 0 h 159"/>
              <a:gd name="T6" fmla="*/ 2147483646 w 53"/>
              <a:gd name="T7" fmla="*/ 0 h 159"/>
              <a:gd name="T8" fmla="*/ 0 w 53"/>
              <a:gd name="T9" fmla="*/ 0 h 1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159"/>
              <a:gd name="T17" fmla="*/ 53 w 53"/>
              <a:gd name="T18" fmla="*/ 159 h 1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159">
                <a:moveTo>
                  <a:pt x="0" y="0"/>
                </a:moveTo>
                <a:lnTo>
                  <a:pt x="26" y="159"/>
                </a:lnTo>
                <a:lnTo>
                  <a:pt x="53" y="0"/>
                </a:lnTo>
                <a:lnTo>
                  <a:pt x="2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64" name="Line 20">
            <a:extLst>
              <a:ext uri="{FF2B5EF4-FFF2-40B4-BE49-F238E27FC236}">
                <a16:creationId xmlns:a16="http://schemas.microsoft.com/office/drawing/2014/main" id="{5CB6B2B3-2210-6F48-9ABF-88EBAB1955D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32139" y="3860801"/>
            <a:ext cx="1587" cy="44132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65" name="Freeform 21">
            <a:extLst>
              <a:ext uri="{FF2B5EF4-FFF2-40B4-BE49-F238E27FC236}">
                <a16:creationId xmlns:a16="http://schemas.microsoft.com/office/drawing/2014/main" id="{215CFC9F-A556-FD4C-82C1-41842E7E05D3}"/>
              </a:ext>
            </a:extLst>
          </p:cNvPr>
          <p:cNvSpPr>
            <a:spLocks/>
          </p:cNvSpPr>
          <p:nvPr/>
        </p:nvSpPr>
        <p:spPr bwMode="auto">
          <a:xfrm>
            <a:off x="3321050" y="3124201"/>
            <a:ext cx="63500" cy="125413"/>
          </a:xfrm>
          <a:custGeom>
            <a:avLst/>
            <a:gdLst>
              <a:gd name="T0" fmla="*/ 0 w 79"/>
              <a:gd name="T1" fmla="*/ 0 h 160"/>
              <a:gd name="T2" fmla="*/ 2147483646 w 79"/>
              <a:gd name="T3" fmla="*/ 2147483646 h 160"/>
              <a:gd name="T4" fmla="*/ 2147483646 w 79"/>
              <a:gd name="T5" fmla="*/ 0 h 160"/>
              <a:gd name="T6" fmla="*/ 2147483646 w 79"/>
              <a:gd name="T7" fmla="*/ 0 h 160"/>
              <a:gd name="T8" fmla="*/ 0 w 79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9"/>
              <a:gd name="T16" fmla="*/ 0 h 160"/>
              <a:gd name="T17" fmla="*/ 79 w 79"/>
              <a:gd name="T18" fmla="*/ 160 h 1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9" h="160">
                <a:moveTo>
                  <a:pt x="0" y="0"/>
                </a:moveTo>
                <a:lnTo>
                  <a:pt x="53" y="160"/>
                </a:lnTo>
                <a:lnTo>
                  <a:pt x="79" y="0"/>
                </a:lnTo>
                <a:lnTo>
                  <a:pt x="5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66" name="Line 22">
            <a:extLst>
              <a:ext uri="{FF2B5EF4-FFF2-40B4-BE49-F238E27FC236}">
                <a16:creationId xmlns:a16="http://schemas.microsoft.com/office/drawing/2014/main" id="{BDBB59C4-5E54-A54B-93E9-26C6D45D8F9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62325" y="2681289"/>
            <a:ext cx="1588" cy="4206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67" name="Freeform 23">
            <a:extLst>
              <a:ext uri="{FF2B5EF4-FFF2-40B4-BE49-F238E27FC236}">
                <a16:creationId xmlns:a16="http://schemas.microsoft.com/office/drawing/2014/main" id="{CB91F968-BBB2-CF44-AA61-EA942998C8FB}"/>
              </a:ext>
            </a:extLst>
          </p:cNvPr>
          <p:cNvSpPr>
            <a:spLocks/>
          </p:cNvSpPr>
          <p:nvPr/>
        </p:nvSpPr>
        <p:spPr bwMode="auto">
          <a:xfrm>
            <a:off x="2879726" y="3124201"/>
            <a:ext cx="61913" cy="125413"/>
          </a:xfrm>
          <a:custGeom>
            <a:avLst/>
            <a:gdLst>
              <a:gd name="T0" fmla="*/ 0 w 80"/>
              <a:gd name="T1" fmla="*/ 0 h 160"/>
              <a:gd name="T2" fmla="*/ 2147483646 w 80"/>
              <a:gd name="T3" fmla="*/ 2147483646 h 160"/>
              <a:gd name="T4" fmla="*/ 2147483646 w 80"/>
              <a:gd name="T5" fmla="*/ 0 h 160"/>
              <a:gd name="T6" fmla="*/ 2147483646 w 80"/>
              <a:gd name="T7" fmla="*/ 0 h 160"/>
              <a:gd name="T8" fmla="*/ 0 w 80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0"/>
              <a:gd name="T16" fmla="*/ 0 h 160"/>
              <a:gd name="T17" fmla="*/ 80 w 80"/>
              <a:gd name="T18" fmla="*/ 160 h 1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0" h="160">
                <a:moveTo>
                  <a:pt x="0" y="0"/>
                </a:moveTo>
                <a:lnTo>
                  <a:pt x="27" y="160"/>
                </a:lnTo>
                <a:lnTo>
                  <a:pt x="80" y="0"/>
                </a:lnTo>
                <a:lnTo>
                  <a:pt x="2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68" name="Line 24">
            <a:extLst>
              <a:ext uri="{FF2B5EF4-FFF2-40B4-BE49-F238E27FC236}">
                <a16:creationId xmlns:a16="http://schemas.microsoft.com/office/drawing/2014/main" id="{09084E90-1D8A-2940-B520-627084E5D6A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900364" y="2681289"/>
            <a:ext cx="1587" cy="4206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69" name="Rectangle 25">
            <a:extLst>
              <a:ext uri="{FF2B5EF4-FFF2-40B4-BE49-F238E27FC236}">
                <a16:creationId xmlns:a16="http://schemas.microsoft.com/office/drawing/2014/main" id="{F3091EFA-FF0C-0743-8266-7F72741CB9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1975" y="351155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200" b="0">
                <a:solidFill>
                  <a:srgbClr val="000000"/>
                </a:solidFill>
                <a:latin typeface="Times-Roman" pitchFamily="2" charset="0"/>
              </a:rPr>
              <a:t>”</a:t>
            </a:r>
            <a:r>
              <a:rPr lang="en-US" altLang="ja-JP" sz="1200" b="0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670" name="Rectangle 26">
            <a:extLst>
              <a:ext uri="{FF2B5EF4-FFF2-40B4-BE49-F238E27FC236}">
                <a16:creationId xmlns:a16="http://schemas.microsoft.com/office/drawing/2014/main" id="{03D8420B-964C-BE4B-8557-EFCAD10F52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54375" y="2352675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671" name="Rectangle 27">
            <a:extLst>
              <a:ext uri="{FF2B5EF4-FFF2-40B4-BE49-F238E27FC236}">
                <a16:creationId xmlns:a16="http://schemas.microsoft.com/office/drawing/2014/main" id="{5282D553-B62D-1F4B-ACC4-78E19E7BA3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6450" y="24479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672" name="Rectangle 28">
            <a:extLst>
              <a:ext uri="{FF2B5EF4-FFF2-40B4-BE49-F238E27FC236}">
                <a16:creationId xmlns:a16="http://schemas.microsoft.com/office/drawing/2014/main" id="{860CBCF6-3781-E94D-AE91-2D25AB2FBF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7113" y="24479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673" name="Rectangle 29">
            <a:extLst>
              <a:ext uri="{FF2B5EF4-FFF2-40B4-BE49-F238E27FC236}">
                <a16:creationId xmlns:a16="http://schemas.microsoft.com/office/drawing/2014/main" id="{EE6D4C40-5AB1-FD46-8342-DFC9593392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5988" y="24479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–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674" name="Rectangle 30">
            <a:extLst>
              <a:ext uri="{FF2B5EF4-FFF2-40B4-BE49-F238E27FC236}">
                <a16:creationId xmlns:a16="http://schemas.microsoft.com/office/drawing/2014/main" id="{151594AE-0C58-1544-9695-901E3A7549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4338" y="4456113"/>
            <a:ext cx="12343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675" name="Rectangle 31">
            <a:extLst>
              <a:ext uri="{FF2B5EF4-FFF2-40B4-BE49-F238E27FC236}">
                <a16:creationId xmlns:a16="http://schemas.microsoft.com/office/drawing/2014/main" id="{DDA8A139-5305-C345-87D3-31636A6D4B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5300" y="45497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676" name="Rectangle 32">
            <a:extLst>
              <a:ext uri="{FF2B5EF4-FFF2-40B4-BE49-F238E27FC236}">
                <a16:creationId xmlns:a16="http://schemas.microsoft.com/office/drawing/2014/main" id="{8E0E3342-C3F5-5B4D-A5D7-9D1E8207A4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55963" y="45497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677" name="Rectangle 33">
            <a:extLst>
              <a:ext uri="{FF2B5EF4-FFF2-40B4-BE49-F238E27FC236}">
                <a16:creationId xmlns:a16="http://schemas.microsoft.com/office/drawing/2014/main" id="{6E11BDB1-55F6-B34A-BF57-E9626532BE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5038" y="3271838"/>
            <a:ext cx="882650" cy="588962"/>
          </a:xfrm>
          <a:prstGeom prst="rect">
            <a:avLst/>
          </a:prstGeom>
          <a:noFill/>
          <a:ln w="206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7678" name="Freeform 34">
            <a:extLst>
              <a:ext uri="{FF2B5EF4-FFF2-40B4-BE49-F238E27FC236}">
                <a16:creationId xmlns:a16="http://schemas.microsoft.com/office/drawing/2014/main" id="{31E44B3F-202F-FE47-8468-F217841226EA}"/>
              </a:ext>
            </a:extLst>
          </p:cNvPr>
          <p:cNvSpPr>
            <a:spLocks/>
          </p:cNvSpPr>
          <p:nvPr/>
        </p:nvSpPr>
        <p:spPr bwMode="auto">
          <a:xfrm>
            <a:off x="5594351" y="3544888"/>
            <a:ext cx="125413" cy="63500"/>
          </a:xfrm>
          <a:custGeom>
            <a:avLst/>
            <a:gdLst>
              <a:gd name="T0" fmla="*/ 2147483646 w 159"/>
              <a:gd name="T1" fmla="*/ 0 h 79"/>
              <a:gd name="T2" fmla="*/ 0 w 159"/>
              <a:gd name="T3" fmla="*/ 2147483646 h 79"/>
              <a:gd name="T4" fmla="*/ 2147483646 w 159"/>
              <a:gd name="T5" fmla="*/ 2147483646 h 79"/>
              <a:gd name="T6" fmla="*/ 2147483646 w 159"/>
              <a:gd name="T7" fmla="*/ 2147483646 h 79"/>
              <a:gd name="T8" fmla="*/ 2147483646 w 159"/>
              <a:gd name="T9" fmla="*/ 0 h 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9"/>
              <a:gd name="T16" fmla="*/ 0 h 79"/>
              <a:gd name="T17" fmla="*/ 159 w 159"/>
              <a:gd name="T18" fmla="*/ 79 h 7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9" h="79">
                <a:moveTo>
                  <a:pt x="159" y="0"/>
                </a:moveTo>
                <a:lnTo>
                  <a:pt x="0" y="26"/>
                </a:lnTo>
                <a:lnTo>
                  <a:pt x="159" y="79"/>
                </a:lnTo>
                <a:lnTo>
                  <a:pt x="159" y="26"/>
                </a:lnTo>
                <a:lnTo>
                  <a:pt x="159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79" name="Line 35">
            <a:extLst>
              <a:ext uri="{FF2B5EF4-FFF2-40B4-BE49-F238E27FC236}">
                <a16:creationId xmlns:a16="http://schemas.microsoft.com/office/drawing/2014/main" id="{5441795C-E483-224E-8D4E-43478B85868D}"/>
              </a:ext>
            </a:extLst>
          </p:cNvPr>
          <p:cNvSpPr>
            <a:spLocks noChangeShapeType="1"/>
          </p:cNvSpPr>
          <p:nvPr/>
        </p:nvSpPr>
        <p:spPr bwMode="auto">
          <a:xfrm>
            <a:off x="5719764" y="3565525"/>
            <a:ext cx="29527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80" name="Freeform 36">
            <a:extLst>
              <a:ext uri="{FF2B5EF4-FFF2-40B4-BE49-F238E27FC236}">
                <a16:creationId xmlns:a16="http://schemas.microsoft.com/office/drawing/2014/main" id="{1E2AE5A2-8C9A-B84F-9872-0CCAAC99C5E3}"/>
              </a:ext>
            </a:extLst>
          </p:cNvPr>
          <p:cNvSpPr>
            <a:spLocks/>
          </p:cNvSpPr>
          <p:nvPr/>
        </p:nvSpPr>
        <p:spPr bwMode="auto">
          <a:xfrm>
            <a:off x="6940550" y="3544888"/>
            <a:ext cx="127000" cy="63500"/>
          </a:xfrm>
          <a:custGeom>
            <a:avLst/>
            <a:gdLst>
              <a:gd name="T0" fmla="*/ 2147483646 w 159"/>
              <a:gd name="T1" fmla="*/ 0 h 79"/>
              <a:gd name="T2" fmla="*/ 0 w 159"/>
              <a:gd name="T3" fmla="*/ 2147483646 h 79"/>
              <a:gd name="T4" fmla="*/ 2147483646 w 159"/>
              <a:gd name="T5" fmla="*/ 2147483646 h 79"/>
              <a:gd name="T6" fmla="*/ 2147483646 w 159"/>
              <a:gd name="T7" fmla="*/ 2147483646 h 79"/>
              <a:gd name="T8" fmla="*/ 2147483646 w 159"/>
              <a:gd name="T9" fmla="*/ 0 h 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9"/>
              <a:gd name="T16" fmla="*/ 0 h 79"/>
              <a:gd name="T17" fmla="*/ 159 w 159"/>
              <a:gd name="T18" fmla="*/ 79 h 7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9" h="79">
                <a:moveTo>
                  <a:pt x="159" y="0"/>
                </a:moveTo>
                <a:lnTo>
                  <a:pt x="0" y="26"/>
                </a:lnTo>
                <a:lnTo>
                  <a:pt x="159" y="79"/>
                </a:lnTo>
                <a:lnTo>
                  <a:pt x="159" y="26"/>
                </a:lnTo>
                <a:lnTo>
                  <a:pt x="159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81" name="Line 37">
            <a:extLst>
              <a:ext uri="{FF2B5EF4-FFF2-40B4-BE49-F238E27FC236}">
                <a16:creationId xmlns:a16="http://schemas.microsoft.com/office/drawing/2014/main" id="{B732D525-10C1-1644-9E30-994F418A75C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67551" y="3565525"/>
            <a:ext cx="4413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82" name="Rectangle 38">
            <a:extLst>
              <a:ext uri="{FF2B5EF4-FFF2-40B4-BE49-F238E27FC236}">
                <a16:creationId xmlns:a16="http://schemas.microsoft.com/office/drawing/2014/main" id="{87CACA2B-4A58-1745-9E1F-2E7DFBCB52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6425" y="45497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–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683" name="Rectangle 39">
            <a:extLst>
              <a:ext uri="{FF2B5EF4-FFF2-40B4-BE49-F238E27FC236}">
                <a16:creationId xmlns:a16="http://schemas.microsoft.com/office/drawing/2014/main" id="{D91A874C-3F4B-A942-AD2B-0F1DFE642B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7300" y="3478213"/>
            <a:ext cx="23269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FA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684" name="Rectangle 40">
            <a:extLst>
              <a:ext uri="{FF2B5EF4-FFF2-40B4-BE49-F238E27FC236}">
                <a16:creationId xmlns:a16="http://schemas.microsoft.com/office/drawing/2014/main" id="{F3BBAFCE-69F7-FF46-8719-F6237F4B9C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1088" y="234791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685" name="Rectangle 41">
            <a:extLst>
              <a:ext uri="{FF2B5EF4-FFF2-40B4-BE49-F238E27FC236}">
                <a16:creationId xmlns:a16="http://schemas.microsoft.com/office/drawing/2014/main" id="{CCC2AEF9-EA3A-6245-86B4-C7C4F23BFB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54750" y="24415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686" name="Rectangle 42">
            <a:extLst>
              <a:ext uri="{FF2B5EF4-FFF2-40B4-BE49-F238E27FC236}">
                <a16:creationId xmlns:a16="http://schemas.microsoft.com/office/drawing/2014/main" id="{A63E8383-A059-3E46-BD9A-5ACF720976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22888" y="3435350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687" name="Freeform 43">
            <a:extLst>
              <a:ext uri="{FF2B5EF4-FFF2-40B4-BE49-F238E27FC236}">
                <a16:creationId xmlns:a16="http://schemas.microsoft.com/office/drawing/2014/main" id="{62CC35B4-FBE5-BB43-BB56-5C07F3E42CD7}"/>
              </a:ext>
            </a:extLst>
          </p:cNvPr>
          <p:cNvSpPr>
            <a:spLocks/>
          </p:cNvSpPr>
          <p:nvPr/>
        </p:nvSpPr>
        <p:spPr bwMode="auto">
          <a:xfrm>
            <a:off x="6435726" y="4302125"/>
            <a:ext cx="41275" cy="127000"/>
          </a:xfrm>
          <a:custGeom>
            <a:avLst/>
            <a:gdLst>
              <a:gd name="T0" fmla="*/ 0 w 53"/>
              <a:gd name="T1" fmla="*/ 0 h 159"/>
              <a:gd name="T2" fmla="*/ 2147483646 w 53"/>
              <a:gd name="T3" fmla="*/ 2147483646 h 159"/>
              <a:gd name="T4" fmla="*/ 2147483646 w 53"/>
              <a:gd name="T5" fmla="*/ 0 h 159"/>
              <a:gd name="T6" fmla="*/ 2147483646 w 53"/>
              <a:gd name="T7" fmla="*/ 0 h 159"/>
              <a:gd name="T8" fmla="*/ 0 w 53"/>
              <a:gd name="T9" fmla="*/ 0 h 1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159"/>
              <a:gd name="T17" fmla="*/ 53 w 53"/>
              <a:gd name="T18" fmla="*/ 159 h 1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159">
                <a:moveTo>
                  <a:pt x="0" y="0"/>
                </a:moveTo>
                <a:lnTo>
                  <a:pt x="26" y="159"/>
                </a:lnTo>
                <a:lnTo>
                  <a:pt x="53" y="0"/>
                </a:lnTo>
                <a:lnTo>
                  <a:pt x="2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88" name="Line 44">
            <a:extLst>
              <a:ext uri="{FF2B5EF4-FFF2-40B4-BE49-F238E27FC236}">
                <a16:creationId xmlns:a16="http://schemas.microsoft.com/office/drawing/2014/main" id="{93D121E8-7D3F-514B-A9F0-F9CFB53D7C1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56364" y="3860801"/>
            <a:ext cx="1587" cy="44132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89" name="Freeform 45">
            <a:extLst>
              <a:ext uri="{FF2B5EF4-FFF2-40B4-BE49-F238E27FC236}">
                <a16:creationId xmlns:a16="http://schemas.microsoft.com/office/drawing/2014/main" id="{DB8D5A9E-AADD-DE42-802A-0CF2866E6006}"/>
              </a:ext>
            </a:extLst>
          </p:cNvPr>
          <p:cNvSpPr>
            <a:spLocks/>
          </p:cNvSpPr>
          <p:nvPr/>
        </p:nvSpPr>
        <p:spPr bwMode="auto">
          <a:xfrm>
            <a:off x="6645275" y="3124201"/>
            <a:ext cx="63500" cy="125413"/>
          </a:xfrm>
          <a:custGeom>
            <a:avLst/>
            <a:gdLst>
              <a:gd name="T0" fmla="*/ 0 w 79"/>
              <a:gd name="T1" fmla="*/ 0 h 160"/>
              <a:gd name="T2" fmla="*/ 2147483646 w 79"/>
              <a:gd name="T3" fmla="*/ 2147483646 h 160"/>
              <a:gd name="T4" fmla="*/ 2147483646 w 79"/>
              <a:gd name="T5" fmla="*/ 0 h 160"/>
              <a:gd name="T6" fmla="*/ 2147483646 w 79"/>
              <a:gd name="T7" fmla="*/ 0 h 160"/>
              <a:gd name="T8" fmla="*/ 0 w 79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9"/>
              <a:gd name="T16" fmla="*/ 0 h 160"/>
              <a:gd name="T17" fmla="*/ 79 w 79"/>
              <a:gd name="T18" fmla="*/ 160 h 1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9" h="160">
                <a:moveTo>
                  <a:pt x="0" y="0"/>
                </a:moveTo>
                <a:lnTo>
                  <a:pt x="53" y="160"/>
                </a:lnTo>
                <a:lnTo>
                  <a:pt x="79" y="0"/>
                </a:lnTo>
                <a:lnTo>
                  <a:pt x="5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90" name="Line 46">
            <a:extLst>
              <a:ext uri="{FF2B5EF4-FFF2-40B4-BE49-F238E27FC236}">
                <a16:creationId xmlns:a16="http://schemas.microsoft.com/office/drawing/2014/main" id="{CA0974E2-3ECC-FC44-A038-8D9504729AD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688139" y="2681289"/>
            <a:ext cx="1587" cy="4206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91" name="Freeform 47">
            <a:extLst>
              <a:ext uri="{FF2B5EF4-FFF2-40B4-BE49-F238E27FC236}">
                <a16:creationId xmlns:a16="http://schemas.microsoft.com/office/drawing/2014/main" id="{B489449C-6CC0-D743-90EE-01E38C15ACDB}"/>
              </a:ext>
            </a:extLst>
          </p:cNvPr>
          <p:cNvSpPr>
            <a:spLocks/>
          </p:cNvSpPr>
          <p:nvPr/>
        </p:nvSpPr>
        <p:spPr bwMode="auto">
          <a:xfrm>
            <a:off x="6203950" y="3124201"/>
            <a:ext cx="63500" cy="125413"/>
          </a:xfrm>
          <a:custGeom>
            <a:avLst/>
            <a:gdLst>
              <a:gd name="T0" fmla="*/ 0 w 80"/>
              <a:gd name="T1" fmla="*/ 0 h 160"/>
              <a:gd name="T2" fmla="*/ 2147483646 w 80"/>
              <a:gd name="T3" fmla="*/ 2147483646 h 160"/>
              <a:gd name="T4" fmla="*/ 2147483646 w 80"/>
              <a:gd name="T5" fmla="*/ 0 h 160"/>
              <a:gd name="T6" fmla="*/ 2147483646 w 80"/>
              <a:gd name="T7" fmla="*/ 0 h 160"/>
              <a:gd name="T8" fmla="*/ 0 w 80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0"/>
              <a:gd name="T16" fmla="*/ 0 h 160"/>
              <a:gd name="T17" fmla="*/ 80 w 80"/>
              <a:gd name="T18" fmla="*/ 160 h 1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0" h="160">
                <a:moveTo>
                  <a:pt x="0" y="0"/>
                </a:moveTo>
                <a:lnTo>
                  <a:pt x="27" y="160"/>
                </a:lnTo>
                <a:lnTo>
                  <a:pt x="80" y="0"/>
                </a:lnTo>
                <a:lnTo>
                  <a:pt x="2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92" name="Line 48">
            <a:extLst>
              <a:ext uri="{FF2B5EF4-FFF2-40B4-BE49-F238E27FC236}">
                <a16:creationId xmlns:a16="http://schemas.microsoft.com/office/drawing/2014/main" id="{B5481D05-A9CB-274B-B1E1-CF703E4B686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24589" y="2681289"/>
            <a:ext cx="1587" cy="4206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93" name="Rectangle 49">
            <a:extLst>
              <a:ext uri="{FF2B5EF4-FFF2-40B4-BE49-F238E27FC236}">
                <a16:creationId xmlns:a16="http://schemas.microsoft.com/office/drawing/2014/main" id="{2BBF63AC-F025-DE4E-ADC4-57A3E53431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3375" y="35290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694" name="Rectangle 50">
            <a:extLst>
              <a:ext uri="{FF2B5EF4-FFF2-40B4-BE49-F238E27FC236}">
                <a16:creationId xmlns:a16="http://schemas.microsoft.com/office/drawing/2014/main" id="{C36AB604-6B60-FE49-B661-90B60AF5F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6700" y="234791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695" name="Rectangle 51">
            <a:extLst>
              <a:ext uri="{FF2B5EF4-FFF2-40B4-BE49-F238E27FC236}">
                <a16:creationId xmlns:a16="http://schemas.microsoft.com/office/drawing/2014/main" id="{BD8535CE-7A60-8644-AA43-CB5FD495DD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8775" y="24415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696" name="Rectangle 52">
            <a:extLst>
              <a:ext uri="{FF2B5EF4-FFF2-40B4-BE49-F238E27FC236}">
                <a16:creationId xmlns:a16="http://schemas.microsoft.com/office/drawing/2014/main" id="{25E1EFF2-DFFD-9947-A44F-3C711876BD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1275" y="4456113"/>
            <a:ext cx="12343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697" name="Rectangle 53">
            <a:extLst>
              <a:ext uri="{FF2B5EF4-FFF2-40B4-BE49-F238E27FC236}">
                <a16:creationId xmlns:a16="http://schemas.microsoft.com/office/drawing/2014/main" id="{01AE88A3-2463-FF42-B21E-5A01B74D76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08875" y="3271838"/>
            <a:ext cx="884238" cy="588962"/>
          </a:xfrm>
          <a:prstGeom prst="rect">
            <a:avLst/>
          </a:prstGeom>
          <a:noFill/>
          <a:ln w="206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7698" name="Freeform 54">
            <a:extLst>
              <a:ext uri="{FF2B5EF4-FFF2-40B4-BE49-F238E27FC236}">
                <a16:creationId xmlns:a16="http://schemas.microsoft.com/office/drawing/2014/main" id="{D752CA27-86E1-9F41-9C4A-2A6A65D6E4BB}"/>
              </a:ext>
            </a:extLst>
          </p:cNvPr>
          <p:cNvSpPr>
            <a:spLocks/>
          </p:cNvSpPr>
          <p:nvPr/>
        </p:nvSpPr>
        <p:spPr bwMode="auto">
          <a:xfrm>
            <a:off x="8434388" y="3544888"/>
            <a:ext cx="127000" cy="63500"/>
          </a:xfrm>
          <a:custGeom>
            <a:avLst/>
            <a:gdLst>
              <a:gd name="T0" fmla="*/ 2147483646 w 159"/>
              <a:gd name="T1" fmla="*/ 0 h 79"/>
              <a:gd name="T2" fmla="*/ 0 w 159"/>
              <a:gd name="T3" fmla="*/ 2147483646 h 79"/>
              <a:gd name="T4" fmla="*/ 2147483646 w 159"/>
              <a:gd name="T5" fmla="*/ 2147483646 h 79"/>
              <a:gd name="T6" fmla="*/ 2147483646 w 159"/>
              <a:gd name="T7" fmla="*/ 2147483646 h 79"/>
              <a:gd name="T8" fmla="*/ 2147483646 w 159"/>
              <a:gd name="T9" fmla="*/ 0 h 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9"/>
              <a:gd name="T16" fmla="*/ 0 h 79"/>
              <a:gd name="T17" fmla="*/ 159 w 159"/>
              <a:gd name="T18" fmla="*/ 79 h 7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9" h="79">
                <a:moveTo>
                  <a:pt x="159" y="0"/>
                </a:moveTo>
                <a:lnTo>
                  <a:pt x="0" y="26"/>
                </a:lnTo>
                <a:lnTo>
                  <a:pt x="159" y="79"/>
                </a:lnTo>
                <a:lnTo>
                  <a:pt x="159" y="26"/>
                </a:lnTo>
                <a:lnTo>
                  <a:pt x="159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99" name="Line 55">
            <a:extLst>
              <a:ext uri="{FF2B5EF4-FFF2-40B4-BE49-F238E27FC236}">
                <a16:creationId xmlns:a16="http://schemas.microsoft.com/office/drawing/2014/main" id="{E120E32D-3A87-C841-ADFA-E48C4BE5ADE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561389" y="3565525"/>
            <a:ext cx="4413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00" name="Rectangle 56">
            <a:extLst>
              <a:ext uri="{FF2B5EF4-FFF2-40B4-BE49-F238E27FC236}">
                <a16:creationId xmlns:a16="http://schemas.microsoft.com/office/drawing/2014/main" id="{644124CA-04AF-B949-AD80-844FED1F59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2238" y="45497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701" name="Freeform 57">
            <a:extLst>
              <a:ext uri="{FF2B5EF4-FFF2-40B4-BE49-F238E27FC236}">
                <a16:creationId xmlns:a16="http://schemas.microsoft.com/office/drawing/2014/main" id="{2CF6D181-0C07-7A48-9F8B-837179A2AF1B}"/>
              </a:ext>
            </a:extLst>
          </p:cNvPr>
          <p:cNvSpPr>
            <a:spLocks/>
          </p:cNvSpPr>
          <p:nvPr/>
        </p:nvSpPr>
        <p:spPr bwMode="auto">
          <a:xfrm>
            <a:off x="7929563" y="4302125"/>
            <a:ext cx="42862" cy="127000"/>
          </a:xfrm>
          <a:custGeom>
            <a:avLst/>
            <a:gdLst>
              <a:gd name="T0" fmla="*/ 0 w 53"/>
              <a:gd name="T1" fmla="*/ 0 h 159"/>
              <a:gd name="T2" fmla="*/ 2147483646 w 53"/>
              <a:gd name="T3" fmla="*/ 2147483646 h 159"/>
              <a:gd name="T4" fmla="*/ 2147483646 w 53"/>
              <a:gd name="T5" fmla="*/ 0 h 159"/>
              <a:gd name="T6" fmla="*/ 2147483646 w 53"/>
              <a:gd name="T7" fmla="*/ 0 h 159"/>
              <a:gd name="T8" fmla="*/ 0 w 53"/>
              <a:gd name="T9" fmla="*/ 0 h 1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159"/>
              <a:gd name="T17" fmla="*/ 53 w 53"/>
              <a:gd name="T18" fmla="*/ 159 h 1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159">
                <a:moveTo>
                  <a:pt x="0" y="0"/>
                </a:moveTo>
                <a:lnTo>
                  <a:pt x="27" y="159"/>
                </a:lnTo>
                <a:lnTo>
                  <a:pt x="53" y="0"/>
                </a:lnTo>
                <a:lnTo>
                  <a:pt x="2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02" name="Line 58">
            <a:extLst>
              <a:ext uri="{FF2B5EF4-FFF2-40B4-BE49-F238E27FC236}">
                <a16:creationId xmlns:a16="http://schemas.microsoft.com/office/drawing/2014/main" id="{9B2460FB-E23A-1C4D-B2BF-FC092A5A279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950200" y="3860801"/>
            <a:ext cx="1588" cy="44132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03" name="Freeform 59">
            <a:extLst>
              <a:ext uri="{FF2B5EF4-FFF2-40B4-BE49-F238E27FC236}">
                <a16:creationId xmlns:a16="http://schemas.microsoft.com/office/drawing/2014/main" id="{ABB2AC05-FC52-E646-9C03-F7EABE92401C}"/>
              </a:ext>
            </a:extLst>
          </p:cNvPr>
          <p:cNvSpPr>
            <a:spLocks/>
          </p:cNvSpPr>
          <p:nvPr/>
        </p:nvSpPr>
        <p:spPr bwMode="auto">
          <a:xfrm>
            <a:off x="8140701" y="3124201"/>
            <a:ext cx="61913" cy="125413"/>
          </a:xfrm>
          <a:custGeom>
            <a:avLst/>
            <a:gdLst>
              <a:gd name="T0" fmla="*/ 0 w 80"/>
              <a:gd name="T1" fmla="*/ 0 h 160"/>
              <a:gd name="T2" fmla="*/ 2147483646 w 80"/>
              <a:gd name="T3" fmla="*/ 2147483646 h 160"/>
              <a:gd name="T4" fmla="*/ 2147483646 w 80"/>
              <a:gd name="T5" fmla="*/ 0 h 160"/>
              <a:gd name="T6" fmla="*/ 2147483646 w 80"/>
              <a:gd name="T7" fmla="*/ 0 h 160"/>
              <a:gd name="T8" fmla="*/ 0 w 80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0"/>
              <a:gd name="T16" fmla="*/ 0 h 160"/>
              <a:gd name="T17" fmla="*/ 80 w 80"/>
              <a:gd name="T18" fmla="*/ 160 h 1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0" h="160">
                <a:moveTo>
                  <a:pt x="0" y="0"/>
                </a:moveTo>
                <a:lnTo>
                  <a:pt x="53" y="160"/>
                </a:lnTo>
                <a:lnTo>
                  <a:pt x="80" y="0"/>
                </a:lnTo>
                <a:lnTo>
                  <a:pt x="5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04" name="Line 60">
            <a:extLst>
              <a:ext uri="{FF2B5EF4-FFF2-40B4-BE49-F238E27FC236}">
                <a16:creationId xmlns:a16="http://schemas.microsoft.com/office/drawing/2014/main" id="{C8695CAD-8BCB-C44D-A40D-CD851B184AC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81975" y="2681289"/>
            <a:ext cx="1588" cy="4206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05" name="Freeform 61">
            <a:extLst>
              <a:ext uri="{FF2B5EF4-FFF2-40B4-BE49-F238E27FC236}">
                <a16:creationId xmlns:a16="http://schemas.microsoft.com/office/drawing/2014/main" id="{CBF2BFE3-06F8-A849-B535-DFE7E7C97CBA}"/>
              </a:ext>
            </a:extLst>
          </p:cNvPr>
          <p:cNvSpPr>
            <a:spLocks/>
          </p:cNvSpPr>
          <p:nvPr/>
        </p:nvSpPr>
        <p:spPr bwMode="auto">
          <a:xfrm>
            <a:off x="7697788" y="3124201"/>
            <a:ext cx="63500" cy="125413"/>
          </a:xfrm>
          <a:custGeom>
            <a:avLst/>
            <a:gdLst>
              <a:gd name="T0" fmla="*/ 0 w 80"/>
              <a:gd name="T1" fmla="*/ 0 h 160"/>
              <a:gd name="T2" fmla="*/ 2147483646 w 80"/>
              <a:gd name="T3" fmla="*/ 2147483646 h 160"/>
              <a:gd name="T4" fmla="*/ 2147483646 w 80"/>
              <a:gd name="T5" fmla="*/ 0 h 160"/>
              <a:gd name="T6" fmla="*/ 2147483646 w 80"/>
              <a:gd name="T7" fmla="*/ 0 h 160"/>
              <a:gd name="T8" fmla="*/ 0 w 80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0"/>
              <a:gd name="T16" fmla="*/ 0 h 160"/>
              <a:gd name="T17" fmla="*/ 80 w 80"/>
              <a:gd name="T18" fmla="*/ 160 h 1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0" h="160">
                <a:moveTo>
                  <a:pt x="0" y="0"/>
                </a:moveTo>
                <a:lnTo>
                  <a:pt x="27" y="160"/>
                </a:lnTo>
                <a:lnTo>
                  <a:pt x="80" y="0"/>
                </a:lnTo>
                <a:lnTo>
                  <a:pt x="2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06" name="Line 62">
            <a:extLst>
              <a:ext uri="{FF2B5EF4-FFF2-40B4-BE49-F238E27FC236}">
                <a16:creationId xmlns:a16="http://schemas.microsoft.com/office/drawing/2014/main" id="{B13C376D-790D-5A47-9BDF-E137C30AD11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718425" y="2681289"/>
            <a:ext cx="1588" cy="4206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07" name="Rectangle 63">
            <a:extLst>
              <a:ext uri="{FF2B5EF4-FFF2-40B4-BE49-F238E27FC236}">
                <a16:creationId xmlns:a16="http://schemas.microsoft.com/office/drawing/2014/main" id="{09AB22DA-0E4E-084B-B66A-1062E5C1C6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27963" y="3478213"/>
            <a:ext cx="23269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FA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708" name="Rectangle 64">
            <a:extLst>
              <a:ext uri="{FF2B5EF4-FFF2-40B4-BE49-F238E27FC236}">
                <a16:creationId xmlns:a16="http://schemas.microsoft.com/office/drawing/2014/main" id="{F2D339C8-94AA-FF44-BB61-54B881999B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4700" y="3221038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709" name="Rectangle 65">
            <a:extLst>
              <a:ext uri="{FF2B5EF4-FFF2-40B4-BE49-F238E27FC236}">
                <a16:creationId xmlns:a16="http://schemas.microsoft.com/office/drawing/2014/main" id="{5FF8BAA0-86E6-EC4B-A4DE-F1341B33F0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6775" y="331628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710" name="Rectangle 66">
            <a:extLst>
              <a:ext uri="{FF2B5EF4-FFF2-40B4-BE49-F238E27FC236}">
                <a16:creationId xmlns:a16="http://schemas.microsoft.com/office/drawing/2014/main" id="{68BE23D9-3059-6B47-823D-C41C2026EE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46988" y="234791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711" name="Rectangle 67">
            <a:extLst>
              <a:ext uri="{FF2B5EF4-FFF2-40B4-BE49-F238E27FC236}">
                <a16:creationId xmlns:a16="http://schemas.microsoft.com/office/drawing/2014/main" id="{9BEF83CF-C8CA-1246-BE94-0C2CBA1541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39063" y="24415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712" name="Rectangle 68">
            <a:extLst>
              <a:ext uri="{FF2B5EF4-FFF2-40B4-BE49-F238E27FC236}">
                <a16:creationId xmlns:a16="http://schemas.microsoft.com/office/drawing/2014/main" id="{2DE852FA-ECB3-2F40-9DDA-4DBD26D960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2600" y="234791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713" name="Rectangle 69">
            <a:extLst>
              <a:ext uri="{FF2B5EF4-FFF2-40B4-BE49-F238E27FC236}">
                <a16:creationId xmlns:a16="http://schemas.microsoft.com/office/drawing/2014/main" id="{9CEAABF1-30F0-A443-AC75-368573F09B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4675" y="24415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714" name="Rectangle 70">
            <a:extLst>
              <a:ext uri="{FF2B5EF4-FFF2-40B4-BE49-F238E27FC236}">
                <a16:creationId xmlns:a16="http://schemas.microsoft.com/office/drawing/2014/main" id="{967AFBDD-D8DB-864E-B677-BE4E8E44CA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9238" y="4456113"/>
            <a:ext cx="12343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715" name="Rectangle 71">
            <a:extLst>
              <a:ext uri="{FF2B5EF4-FFF2-40B4-BE49-F238E27FC236}">
                <a16:creationId xmlns:a16="http://schemas.microsoft.com/office/drawing/2014/main" id="{E5CCAE9A-A239-1B42-9335-BEF6CEF363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0200" y="45497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716" name="Rectangle 72">
            <a:extLst>
              <a:ext uri="{FF2B5EF4-FFF2-40B4-BE49-F238E27FC236}">
                <a16:creationId xmlns:a16="http://schemas.microsoft.com/office/drawing/2014/main" id="{7B9F1CCB-51D7-C845-9CD8-05B5EB73A5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04313" y="3433763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717" name="Freeform 73">
            <a:extLst>
              <a:ext uri="{FF2B5EF4-FFF2-40B4-BE49-F238E27FC236}">
                <a16:creationId xmlns:a16="http://schemas.microsoft.com/office/drawing/2014/main" id="{6065D88A-35B2-8846-B4E7-68233A9FA20A}"/>
              </a:ext>
            </a:extLst>
          </p:cNvPr>
          <p:cNvSpPr>
            <a:spLocks/>
          </p:cNvSpPr>
          <p:nvPr/>
        </p:nvSpPr>
        <p:spPr bwMode="auto">
          <a:xfrm>
            <a:off x="4751388" y="3544889"/>
            <a:ext cx="42862" cy="41275"/>
          </a:xfrm>
          <a:custGeom>
            <a:avLst/>
            <a:gdLst>
              <a:gd name="T0" fmla="*/ 0 w 53"/>
              <a:gd name="T1" fmla="*/ 2147483646 h 53"/>
              <a:gd name="T2" fmla="*/ 0 w 53"/>
              <a:gd name="T3" fmla="*/ 2147483646 h 53"/>
              <a:gd name="T4" fmla="*/ 2147483646 w 53"/>
              <a:gd name="T5" fmla="*/ 2147483646 h 53"/>
              <a:gd name="T6" fmla="*/ 2147483646 w 53"/>
              <a:gd name="T7" fmla="*/ 2147483646 h 53"/>
              <a:gd name="T8" fmla="*/ 2147483646 w 53"/>
              <a:gd name="T9" fmla="*/ 2147483646 h 53"/>
              <a:gd name="T10" fmla="*/ 2147483646 w 53"/>
              <a:gd name="T11" fmla="*/ 2147483646 h 53"/>
              <a:gd name="T12" fmla="*/ 2147483646 w 53"/>
              <a:gd name="T13" fmla="*/ 2147483646 h 53"/>
              <a:gd name="T14" fmla="*/ 2147483646 w 53"/>
              <a:gd name="T15" fmla="*/ 2147483646 h 53"/>
              <a:gd name="T16" fmla="*/ 2147483646 w 53"/>
              <a:gd name="T17" fmla="*/ 2147483646 h 53"/>
              <a:gd name="T18" fmla="*/ 2147483646 w 53"/>
              <a:gd name="T19" fmla="*/ 0 h 53"/>
              <a:gd name="T20" fmla="*/ 2147483646 w 53"/>
              <a:gd name="T21" fmla="*/ 0 h 53"/>
              <a:gd name="T22" fmla="*/ 2147483646 w 53"/>
              <a:gd name="T23" fmla="*/ 0 h 53"/>
              <a:gd name="T24" fmla="*/ 2147483646 w 53"/>
              <a:gd name="T25" fmla="*/ 0 h 53"/>
              <a:gd name="T26" fmla="*/ 2147483646 w 53"/>
              <a:gd name="T27" fmla="*/ 2147483646 h 53"/>
              <a:gd name="T28" fmla="*/ 2147483646 w 53"/>
              <a:gd name="T29" fmla="*/ 2147483646 h 53"/>
              <a:gd name="T30" fmla="*/ 2147483646 w 53"/>
              <a:gd name="T31" fmla="*/ 2147483646 h 53"/>
              <a:gd name="T32" fmla="*/ 2147483646 w 53"/>
              <a:gd name="T33" fmla="*/ 2147483646 h 53"/>
              <a:gd name="T34" fmla="*/ 2147483646 w 53"/>
              <a:gd name="T35" fmla="*/ 2147483646 h 53"/>
              <a:gd name="T36" fmla="*/ 2147483646 w 53"/>
              <a:gd name="T37" fmla="*/ 2147483646 h 53"/>
              <a:gd name="T38" fmla="*/ 2147483646 w 53"/>
              <a:gd name="T39" fmla="*/ 2147483646 h 53"/>
              <a:gd name="T40" fmla="*/ 2147483646 w 53"/>
              <a:gd name="T41" fmla="*/ 2147483646 h 53"/>
              <a:gd name="T42" fmla="*/ 2147483646 w 53"/>
              <a:gd name="T43" fmla="*/ 2147483646 h 53"/>
              <a:gd name="T44" fmla="*/ 2147483646 w 53"/>
              <a:gd name="T45" fmla="*/ 2147483646 h 53"/>
              <a:gd name="T46" fmla="*/ 2147483646 w 53"/>
              <a:gd name="T47" fmla="*/ 2147483646 h 53"/>
              <a:gd name="T48" fmla="*/ 2147483646 w 53"/>
              <a:gd name="T49" fmla="*/ 2147483646 h 53"/>
              <a:gd name="T50" fmla="*/ 2147483646 w 53"/>
              <a:gd name="T51" fmla="*/ 2147483646 h 53"/>
              <a:gd name="T52" fmla="*/ 2147483646 w 53"/>
              <a:gd name="T53" fmla="*/ 2147483646 h 53"/>
              <a:gd name="T54" fmla="*/ 2147483646 w 53"/>
              <a:gd name="T55" fmla="*/ 2147483646 h 53"/>
              <a:gd name="T56" fmla="*/ 2147483646 w 53"/>
              <a:gd name="T57" fmla="*/ 2147483646 h 53"/>
              <a:gd name="T58" fmla="*/ 2147483646 w 53"/>
              <a:gd name="T59" fmla="*/ 2147483646 h 53"/>
              <a:gd name="T60" fmla="*/ 2147483646 w 53"/>
              <a:gd name="T61" fmla="*/ 2147483646 h 53"/>
              <a:gd name="T62" fmla="*/ 2147483646 w 53"/>
              <a:gd name="T63" fmla="*/ 2147483646 h 53"/>
              <a:gd name="T64" fmla="*/ 2147483646 w 53"/>
              <a:gd name="T65" fmla="*/ 2147483646 h 53"/>
              <a:gd name="T66" fmla="*/ 2147483646 w 53"/>
              <a:gd name="T67" fmla="*/ 2147483646 h 53"/>
              <a:gd name="T68" fmla="*/ 2147483646 w 53"/>
              <a:gd name="T69" fmla="*/ 2147483646 h 53"/>
              <a:gd name="T70" fmla="*/ 2147483646 w 53"/>
              <a:gd name="T71" fmla="*/ 2147483646 h 53"/>
              <a:gd name="T72" fmla="*/ 2147483646 w 53"/>
              <a:gd name="T73" fmla="*/ 2147483646 h 53"/>
              <a:gd name="T74" fmla="*/ 2147483646 w 53"/>
              <a:gd name="T75" fmla="*/ 2147483646 h 53"/>
              <a:gd name="T76" fmla="*/ 2147483646 w 53"/>
              <a:gd name="T77" fmla="*/ 2147483646 h 53"/>
              <a:gd name="T78" fmla="*/ 2147483646 w 53"/>
              <a:gd name="T79" fmla="*/ 2147483646 h 53"/>
              <a:gd name="T80" fmla="*/ 2147483646 w 53"/>
              <a:gd name="T81" fmla="*/ 2147483646 h 53"/>
              <a:gd name="T82" fmla="*/ 2147483646 w 53"/>
              <a:gd name="T83" fmla="*/ 2147483646 h 53"/>
              <a:gd name="T84" fmla="*/ 2147483646 w 53"/>
              <a:gd name="T85" fmla="*/ 2147483646 h 53"/>
              <a:gd name="T86" fmla="*/ 2147483646 w 53"/>
              <a:gd name="T87" fmla="*/ 2147483646 h 53"/>
              <a:gd name="T88" fmla="*/ 2147483646 w 53"/>
              <a:gd name="T89" fmla="*/ 2147483646 h 53"/>
              <a:gd name="T90" fmla="*/ 2147483646 w 53"/>
              <a:gd name="T91" fmla="*/ 2147483646 h 53"/>
              <a:gd name="T92" fmla="*/ 2147483646 w 53"/>
              <a:gd name="T93" fmla="*/ 2147483646 h 53"/>
              <a:gd name="T94" fmla="*/ 2147483646 w 53"/>
              <a:gd name="T95" fmla="*/ 2147483646 h 53"/>
              <a:gd name="T96" fmla="*/ 2147483646 w 53"/>
              <a:gd name="T97" fmla="*/ 2147483646 h 53"/>
              <a:gd name="T98" fmla="*/ 2147483646 w 53"/>
              <a:gd name="T99" fmla="*/ 2147483646 h 53"/>
              <a:gd name="T100" fmla="*/ 2147483646 w 53"/>
              <a:gd name="T101" fmla="*/ 2147483646 h 53"/>
              <a:gd name="T102" fmla="*/ 2147483646 w 53"/>
              <a:gd name="T103" fmla="*/ 2147483646 h 53"/>
              <a:gd name="T104" fmla="*/ 2147483646 w 53"/>
              <a:gd name="T105" fmla="*/ 2147483646 h 53"/>
              <a:gd name="T106" fmla="*/ 2147483646 w 53"/>
              <a:gd name="T107" fmla="*/ 2147483646 h 53"/>
              <a:gd name="T108" fmla="*/ 0 w 53"/>
              <a:gd name="T109" fmla="*/ 2147483646 h 53"/>
              <a:gd name="T110" fmla="*/ 0 w 53"/>
              <a:gd name="T111" fmla="*/ 2147483646 h 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3"/>
              <a:gd name="T169" fmla="*/ 0 h 53"/>
              <a:gd name="T170" fmla="*/ 53 w 53"/>
              <a:gd name="T171" fmla="*/ 53 h 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3" h="53">
                <a:moveTo>
                  <a:pt x="0" y="22"/>
                </a:move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1" y="22"/>
                </a:lnTo>
                <a:lnTo>
                  <a:pt x="1" y="21"/>
                </a:lnTo>
                <a:lnTo>
                  <a:pt x="1" y="18"/>
                </a:lnTo>
                <a:lnTo>
                  <a:pt x="2" y="17"/>
                </a:lnTo>
                <a:lnTo>
                  <a:pt x="2" y="16"/>
                </a:lnTo>
                <a:lnTo>
                  <a:pt x="4" y="14"/>
                </a:lnTo>
                <a:lnTo>
                  <a:pt x="5" y="13"/>
                </a:lnTo>
                <a:lnTo>
                  <a:pt x="5" y="12"/>
                </a:lnTo>
                <a:lnTo>
                  <a:pt x="6" y="10"/>
                </a:lnTo>
                <a:lnTo>
                  <a:pt x="8" y="9"/>
                </a:lnTo>
                <a:lnTo>
                  <a:pt x="9" y="8"/>
                </a:lnTo>
                <a:lnTo>
                  <a:pt x="10" y="6"/>
                </a:lnTo>
                <a:lnTo>
                  <a:pt x="12" y="5"/>
                </a:lnTo>
                <a:lnTo>
                  <a:pt x="13" y="4"/>
                </a:lnTo>
                <a:lnTo>
                  <a:pt x="14" y="4"/>
                </a:lnTo>
                <a:lnTo>
                  <a:pt x="16" y="2"/>
                </a:lnTo>
                <a:lnTo>
                  <a:pt x="17" y="2"/>
                </a:lnTo>
                <a:lnTo>
                  <a:pt x="18" y="1"/>
                </a:lnTo>
                <a:lnTo>
                  <a:pt x="20" y="1"/>
                </a:lnTo>
                <a:lnTo>
                  <a:pt x="21" y="1"/>
                </a:lnTo>
                <a:lnTo>
                  <a:pt x="22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9" y="0"/>
                </a:lnTo>
                <a:lnTo>
                  <a:pt x="22" y="0"/>
                </a:lnTo>
                <a:lnTo>
                  <a:pt x="23" y="0"/>
                </a:lnTo>
                <a:lnTo>
                  <a:pt x="26" y="0"/>
                </a:lnTo>
                <a:lnTo>
                  <a:pt x="27" y="0"/>
                </a:lnTo>
                <a:lnTo>
                  <a:pt x="29" y="0"/>
                </a:lnTo>
                <a:lnTo>
                  <a:pt x="30" y="0"/>
                </a:lnTo>
                <a:lnTo>
                  <a:pt x="31" y="1"/>
                </a:lnTo>
                <a:lnTo>
                  <a:pt x="33" y="1"/>
                </a:lnTo>
                <a:lnTo>
                  <a:pt x="34" y="1"/>
                </a:lnTo>
                <a:lnTo>
                  <a:pt x="35" y="2"/>
                </a:lnTo>
                <a:lnTo>
                  <a:pt x="37" y="2"/>
                </a:lnTo>
                <a:lnTo>
                  <a:pt x="38" y="4"/>
                </a:lnTo>
                <a:lnTo>
                  <a:pt x="39" y="4"/>
                </a:lnTo>
                <a:lnTo>
                  <a:pt x="41" y="5"/>
                </a:lnTo>
                <a:lnTo>
                  <a:pt x="42" y="6"/>
                </a:lnTo>
                <a:lnTo>
                  <a:pt x="42" y="8"/>
                </a:lnTo>
                <a:lnTo>
                  <a:pt x="43" y="8"/>
                </a:lnTo>
                <a:lnTo>
                  <a:pt x="45" y="9"/>
                </a:lnTo>
                <a:lnTo>
                  <a:pt x="46" y="10"/>
                </a:lnTo>
                <a:lnTo>
                  <a:pt x="46" y="12"/>
                </a:lnTo>
                <a:lnTo>
                  <a:pt x="47" y="13"/>
                </a:lnTo>
                <a:lnTo>
                  <a:pt x="49" y="14"/>
                </a:lnTo>
                <a:lnTo>
                  <a:pt x="50" y="16"/>
                </a:lnTo>
                <a:lnTo>
                  <a:pt x="50" y="17"/>
                </a:lnTo>
                <a:lnTo>
                  <a:pt x="51" y="18"/>
                </a:lnTo>
                <a:lnTo>
                  <a:pt x="51" y="21"/>
                </a:lnTo>
                <a:lnTo>
                  <a:pt x="51" y="22"/>
                </a:lnTo>
                <a:lnTo>
                  <a:pt x="51" y="24"/>
                </a:lnTo>
                <a:lnTo>
                  <a:pt x="53" y="25"/>
                </a:lnTo>
                <a:lnTo>
                  <a:pt x="53" y="26"/>
                </a:lnTo>
                <a:lnTo>
                  <a:pt x="53" y="28"/>
                </a:lnTo>
                <a:lnTo>
                  <a:pt x="53" y="29"/>
                </a:lnTo>
                <a:lnTo>
                  <a:pt x="53" y="22"/>
                </a:lnTo>
                <a:lnTo>
                  <a:pt x="53" y="24"/>
                </a:lnTo>
                <a:lnTo>
                  <a:pt x="53" y="25"/>
                </a:lnTo>
                <a:lnTo>
                  <a:pt x="53" y="26"/>
                </a:lnTo>
                <a:lnTo>
                  <a:pt x="51" y="29"/>
                </a:lnTo>
                <a:lnTo>
                  <a:pt x="51" y="30"/>
                </a:lnTo>
                <a:lnTo>
                  <a:pt x="51" y="31"/>
                </a:lnTo>
                <a:lnTo>
                  <a:pt x="51" y="33"/>
                </a:lnTo>
                <a:lnTo>
                  <a:pt x="50" y="34"/>
                </a:lnTo>
                <a:lnTo>
                  <a:pt x="50" y="35"/>
                </a:lnTo>
                <a:lnTo>
                  <a:pt x="49" y="37"/>
                </a:lnTo>
                <a:lnTo>
                  <a:pt x="49" y="38"/>
                </a:lnTo>
                <a:lnTo>
                  <a:pt x="47" y="39"/>
                </a:lnTo>
                <a:lnTo>
                  <a:pt x="46" y="41"/>
                </a:lnTo>
                <a:lnTo>
                  <a:pt x="45" y="42"/>
                </a:lnTo>
                <a:lnTo>
                  <a:pt x="43" y="43"/>
                </a:lnTo>
                <a:lnTo>
                  <a:pt x="42" y="45"/>
                </a:lnTo>
                <a:lnTo>
                  <a:pt x="41" y="46"/>
                </a:lnTo>
                <a:lnTo>
                  <a:pt x="39" y="47"/>
                </a:lnTo>
                <a:lnTo>
                  <a:pt x="38" y="47"/>
                </a:lnTo>
                <a:lnTo>
                  <a:pt x="37" y="49"/>
                </a:lnTo>
                <a:lnTo>
                  <a:pt x="35" y="49"/>
                </a:lnTo>
                <a:lnTo>
                  <a:pt x="34" y="50"/>
                </a:lnTo>
                <a:lnTo>
                  <a:pt x="33" y="50"/>
                </a:lnTo>
                <a:lnTo>
                  <a:pt x="31" y="51"/>
                </a:lnTo>
                <a:lnTo>
                  <a:pt x="30" y="51"/>
                </a:lnTo>
                <a:lnTo>
                  <a:pt x="29" y="51"/>
                </a:lnTo>
                <a:lnTo>
                  <a:pt x="27" y="51"/>
                </a:lnTo>
                <a:lnTo>
                  <a:pt x="26" y="53"/>
                </a:lnTo>
                <a:lnTo>
                  <a:pt x="23" y="53"/>
                </a:lnTo>
                <a:lnTo>
                  <a:pt x="22" y="53"/>
                </a:lnTo>
                <a:lnTo>
                  <a:pt x="29" y="53"/>
                </a:lnTo>
                <a:lnTo>
                  <a:pt x="27" y="53"/>
                </a:lnTo>
                <a:lnTo>
                  <a:pt x="26" y="53"/>
                </a:lnTo>
                <a:lnTo>
                  <a:pt x="25" y="51"/>
                </a:lnTo>
                <a:lnTo>
                  <a:pt x="23" y="51"/>
                </a:lnTo>
                <a:lnTo>
                  <a:pt x="22" y="51"/>
                </a:lnTo>
                <a:lnTo>
                  <a:pt x="21" y="51"/>
                </a:lnTo>
                <a:lnTo>
                  <a:pt x="20" y="50"/>
                </a:lnTo>
                <a:lnTo>
                  <a:pt x="18" y="50"/>
                </a:lnTo>
                <a:lnTo>
                  <a:pt x="17" y="49"/>
                </a:lnTo>
                <a:lnTo>
                  <a:pt x="16" y="49"/>
                </a:lnTo>
                <a:lnTo>
                  <a:pt x="14" y="47"/>
                </a:lnTo>
                <a:lnTo>
                  <a:pt x="13" y="47"/>
                </a:lnTo>
                <a:lnTo>
                  <a:pt x="12" y="46"/>
                </a:lnTo>
                <a:lnTo>
                  <a:pt x="10" y="45"/>
                </a:lnTo>
                <a:lnTo>
                  <a:pt x="9" y="45"/>
                </a:lnTo>
                <a:lnTo>
                  <a:pt x="9" y="43"/>
                </a:lnTo>
                <a:lnTo>
                  <a:pt x="8" y="42"/>
                </a:lnTo>
                <a:lnTo>
                  <a:pt x="6" y="41"/>
                </a:lnTo>
                <a:lnTo>
                  <a:pt x="5" y="41"/>
                </a:lnTo>
                <a:lnTo>
                  <a:pt x="5" y="39"/>
                </a:lnTo>
                <a:lnTo>
                  <a:pt x="4" y="38"/>
                </a:lnTo>
                <a:lnTo>
                  <a:pt x="4" y="37"/>
                </a:lnTo>
                <a:lnTo>
                  <a:pt x="2" y="35"/>
                </a:lnTo>
                <a:lnTo>
                  <a:pt x="2" y="34"/>
                </a:lnTo>
                <a:lnTo>
                  <a:pt x="1" y="33"/>
                </a:lnTo>
                <a:lnTo>
                  <a:pt x="1" y="31"/>
                </a:lnTo>
                <a:lnTo>
                  <a:pt x="1" y="30"/>
                </a:lnTo>
                <a:lnTo>
                  <a:pt x="0" y="29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18" name="Freeform 74">
            <a:extLst>
              <a:ext uri="{FF2B5EF4-FFF2-40B4-BE49-F238E27FC236}">
                <a16:creationId xmlns:a16="http://schemas.microsoft.com/office/drawing/2014/main" id="{029F1D81-52EA-2843-AD03-72B28606C2CC}"/>
              </a:ext>
            </a:extLst>
          </p:cNvPr>
          <p:cNvSpPr>
            <a:spLocks/>
          </p:cNvSpPr>
          <p:nvPr/>
        </p:nvSpPr>
        <p:spPr bwMode="auto">
          <a:xfrm>
            <a:off x="4919663" y="3544889"/>
            <a:ext cx="42862" cy="41275"/>
          </a:xfrm>
          <a:custGeom>
            <a:avLst/>
            <a:gdLst>
              <a:gd name="T0" fmla="*/ 0 w 53"/>
              <a:gd name="T1" fmla="*/ 2147483646 h 53"/>
              <a:gd name="T2" fmla="*/ 0 w 53"/>
              <a:gd name="T3" fmla="*/ 2147483646 h 53"/>
              <a:gd name="T4" fmla="*/ 2147483646 w 53"/>
              <a:gd name="T5" fmla="*/ 2147483646 h 53"/>
              <a:gd name="T6" fmla="*/ 2147483646 w 53"/>
              <a:gd name="T7" fmla="*/ 2147483646 h 53"/>
              <a:gd name="T8" fmla="*/ 2147483646 w 53"/>
              <a:gd name="T9" fmla="*/ 2147483646 h 53"/>
              <a:gd name="T10" fmla="*/ 2147483646 w 53"/>
              <a:gd name="T11" fmla="*/ 2147483646 h 53"/>
              <a:gd name="T12" fmla="*/ 2147483646 w 53"/>
              <a:gd name="T13" fmla="*/ 2147483646 h 53"/>
              <a:gd name="T14" fmla="*/ 2147483646 w 53"/>
              <a:gd name="T15" fmla="*/ 2147483646 h 53"/>
              <a:gd name="T16" fmla="*/ 2147483646 w 53"/>
              <a:gd name="T17" fmla="*/ 2147483646 h 53"/>
              <a:gd name="T18" fmla="*/ 2147483646 w 53"/>
              <a:gd name="T19" fmla="*/ 0 h 53"/>
              <a:gd name="T20" fmla="*/ 2147483646 w 53"/>
              <a:gd name="T21" fmla="*/ 0 h 53"/>
              <a:gd name="T22" fmla="*/ 2147483646 w 53"/>
              <a:gd name="T23" fmla="*/ 0 h 53"/>
              <a:gd name="T24" fmla="*/ 2147483646 w 53"/>
              <a:gd name="T25" fmla="*/ 0 h 53"/>
              <a:gd name="T26" fmla="*/ 2147483646 w 53"/>
              <a:gd name="T27" fmla="*/ 2147483646 h 53"/>
              <a:gd name="T28" fmla="*/ 2147483646 w 53"/>
              <a:gd name="T29" fmla="*/ 2147483646 h 53"/>
              <a:gd name="T30" fmla="*/ 2147483646 w 53"/>
              <a:gd name="T31" fmla="*/ 2147483646 h 53"/>
              <a:gd name="T32" fmla="*/ 2147483646 w 53"/>
              <a:gd name="T33" fmla="*/ 2147483646 h 53"/>
              <a:gd name="T34" fmla="*/ 2147483646 w 53"/>
              <a:gd name="T35" fmla="*/ 2147483646 h 53"/>
              <a:gd name="T36" fmla="*/ 2147483646 w 53"/>
              <a:gd name="T37" fmla="*/ 2147483646 h 53"/>
              <a:gd name="T38" fmla="*/ 2147483646 w 53"/>
              <a:gd name="T39" fmla="*/ 2147483646 h 53"/>
              <a:gd name="T40" fmla="*/ 2147483646 w 53"/>
              <a:gd name="T41" fmla="*/ 2147483646 h 53"/>
              <a:gd name="T42" fmla="*/ 2147483646 w 53"/>
              <a:gd name="T43" fmla="*/ 2147483646 h 53"/>
              <a:gd name="T44" fmla="*/ 2147483646 w 53"/>
              <a:gd name="T45" fmla="*/ 2147483646 h 53"/>
              <a:gd name="T46" fmla="*/ 2147483646 w 53"/>
              <a:gd name="T47" fmla="*/ 2147483646 h 53"/>
              <a:gd name="T48" fmla="*/ 2147483646 w 53"/>
              <a:gd name="T49" fmla="*/ 2147483646 h 53"/>
              <a:gd name="T50" fmla="*/ 2147483646 w 53"/>
              <a:gd name="T51" fmla="*/ 2147483646 h 53"/>
              <a:gd name="T52" fmla="*/ 2147483646 w 53"/>
              <a:gd name="T53" fmla="*/ 2147483646 h 53"/>
              <a:gd name="T54" fmla="*/ 2147483646 w 53"/>
              <a:gd name="T55" fmla="*/ 2147483646 h 53"/>
              <a:gd name="T56" fmla="*/ 2147483646 w 53"/>
              <a:gd name="T57" fmla="*/ 2147483646 h 53"/>
              <a:gd name="T58" fmla="*/ 2147483646 w 53"/>
              <a:gd name="T59" fmla="*/ 2147483646 h 53"/>
              <a:gd name="T60" fmla="*/ 2147483646 w 53"/>
              <a:gd name="T61" fmla="*/ 2147483646 h 53"/>
              <a:gd name="T62" fmla="*/ 2147483646 w 53"/>
              <a:gd name="T63" fmla="*/ 2147483646 h 53"/>
              <a:gd name="T64" fmla="*/ 2147483646 w 53"/>
              <a:gd name="T65" fmla="*/ 2147483646 h 53"/>
              <a:gd name="T66" fmla="*/ 2147483646 w 53"/>
              <a:gd name="T67" fmla="*/ 2147483646 h 53"/>
              <a:gd name="T68" fmla="*/ 2147483646 w 53"/>
              <a:gd name="T69" fmla="*/ 2147483646 h 53"/>
              <a:gd name="T70" fmla="*/ 2147483646 w 53"/>
              <a:gd name="T71" fmla="*/ 2147483646 h 53"/>
              <a:gd name="T72" fmla="*/ 2147483646 w 53"/>
              <a:gd name="T73" fmla="*/ 2147483646 h 53"/>
              <a:gd name="T74" fmla="*/ 2147483646 w 53"/>
              <a:gd name="T75" fmla="*/ 2147483646 h 53"/>
              <a:gd name="T76" fmla="*/ 2147483646 w 53"/>
              <a:gd name="T77" fmla="*/ 2147483646 h 53"/>
              <a:gd name="T78" fmla="*/ 2147483646 w 53"/>
              <a:gd name="T79" fmla="*/ 2147483646 h 53"/>
              <a:gd name="T80" fmla="*/ 2147483646 w 53"/>
              <a:gd name="T81" fmla="*/ 2147483646 h 53"/>
              <a:gd name="T82" fmla="*/ 2147483646 w 53"/>
              <a:gd name="T83" fmla="*/ 2147483646 h 53"/>
              <a:gd name="T84" fmla="*/ 2147483646 w 53"/>
              <a:gd name="T85" fmla="*/ 2147483646 h 53"/>
              <a:gd name="T86" fmla="*/ 2147483646 w 53"/>
              <a:gd name="T87" fmla="*/ 2147483646 h 53"/>
              <a:gd name="T88" fmla="*/ 2147483646 w 53"/>
              <a:gd name="T89" fmla="*/ 2147483646 h 53"/>
              <a:gd name="T90" fmla="*/ 2147483646 w 53"/>
              <a:gd name="T91" fmla="*/ 2147483646 h 53"/>
              <a:gd name="T92" fmla="*/ 2147483646 w 53"/>
              <a:gd name="T93" fmla="*/ 2147483646 h 53"/>
              <a:gd name="T94" fmla="*/ 2147483646 w 53"/>
              <a:gd name="T95" fmla="*/ 2147483646 h 53"/>
              <a:gd name="T96" fmla="*/ 2147483646 w 53"/>
              <a:gd name="T97" fmla="*/ 2147483646 h 53"/>
              <a:gd name="T98" fmla="*/ 2147483646 w 53"/>
              <a:gd name="T99" fmla="*/ 2147483646 h 53"/>
              <a:gd name="T100" fmla="*/ 2147483646 w 53"/>
              <a:gd name="T101" fmla="*/ 2147483646 h 53"/>
              <a:gd name="T102" fmla="*/ 2147483646 w 53"/>
              <a:gd name="T103" fmla="*/ 2147483646 h 53"/>
              <a:gd name="T104" fmla="*/ 2147483646 w 53"/>
              <a:gd name="T105" fmla="*/ 2147483646 h 53"/>
              <a:gd name="T106" fmla="*/ 2147483646 w 53"/>
              <a:gd name="T107" fmla="*/ 2147483646 h 53"/>
              <a:gd name="T108" fmla="*/ 0 w 53"/>
              <a:gd name="T109" fmla="*/ 2147483646 h 53"/>
              <a:gd name="T110" fmla="*/ 0 w 53"/>
              <a:gd name="T111" fmla="*/ 2147483646 h 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3"/>
              <a:gd name="T169" fmla="*/ 0 h 53"/>
              <a:gd name="T170" fmla="*/ 53 w 53"/>
              <a:gd name="T171" fmla="*/ 53 h 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3" h="53">
                <a:moveTo>
                  <a:pt x="0" y="22"/>
                </a:move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1" y="22"/>
                </a:lnTo>
                <a:lnTo>
                  <a:pt x="1" y="21"/>
                </a:lnTo>
                <a:lnTo>
                  <a:pt x="1" y="18"/>
                </a:lnTo>
                <a:lnTo>
                  <a:pt x="2" y="17"/>
                </a:lnTo>
                <a:lnTo>
                  <a:pt x="2" y="16"/>
                </a:lnTo>
                <a:lnTo>
                  <a:pt x="4" y="14"/>
                </a:lnTo>
                <a:lnTo>
                  <a:pt x="5" y="13"/>
                </a:lnTo>
                <a:lnTo>
                  <a:pt x="5" y="12"/>
                </a:lnTo>
                <a:lnTo>
                  <a:pt x="6" y="10"/>
                </a:lnTo>
                <a:lnTo>
                  <a:pt x="8" y="9"/>
                </a:lnTo>
                <a:lnTo>
                  <a:pt x="9" y="8"/>
                </a:lnTo>
                <a:lnTo>
                  <a:pt x="10" y="6"/>
                </a:lnTo>
                <a:lnTo>
                  <a:pt x="12" y="5"/>
                </a:lnTo>
                <a:lnTo>
                  <a:pt x="13" y="4"/>
                </a:lnTo>
                <a:lnTo>
                  <a:pt x="14" y="4"/>
                </a:lnTo>
                <a:lnTo>
                  <a:pt x="16" y="2"/>
                </a:lnTo>
                <a:lnTo>
                  <a:pt x="17" y="2"/>
                </a:lnTo>
                <a:lnTo>
                  <a:pt x="18" y="1"/>
                </a:lnTo>
                <a:lnTo>
                  <a:pt x="20" y="1"/>
                </a:lnTo>
                <a:lnTo>
                  <a:pt x="21" y="1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0"/>
                </a:lnTo>
                <a:lnTo>
                  <a:pt x="22" y="0"/>
                </a:lnTo>
                <a:lnTo>
                  <a:pt x="24" y="0"/>
                </a:lnTo>
                <a:lnTo>
                  <a:pt x="26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2" y="1"/>
                </a:lnTo>
                <a:lnTo>
                  <a:pt x="33" y="1"/>
                </a:lnTo>
                <a:lnTo>
                  <a:pt x="34" y="1"/>
                </a:lnTo>
                <a:lnTo>
                  <a:pt x="36" y="2"/>
                </a:lnTo>
                <a:lnTo>
                  <a:pt x="37" y="2"/>
                </a:lnTo>
                <a:lnTo>
                  <a:pt x="38" y="4"/>
                </a:lnTo>
                <a:lnTo>
                  <a:pt x="39" y="4"/>
                </a:lnTo>
                <a:lnTo>
                  <a:pt x="41" y="5"/>
                </a:lnTo>
                <a:lnTo>
                  <a:pt x="42" y="6"/>
                </a:lnTo>
                <a:lnTo>
                  <a:pt x="42" y="8"/>
                </a:lnTo>
                <a:lnTo>
                  <a:pt x="43" y="8"/>
                </a:lnTo>
                <a:lnTo>
                  <a:pt x="45" y="9"/>
                </a:lnTo>
                <a:lnTo>
                  <a:pt x="46" y="10"/>
                </a:lnTo>
                <a:lnTo>
                  <a:pt x="46" y="12"/>
                </a:lnTo>
                <a:lnTo>
                  <a:pt x="47" y="13"/>
                </a:lnTo>
                <a:lnTo>
                  <a:pt x="49" y="14"/>
                </a:lnTo>
                <a:lnTo>
                  <a:pt x="50" y="16"/>
                </a:lnTo>
                <a:lnTo>
                  <a:pt x="50" y="17"/>
                </a:lnTo>
                <a:lnTo>
                  <a:pt x="51" y="18"/>
                </a:lnTo>
                <a:lnTo>
                  <a:pt x="51" y="21"/>
                </a:lnTo>
                <a:lnTo>
                  <a:pt x="51" y="22"/>
                </a:lnTo>
                <a:lnTo>
                  <a:pt x="51" y="24"/>
                </a:lnTo>
                <a:lnTo>
                  <a:pt x="53" y="25"/>
                </a:lnTo>
                <a:lnTo>
                  <a:pt x="53" y="26"/>
                </a:lnTo>
                <a:lnTo>
                  <a:pt x="53" y="28"/>
                </a:lnTo>
                <a:lnTo>
                  <a:pt x="53" y="29"/>
                </a:lnTo>
                <a:lnTo>
                  <a:pt x="53" y="22"/>
                </a:lnTo>
                <a:lnTo>
                  <a:pt x="53" y="24"/>
                </a:lnTo>
                <a:lnTo>
                  <a:pt x="53" y="25"/>
                </a:lnTo>
                <a:lnTo>
                  <a:pt x="53" y="26"/>
                </a:lnTo>
                <a:lnTo>
                  <a:pt x="51" y="29"/>
                </a:lnTo>
                <a:lnTo>
                  <a:pt x="51" y="30"/>
                </a:lnTo>
                <a:lnTo>
                  <a:pt x="51" y="31"/>
                </a:lnTo>
                <a:lnTo>
                  <a:pt x="51" y="33"/>
                </a:lnTo>
                <a:lnTo>
                  <a:pt x="50" y="34"/>
                </a:lnTo>
                <a:lnTo>
                  <a:pt x="50" y="35"/>
                </a:lnTo>
                <a:lnTo>
                  <a:pt x="49" y="37"/>
                </a:lnTo>
                <a:lnTo>
                  <a:pt x="49" y="38"/>
                </a:lnTo>
                <a:lnTo>
                  <a:pt x="47" y="39"/>
                </a:lnTo>
                <a:lnTo>
                  <a:pt x="46" y="41"/>
                </a:lnTo>
                <a:lnTo>
                  <a:pt x="45" y="42"/>
                </a:lnTo>
                <a:lnTo>
                  <a:pt x="43" y="43"/>
                </a:lnTo>
                <a:lnTo>
                  <a:pt x="42" y="45"/>
                </a:lnTo>
                <a:lnTo>
                  <a:pt x="41" y="46"/>
                </a:lnTo>
                <a:lnTo>
                  <a:pt x="39" y="47"/>
                </a:lnTo>
                <a:lnTo>
                  <a:pt x="38" y="47"/>
                </a:lnTo>
                <a:lnTo>
                  <a:pt x="37" y="49"/>
                </a:lnTo>
                <a:lnTo>
                  <a:pt x="36" y="49"/>
                </a:lnTo>
                <a:lnTo>
                  <a:pt x="34" y="50"/>
                </a:lnTo>
                <a:lnTo>
                  <a:pt x="33" y="50"/>
                </a:lnTo>
                <a:lnTo>
                  <a:pt x="32" y="51"/>
                </a:lnTo>
                <a:lnTo>
                  <a:pt x="30" y="51"/>
                </a:lnTo>
                <a:lnTo>
                  <a:pt x="29" y="51"/>
                </a:lnTo>
                <a:lnTo>
                  <a:pt x="28" y="51"/>
                </a:lnTo>
                <a:lnTo>
                  <a:pt x="26" y="53"/>
                </a:lnTo>
                <a:lnTo>
                  <a:pt x="24" y="53"/>
                </a:lnTo>
                <a:lnTo>
                  <a:pt x="22" y="53"/>
                </a:lnTo>
                <a:lnTo>
                  <a:pt x="29" y="53"/>
                </a:lnTo>
                <a:lnTo>
                  <a:pt x="28" y="53"/>
                </a:lnTo>
                <a:lnTo>
                  <a:pt x="26" y="53"/>
                </a:lnTo>
                <a:lnTo>
                  <a:pt x="25" y="51"/>
                </a:lnTo>
                <a:lnTo>
                  <a:pt x="24" y="51"/>
                </a:lnTo>
                <a:lnTo>
                  <a:pt x="22" y="51"/>
                </a:lnTo>
                <a:lnTo>
                  <a:pt x="21" y="51"/>
                </a:lnTo>
                <a:lnTo>
                  <a:pt x="20" y="50"/>
                </a:lnTo>
                <a:lnTo>
                  <a:pt x="18" y="50"/>
                </a:lnTo>
                <a:lnTo>
                  <a:pt x="17" y="49"/>
                </a:lnTo>
                <a:lnTo>
                  <a:pt x="16" y="49"/>
                </a:lnTo>
                <a:lnTo>
                  <a:pt x="14" y="47"/>
                </a:lnTo>
                <a:lnTo>
                  <a:pt x="13" y="47"/>
                </a:lnTo>
                <a:lnTo>
                  <a:pt x="12" y="46"/>
                </a:lnTo>
                <a:lnTo>
                  <a:pt x="10" y="45"/>
                </a:lnTo>
                <a:lnTo>
                  <a:pt x="9" y="45"/>
                </a:lnTo>
                <a:lnTo>
                  <a:pt x="9" y="43"/>
                </a:lnTo>
                <a:lnTo>
                  <a:pt x="8" y="42"/>
                </a:lnTo>
                <a:lnTo>
                  <a:pt x="6" y="41"/>
                </a:lnTo>
                <a:lnTo>
                  <a:pt x="5" y="41"/>
                </a:lnTo>
                <a:lnTo>
                  <a:pt x="5" y="39"/>
                </a:lnTo>
                <a:lnTo>
                  <a:pt x="4" y="38"/>
                </a:lnTo>
                <a:lnTo>
                  <a:pt x="4" y="37"/>
                </a:lnTo>
                <a:lnTo>
                  <a:pt x="2" y="35"/>
                </a:lnTo>
                <a:lnTo>
                  <a:pt x="2" y="34"/>
                </a:lnTo>
                <a:lnTo>
                  <a:pt x="1" y="33"/>
                </a:lnTo>
                <a:lnTo>
                  <a:pt x="1" y="31"/>
                </a:lnTo>
                <a:lnTo>
                  <a:pt x="1" y="30"/>
                </a:lnTo>
                <a:lnTo>
                  <a:pt x="0" y="29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19" name="Freeform 75">
            <a:extLst>
              <a:ext uri="{FF2B5EF4-FFF2-40B4-BE49-F238E27FC236}">
                <a16:creationId xmlns:a16="http://schemas.microsoft.com/office/drawing/2014/main" id="{CE87780C-803F-9E41-8EA5-EA4F3E4AD88C}"/>
              </a:ext>
            </a:extLst>
          </p:cNvPr>
          <p:cNvSpPr>
            <a:spLocks/>
          </p:cNvSpPr>
          <p:nvPr/>
        </p:nvSpPr>
        <p:spPr bwMode="auto">
          <a:xfrm>
            <a:off x="5087938" y="3544889"/>
            <a:ext cx="42862" cy="41275"/>
          </a:xfrm>
          <a:custGeom>
            <a:avLst/>
            <a:gdLst>
              <a:gd name="T0" fmla="*/ 0 w 53"/>
              <a:gd name="T1" fmla="*/ 2147483646 h 53"/>
              <a:gd name="T2" fmla="*/ 0 w 53"/>
              <a:gd name="T3" fmla="*/ 2147483646 h 53"/>
              <a:gd name="T4" fmla="*/ 2147483646 w 53"/>
              <a:gd name="T5" fmla="*/ 2147483646 h 53"/>
              <a:gd name="T6" fmla="*/ 2147483646 w 53"/>
              <a:gd name="T7" fmla="*/ 2147483646 h 53"/>
              <a:gd name="T8" fmla="*/ 2147483646 w 53"/>
              <a:gd name="T9" fmla="*/ 2147483646 h 53"/>
              <a:gd name="T10" fmla="*/ 2147483646 w 53"/>
              <a:gd name="T11" fmla="*/ 2147483646 h 53"/>
              <a:gd name="T12" fmla="*/ 2147483646 w 53"/>
              <a:gd name="T13" fmla="*/ 2147483646 h 53"/>
              <a:gd name="T14" fmla="*/ 2147483646 w 53"/>
              <a:gd name="T15" fmla="*/ 2147483646 h 53"/>
              <a:gd name="T16" fmla="*/ 2147483646 w 53"/>
              <a:gd name="T17" fmla="*/ 2147483646 h 53"/>
              <a:gd name="T18" fmla="*/ 2147483646 w 53"/>
              <a:gd name="T19" fmla="*/ 0 h 53"/>
              <a:gd name="T20" fmla="*/ 2147483646 w 53"/>
              <a:gd name="T21" fmla="*/ 0 h 53"/>
              <a:gd name="T22" fmla="*/ 2147483646 w 53"/>
              <a:gd name="T23" fmla="*/ 0 h 53"/>
              <a:gd name="T24" fmla="*/ 2147483646 w 53"/>
              <a:gd name="T25" fmla="*/ 0 h 53"/>
              <a:gd name="T26" fmla="*/ 2147483646 w 53"/>
              <a:gd name="T27" fmla="*/ 2147483646 h 53"/>
              <a:gd name="T28" fmla="*/ 2147483646 w 53"/>
              <a:gd name="T29" fmla="*/ 2147483646 h 53"/>
              <a:gd name="T30" fmla="*/ 2147483646 w 53"/>
              <a:gd name="T31" fmla="*/ 2147483646 h 53"/>
              <a:gd name="T32" fmla="*/ 2147483646 w 53"/>
              <a:gd name="T33" fmla="*/ 2147483646 h 53"/>
              <a:gd name="T34" fmla="*/ 2147483646 w 53"/>
              <a:gd name="T35" fmla="*/ 2147483646 h 53"/>
              <a:gd name="T36" fmla="*/ 2147483646 w 53"/>
              <a:gd name="T37" fmla="*/ 2147483646 h 53"/>
              <a:gd name="T38" fmla="*/ 2147483646 w 53"/>
              <a:gd name="T39" fmla="*/ 2147483646 h 53"/>
              <a:gd name="T40" fmla="*/ 2147483646 w 53"/>
              <a:gd name="T41" fmla="*/ 2147483646 h 53"/>
              <a:gd name="T42" fmla="*/ 2147483646 w 53"/>
              <a:gd name="T43" fmla="*/ 2147483646 h 53"/>
              <a:gd name="T44" fmla="*/ 2147483646 w 53"/>
              <a:gd name="T45" fmla="*/ 2147483646 h 53"/>
              <a:gd name="T46" fmla="*/ 2147483646 w 53"/>
              <a:gd name="T47" fmla="*/ 2147483646 h 53"/>
              <a:gd name="T48" fmla="*/ 2147483646 w 53"/>
              <a:gd name="T49" fmla="*/ 2147483646 h 53"/>
              <a:gd name="T50" fmla="*/ 2147483646 w 53"/>
              <a:gd name="T51" fmla="*/ 2147483646 h 53"/>
              <a:gd name="T52" fmla="*/ 2147483646 w 53"/>
              <a:gd name="T53" fmla="*/ 2147483646 h 53"/>
              <a:gd name="T54" fmla="*/ 2147483646 w 53"/>
              <a:gd name="T55" fmla="*/ 2147483646 h 53"/>
              <a:gd name="T56" fmla="*/ 2147483646 w 53"/>
              <a:gd name="T57" fmla="*/ 2147483646 h 53"/>
              <a:gd name="T58" fmla="*/ 2147483646 w 53"/>
              <a:gd name="T59" fmla="*/ 2147483646 h 53"/>
              <a:gd name="T60" fmla="*/ 2147483646 w 53"/>
              <a:gd name="T61" fmla="*/ 2147483646 h 53"/>
              <a:gd name="T62" fmla="*/ 2147483646 w 53"/>
              <a:gd name="T63" fmla="*/ 2147483646 h 53"/>
              <a:gd name="T64" fmla="*/ 2147483646 w 53"/>
              <a:gd name="T65" fmla="*/ 2147483646 h 53"/>
              <a:gd name="T66" fmla="*/ 2147483646 w 53"/>
              <a:gd name="T67" fmla="*/ 2147483646 h 53"/>
              <a:gd name="T68" fmla="*/ 2147483646 w 53"/>
              <a:gd name="T69" fmla="*/ 2147483646 h 53"/>
              <a:gd name="T70" fmla="*/ 2147483646 w 53"/>
              <a:gd name="T71" fmla="*/ 2147483646 h 53"/>
              <a:gd name="T72" fmla="*/ 2147483646 w 53"/>
              <a:gd name="T73" fmla="*/ 2147483646 h 53"/>
              <a:gd name="T74" fmla="*/ 2147483646 w 53"/>
              <a:gd name="T75" fmla="*/ 2147483646 h 53"/>
              <a:gd name="T76" fmla="*/ 2147483646 w 53"/>
              <a:gd name="T77" fmla="*/ 2147483646 h 53"/>
              <a:gd name="T78" fmla="*/ 2147483646 w 53"/>
              <a:gd name="T79" fmla="*/ 2147483646 h 53"/>
              <a:gd name="T80" fmla="*/ 2147483646 w 53"/>
              <a:gd name="T81" fmla="*/ 2147483646 h 53"/>
              <a:gd name="T82" fmla="*/ 2147483646 w 53"/>
              <a:gd name="T83" fmla="*/ 2147483646 h 53"/>
              <a:gd name="T84" fmla="*/ 2147483646 w 53"/>
              <a:gd name="T85" fmla="*/ 2147483646 h 53"/>
              <a:gd name="T86" fmla="*/ 2147483646 w 53"/>
              <a:gd name="T87" fmla="*/ 2147483646 h 53"/>
              <a:gd name="T88" fmla="*/ 2147483646 w 53"/>
              <a:gd name="T89" fmla="*/ 2147483646 h 53"/>
              <a:gd name="T90" fmla="*/ 2147483646 w 53"/>
              <a:gd name="T91" fmla="*/ 2147483646 h 53"/>
              <a:gd name="T92" fmla="*/ 2147483646 w 53"/>
              <a:gd name="T93" fmla="*/ 2147483646 h 53"/>
              <a:gd name="T94" fmla="*/ 2147483646 w 53"/>
              <a:gd name="T95" fmla="*/ 2147483646 h 53"/>
              <a:gd name="T96" fmla="*/ 2147483646 w 53"/>
              <a:gd name="T97" fmla="*/ 2147483646 h 53"/>
              <a:gd name="T98" fmla="*/ 2147483646 w 53"/>
              <a:gd name="T99" fmla="*/ 2147483646 h 53"/>
              <a:gd name="T100" fmla="*/ 2147483646 w 53"/>
              <a:gd name="T101" fmla="*/ 2147483646 h 53"/>
              <a:gd name="T102" fmla="*/ 2147483646 w 53"/>
              <a:gd name="T103" fmla="*/ 2147483646 h 53"/>
              <a:gd name="T104" fmla="*/ 2147483646 w 53"/>
              <a:gd name="T105" fmla="*/ 2147483646 h 53"/>
              <a:gd name="T106" fmla="*/ 2147483646 w 53"/>
              <a:gd name="T107" fmla="*/ 2147483646 h 53"/>
              <a:gd name="T108" fmla="*/ 0 w 53"/>
              <a:gd name="T109" fmla="*/ 2147483646 h 53"/>
              <a:gd name="T110" fmla="*/ 0 w 53"/>
              <a:gd name="T111" fmla="*/ 2147483646 h 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3"/>
              <a:gd name="T169" fmla="*/ 0 h 53"/>
              <a:gd name="T170" fmla="*/ 53 w 53"/>
              <a:gd name="T171" fmla="*/ 53 h 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3" h="53">
                <a:moveTo>
                  <a:pt x="0" y="22"/>
                </a:move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1" y="22"/>
                </a:lnTo>
                <a:lnTo>
                  <a:pt x="1" y="21"/>
                </a:lnTo>
                <a:lnTo>
                  <a:pt x="1" y="18"/>
                </a:lnTo>
                <a:lnTo>
                  <a:pt x="2" y="17"/>
                </a:lnTo>
                <a:lnTo>
                  <a:pt x="2" y="16"/>
                </a:lnTo>
                <a:lnTo>
                  <a:pt x="4" y="14"/>
                </a:lnTo>
                <a:lnTo>
                  <a:pt x="5" y="13"/>
                </a:lnTo>
                <a:lnTo>
                  <a:pt x="5" y="12"/>
                </a:lnTo>
                <a:lnTo>
                  <a:pt x="6" y="10"/>
                </a:lnTo>
                <a:lnTo>
                  <a:pt x="8" y="9"/>
                </a:lnTo>
                <a:lnTo>
                  <a:pt x="9" y="8"/>
                </a:lnTo>
                <a:lnTo>
                  <a:pt x="10" y="6"/>
                </a:lnTo>
                <a:lnTo>
                  <a:pt x="12" y="5"/>
                </a:lnTo>
                <a:lnTo>
                  <a:pt x="13" y="4"/>
                </a:lnTo>
                <a:lnTo>
                  <a:pt x="14" y="4"/>
                </a:lnTo>
                <a:lnTo>
                  <a:pt x="16" y="2"/>
                </a:lnTo>
                <a:lnTo>
                  <a:pt x="17" y="2"/>
                </a:lnTo>
                <a:lnTo>
                  <a:pt x="18" y="1"/>
                </a:lnTo>
                <a:lnTo>
                  <a:pt x="20" y="1"/>
                </a:lnTo>
                <a:lnTo>
                  <a:pt x="21" y="1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0"/>
                </a:lnTo>
                <a:lnTo>
                  <a:pt x="22" y="0"/>
                </a:lnTo>
                <a:lnTo>
                  <a:pt x="24" y="0"/>
                </a:lnTo>
                <a:lnTo>
                  <a:pt x="26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2" y="1"/>
                </a:lnTo>
                <a:lnTo>
                  <a:pt x="33" y="1"/>
                </a:lnTo>
                <a:lnTo>
                  <a:pt x="34" y="1"/>
                </a:lnTo>
                <a:lnTo>
                  <a:pt x="36" y="2"/>
                </a:lnTo>
                <a:lnTo>
                  <a:pt x="37" y="2"/>
                </a:lnTo>
                <a:lnTo>
                  <a:pt x="38" y="4"/>
                </a:lnTo>
                <a:lnTo>
                  <a:pt x="40" y="4"/>
                </a:lnTo>
                <a:lnTo>
                  <a:pt x="41" y="5"/>
                </a:lnTo>
                <a:lnTo>
                  <a:pt x="42" y="6"/>
                </a:lnTo>
                <a:lnTo>
                  <a:pt x="42" y="8"/>
                </a:lnTo>
                <a:lnTo>
                  <a:pt x="44" y="8"/>
                </a:lnTo>
                <a:lnTo>
                  <a:pt x="45" y="9"/>
                </a:lnTo>
                <a:lnTo>
                  <a:pt x="46" y="10"/>
                </a:lnTo>
                <a:lnTo>
                  <a:pt x="46" y="12"/>
                </a:lnTo>
                <a:lnTo>
                  <a:pt x="48" y="13"/>
                </a:lnTo>
                <a:lnTo>
                  <a:pt x="49" y="14"/>
                </a:lnTo>
                <a:lnTo>
                  <a:pt x="50" y="16"/>
                </a:lnTo>
                <a:lnTo>
                  <a:pt x="50" y="17"/>
                </a:lnTo>
                <a:lnTo>
                  <a:pt x="52" y="18"/>
                </a:lnTo>
                <a:lnTo>
                  <a:pt x="52" y="21"/>
                </a:lnTo>
                <a:lnTo>
                  <a:pt x="52" y="22"/>
                </a:lnTo>
                <a:lnTo>
                  <a:pt x="52" y="24"/>
                </a:lnTo>
                <a:lnTo>
                  <a:pt x="53" y="25"/>
                </a:lnTo>
                <a:lnTo>
                  <a:pt x="53" y="26"/>
                </a:lnTo>
                <a:lnTo>
                  <a:pt x="53" y="28"/>
                </a:lnTo>
                <a:lnTo>
                  <a:pt x="53" y="29"/>
                </a:lnTo>
                <a:lnTo>
                  <a:pt x="53" y="22"/>
                </a:lnTo>
                <a:lnTo>
                  <a:pt x="53" y="24"/>
                </a:lnTo>
                <a:lnTo>
                  <a:pt x="53" y="25"/>
                </a:lnTo>
                <a:lnTo>
                  <a:pt x="53" y="26"/>
                </a:lnTo>
                <a:lnTo>
                  <a:pt x="52" y="29"/>
                </a:lnTo>
                <a:lnTo>
                  <a:pt x="52" y="30"/>
                </a:lnTo>
                <a:lnTo>
                  <a:pt x="52" y="31"/>
                </a:lnTo>
                <a:lnTo>
                  <a:pt x="52" y="33"/>
                </a:lnTo>
                <a:lnTo>
                  <a:pt x="50" y="34"/>
                </a:lnTo>
                <a:lnTo>
                  <a:pt x="50" y="35"/>
                </a:lnTo>
                <a:lnTo>
                  <a:pt x="49" y="37"/>
                </a:lnTo>
                <a:lnTo>
                  <a:pt x="49" y="38"/>
                </a:lnTo>
                <a:lnTo>
                  <a:pt x="48" y="39"/>
                </a:lnTo>
                <a:lnTo>
                  <a:pt x="46" y="41"/>
                </a:lnTo>
                <a:lnTo>
                  <a:pt x="45" y="42"/>
                </a:lnTo>
                <a:lnTo>
                  <a:pt x="44" y="43"/>
                </a:lnTo>
                <a:lnTo>
                  <a:pt x="42" y="45"/>
                </a:lnTo>
                <a:lnTo>
                  <a:pt x="41" y="46"/>
                </a:lnTo>
                <a:lnTo>
                  <a:pt x="40" y="47"/>
                </a:lnTo>
                <a:lnTo>
                  <a:pt x="38" y="47"/>
                </a:lnTo>
                <a:lnTo>
                  <a:pt x="37" y="49"/>
                </a:lnTo>
                <a:lnTo>
                  <a:pt x="36" y="49"/>
                </a:lnTo>
                <a:lnTo>
                  <a:pt x="34" y="50"/>
                </a:lnTo>
                <a:lnTo>
                  <a:pt x="33" y="50"/>
                </a:lnTo>
                <a:lnTo>
                  <a:pt x="32" y="51"/>
                </a:lnTo>
                <a:lnTo>
                  <a:pt x="30" y="51"/>
                </a:lnTo>
                <a:lnTo>
                  <a:pt x="29" y="51"/>
                </a:lnTo>
                <a:lnTo>
                  <a:pt x="28" y="51"/>
                </a:lnTo>
                <a:lnTo>
                  <a:pt x="26" y="53"/>
                </a:lnTo>
                <a:lnTo>
                  <a:pt x="24" y="53"/>
                </a:lnTo>
                <a:lnTo>
                  <a:pt x="22" y="53"/>
                </a:lnTo>
                <a:lnTo>
                  <a:pt x="29" y="53"/>
                </a:lnTo>
                <a:lnTo>
                  <a:pt x="28" y="53"/>
                </a:lnTo>
                <a:lnTo>
                  <a:pt x="26" y="53"/>
                </a:lnTo>
                <a:lnTo>
                  <a:pt x="25" y="51"/>
                </a:lnTo>
                <a:lnTo>
                  <a:pt x="24" y="51"/>
                </a:lnTo>
                <a:lnTo>
                  <a:pt x="22" y="51"/>
                </a:lnTo>
                <a:lnTo>
                  <a:pt x="21" y="51"/>
                </a:lnTo>
                <a:lnTo>
                  <a:pt x="20" y="50"/>
                </a:lnTo>
                <a:lnTo>
                  <a:pt x="18" y="50"/>
                </a:lnTo>
                <a:lnTo>
                  <a:pt x="17" y="49"/>
                </a:lnTo>
                <a:lnTo>
                  <a:pt x="16" y="49"/>
                </a:lnTo>
                <a:lnTo>
                  <a:pt x="14" y="47"/>
                </a:lnTo>
                <a:lnTo>
                  <a:pt x="13" y="47"/>
                </a:lnTo>
                <a:lnTo>
                  <a:pt x="12" y="46"/>
                </a:lnTo>
                <a:lnTo>
                  <a:pt x="10" y="45"/>
                </a:lnTo>
                <a:lnTo>
                  <a:pt x="9" y="45"/>
                </a:lnTo>
                <a:lnTo>
                  <a:pt x="9" y="43"/>
                </a:lnTo>
                <a:lnTo>
                  <a:pt x="8" y="42"/>
                </a:lnTo>
                <a:lnTo>
                  <a:pt x="6" y="41"/>
                </a:lnTo>
                <a:lnTo>
                  <a:pt x="5" y="41"/>
                </a:lnTo>
                <a:lnTo>
                  <a:pt x="5" y="39"/>
                </a:lnTo>
                <a:lnTo>
                  <a:pt x="4" y="38"/>
                </a:lnTo>
                <a:lnTo>
                  <a:pt x="4" y="37"/>
                </a:lnTo>
                <a:lnTo>
                  <a:pt x="2" y="35"/>
                </a:lnTo>
                <a:lnTo>
                  <a:pt x="2" y="34"/>
                </a:lnTo>
                <a:lnTo>
                  <a:pt x="1" y="33"/>
                </a:lnTo>
                <a:lnTo>
                  <a:pt x="1" y="31"/>
                </a:lnTo>
                <a:lnTo>
                  <a:pt x="1" y="30"/>
                </a:lnTo>
                <a:lnTo>
                  <a:pt x="0" y="29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20" name="Rectangle 76">
            <a:extLst>
              <a:ext uri="{FF2B5EF4-FFF2-40B4-BE49-F238E27FC236}">
                <a16:creationId xmlns:a16="http://schemas.microsoft.com/office/drawing/2014/main" id="{42933314-6F5F-4F4A-A962-14C2F179E4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96388" y="35274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721" name="Rectangle 77">
            <a:extLst>
              <a:ext uri="{FF2B5EF4-FFF2-40B4-BE49-F238E27FC236}">
                <a16:creationId xmlns:a16="http://schemas.microsoft.com/office/drawing/2014/main" id="{F0EE57F5-A91F-604B-B2E9-96317BBF8E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01913" y="4830763"/>
            <a:ext cx="107401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MSB position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722" name="Rectangle 78">
            <a:extLst>
              <a:ext uri="{FF2B5EF4-FFF2-40B4-BE49-F238E27FC236}">
                <a16:creationId xmlns:a16="http://schemas.microsoft.com/office/drawing/2014/main" id="{92A4D9F7-9DD3-1C46-9D18-0E83A11E90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46963" y="4830763"/>
            <a:ext cx="101951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LSB position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723" name="Title 1">
            <a:extLst>
              <a:ext uri="{FF2B5EF4-FFF2-40B4-BE49-F238E27FC236}">
                <a16:creationId xmlns:a16="http://schemas.microsoft.com/office/drawing/2014/main" id="{D22FF9A8-1396-2E46-980E-7FA74A16DFFB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 i="1">
                <a:solidFill>
                  <a:schemeClr val="tx2"/>
                </a:solidFill>
              </a:rPr>
              <a:t>n</a:t>
            </a:r>
            <a:r>
              <a:rPr lang="en-US" altLang="en-US" sz="3600">
                <a:solidFill>
                  <a:schemeClr val="tx2"/>
                </a:solidFill>
              </a:rPr>
              <a:t>-bit ripple-carry adder abstraction</a:t>
            </a:r>
          </a:p>
        </p:txBody>
      </p:sp>
      <p:sp>
        <p:nvSpPr>
          <p:cNvPr id="27724" name="Freeform 15">
            <a:extLst>
              <a:ext uri="{FF2B5EF4-FFF2-40B4-BE49-F238E27FC236}">
                <a16:creationId xmlns:a16="http://schemas.microsoft.com/office/drawing/2014/main" id="{845BED59-CE8F-5442-B554-3DF213B827B4}"/>
              </a:ext>
            </a:extLst>
          </p:cNvPr>
          <p:cNvSpPr>
            <a:spLocks/>
          </p:cNvSpPr>
          <p:nvPr/>
        </p:nvSpPr>
        <p:spPr bwMode="auto">
          <a:xfrm>
            <a:off x="2057400" y="2971800"/>
            <a:ext cx="7010400" cy="1219200"/>
          </a:xfrm>
          <a:custGeom>
            <a:avLst/>
            <a:gdLst>
              <a:gd name="T0" fmla="*/ 2147483646 w 6772"/>
              <a:gd name="T1" fmla="*/ 2147483646 h 1434"/>
              <a:gd name="T2" fmla="*/ 2147483646 w 6772"/>
              <a:gd name="T3" fmla="*/ 2147483646 h 1434"/>
              <a:gd name="T4" fmla="*/ 2147483646 w 6772"/>
              <a:gd name="T5" fmla="*/ 0 h 1434"/>
              <a:gd name="T6" fmla="*/ 2147483646 w 6772"/>
              <a:gd name="T7" fmla="*/ 0 h 1434"/>
              <a:gd name="T8" fmla="*/ 2147483646 w 6772"/>
              <a:gd name="T9" fmla="*/ 2147483646 h 1434"/>
              <a:gd name="T10" fmla="*/ 2147483646 w 6772"/>
              <a:gd name="T11" fmla="*/ 0 h 1434"/>
              <a:gd name="T12" fmla="*/ 0 w 6772"/>
              <a:gd name="T13" fmla="*/ 0 h 1434"/>
              <a:gd name="T14" fmla="*/ 2147483646 w 6772"/>
              <a:gd name="T15" fmla="*/ 2147483646 h 14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772"/>
              <a:gd name="T25" fmla="*/ 0 h 1434"/>
              <a:gd name="T26" fmla="*/ 6772 w 6772"/>
              <a:gd name="T27" fmla="*/ 1434 h 143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772" h="1434">
                <a:moveTo>
                  <a:pt x="717" y="1434"/>
                </a:moveTo>
                <a:lnTo>
                  <a:pt x="6081" y="1434"/>
                </a:lnTo>
                <a:lnTo>
                  <a:pt x="6772" y="0"/>
                </a:lnTo>
                <a:lnTo>
                  <a:pt x="3745" y="0"/>
                </a:lnTo>
                <a:lnTo>
                  <a:pt x="3399" y="372"/>
                </a:lnTo>
                <a:lnTo>
                  <a:pt x="3028" y="0"/>
                </a:lnTo>
                <a:lnTo>
                  <a:pt x="0" y="0"/>
                </a:lnTo>
                <a:lnTo>
                  <a:pt x="717" y="1434"/>
                </a:lnTo>
                <a:close/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3" name="Freeform 5">
            <a:extLst>
              <a:ext uri="{FF2B5EF4-FFF2-40B4-BE49-F238E27FC236}">
                <a16:creationId xmlns:a16="http://schemas.microsoft.com/office/drawing/2014/main" id="{640738B0-B449-7643-942F-2AC4351FAA8E}"/>
              </a:ext>
            </a:extLst>
          </p:cNvPr>
          <p:cNvSpPr>
            <a:spLocks/>
          </p:cNvSpPr>
          <p:nvPr/>
        </p:nvSpPr>
        <p:spPr bwMode="auto">
          <a:xfrm>
            <a:off x="2120900" y="3544888"/>
            <a:ext cx="127000" cy="63500"/>
          </a:xfrm>
          <a:custGeom>
            <a:avLst/>
            <a:gdLst>
              <a:gd name="T0" fmla="*/ 2147483646 w 159"/>
              <a:gd name="T1" fmla="*/ 0 h 79"/>
              <a:gd name="T2" fmla="*/ 0 w 159"/>
              <a:gd name="T3" fmla="*/ 2147483646 h 79"/>
              <a:gd name="T4" fmla="*/ 2147483646 w 159"/>
              <a:gd name="T5" fmla="*/ 2147483646 h 79"/>
              <a:gd name="T6" fmla="*/ 2147483646 w 159"/>
              <a:gd name="T7" fmla="*/ 2147483646 h 79"/>
              <a:gd name="T8" fmla="*/ 2147483646 w 159"/>
              <a:gd name="T9" fmla="*/ 0 h 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9"/>
              <a:gd name="T16" fmla="*/ 0 h 79"/>
              <a:gd name="T17" fmla="*/ 159 w 159"/>
              <a:gd name="T18" fmla="*/ 79 h 7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9" h="79">
                <a:moveTo>
                  <a:pt x="159" y="0"/>
                </a:moveTo>
                <a:lnTo>
                  <a:pt x="0" y="26"/>
                </a:lnTo>
                <a:lnTo>
                  <a:pt x="159" y="79"/>
                </a:lnTo>
                <a:lnTo>
                  <a:pt x="159" y="26"/>
                </a:lnTo>
                <a:lnTo>
                  <a:pt x="159" y="0"/>
                </a:lnTo>
                <a:close/>
              </a:path>
            </a:pathLst>
          </a:custGeom>
          <a:solidFill>
            <a:schemeClr val="tx1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674" name="Line 6">
            <a:extLst>
              <a:ext uri="{FF2B5EF4-FFF2-40B4-BE49-F238E27FC236}">
                <a16:creationId xmlns:a16="http://schemas.microsoft.com/office/drawing/2014/main" id="{FC7C0040-33D4-9140-906F-11940D467DE5}"/>
              </a:ext>
            </a:extLst>
          </p:cNvPr>
          <p:cNvSpPr>
            <a:spLocks noChangeShapeType="1"/>
          </p:cNvSpPr>
          <p:nvPr/>
        </p:nvSpPr>
        <p:spPr bwMode="auto">
          <a:xfrm>
            <a:off x="2247901" y="3565525"/>
            <a:ext cx="4413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75" name="Rectangle 10">
            <a:extLst>
              <a:ext uri="{FF2B5EF4-FFF2-40B4-BE49-F238E27FC236}">
                <a16:creationId xmlns:a16="http://schemas.microsoft.com/office/drawing/2014/main" id="{934B818B-7E4B-2542-9703-698C637494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1125" y="2352675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8676" name="Rectangle 11">
            <a:extLst>
              <a:ext uri="{FF2B5EF4-FFF2-40B4-BE49-F238E27FC236}">
                <a16:creationId xmlns:a16="http://schemas.microsoft.com/office/drawing/2014/main" id="{DA61E5AC-7F47-F84A-8678-BED617333C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2447925"/>
            <a:ext cx="1923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–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8677" name="Rectangle 12">
            <a:extLst>
              <a:ext uri="{FF2B5EF4-FFF2-40B4-BE49-F238E27FC236}">
                <a16:creationId xmlns:a16="http://schemas.microsoft.com/office/drawing/2014/main" id="{A1E6690D-6925-D24F-8A86-8C58A8151A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3" y="24479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8678" name="Rectangle 14">
            <a:extLst>
              <a:ext uri="{FF2B5EF4-FFF2-40B4-BE49-F238E27FC236}">
                <a16:creationId xmlns:a16="http://schemas.microsoft.com/office/drawing/2014/main" id="{F23374E1-F8D3-3A4B-B3BC-3F33BBC3EE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8488" y="3419475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8679" name="Rectangle 15">
            <a:extLst>
              <a:ext uri="{FF2B5EF4-FFF2-40B4-BE49-F238E27FC236}">
                <a16:creationId xmlns:a16="http://schemas.microsoft.com/office/drawing/2014/main" id="{A8809DC5-979E-8142-AE63-45C1925B43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0563" y="351313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8680" name="Freeform 19">
            <a:extLst>
              <a:ext uri="{FF2B5EF4-FFF2-40B4-BE49-F238E27FC236}">
                <a16:creationId xmlns:a16="http://schemas.microsoft.com/office/drawing/2014/main" id="{F617E3E9-0355-FF41-9137-9044A9832229}"/>
              </a:ext>
            </a:extLst>
          </p:cNvPr>
          <p:cNvSpPr>
            <a:spLocks/>
          </p:cNvSpPr>
          <p:nvPr/>
        </p:nvSpPr>
        <p:spPr bwMode="auto">
          <a:xfrm>
            <a:off x="3109913" y="4302125"/>
            <a:ext cx="42862" cy="127000"/>
          </a:xfrm>
          <a:custGeom>
            <a:avLst/>
            <a:gdLst>
              <a:gd name="T0" fmla="*/ 0 w 53"/>
              <a:gd name="T1" fmla="*/ 0 h 159"/>
              <a:gd name="T2" fmla="*/ 2147483646 w 53"/>
              <a:gd name="T3" fmla="*/ 2147483646 h 159"/>
              <a:gd name="T4" fmla="*/ 2147483646 w 53"/>
              <a:gd name="T5" fmla="*/ 0 h 159"/>
              <a:gd name="T6" fmla="*/ 2147483646 w 53"/>
              <a:gd name="T7" fmla="*/ 0 h 159"/>
              <a:gd name="T8" fmla="*/ 0 w 53"/>
              <a:gd name="T9" fmla="*/ 0 h 1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159"/>
              <a:gd name="T17" fmla="*/ 53 w 53"/>
              <a:gd name="T18" fmla="*/ 159 h 1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159">
                <a:moveTo>
                  <a:pt x="0" y="0"/>
                </a:moveTo>
                <a:lnTo>
                  <a:pt x="26" y="159"/>
                </a:lnTo>
                <a:lnTo>
                  <a:pt x="53" y="0"/>
                </a:lnTo>
                <a:lnTo>
                  <a:pt x="2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681" name="Line 20">
            <a:extLst>
              <a:ext uri="{FF2B5EF4-FFF2-40B4-BE49-F238E27FC236}">
                <a16:creationId xmlns:a16="http://schemas.microsoft.com/office/drawing/2014/main" id="{70306932-123B-EE4D-B3C9-9D062D6B0F2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32139" y="3860801"/>
            <a:ext cx="1587" cy="44132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82" name="Freeform 21">
            <a:extLst>
              <a:ext uri="{FF2B5EF4-FFF2-40B4-BE49-F238E27FC236}">
                <a16:creationId xmlns:a16="http://schemas.microsoft.com/office/drawing/2014/main" id="{94470CEE-85BB-0547-AF1E-DDAFF423A671}"/>
              </a:ext>
            </a:extLst>
          </p:cNvPr>
          <p:cNvSpPr>
            <a:spLocks/>
          </p:cNvSpPr>
          <p:nvPr/>
        </p:nvSpPr>
        <p:spPr bwMode="auto">
          <a:xfrm>
            <a:off x="3321050" y="3124201"/>
            <a:ext cx="63500" cy="125413"/>
          </a:xfrm>
          <a:custGeom>
            <a:avLst/>
            <a:gdLst>
              <a:gd name="T0" fmla="*/ 0 w 79"/>
              <a:gd name="T1" fmla="*/ 0 h 160"/>
              <a:gd name="T2" fmla="*/ 2147483646 w 79"/>
              <a:gd name="T3" fmla="*/ 2147483646 h 160"/>
              <a:gd name="T4" fmla="*/ 2147483646 w 79"/>
              <a:gd name="T5" fmla="*/ 0 h 160"/>
              <a:gd name="T6" fmla="*/ 2147483646 w 79"/>
              <a:gd name="T7" fmla="*/ 0 h 160"/>
              <a:gd name="T8" fmla="*/ 0 w 79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9"/>
              <a:gd name="T16" fmla="*/ 0 h 160"/>
              <a:gd name="T17" fmla="*/ 79 w 79"/>
              <a:gd name="T18" fmla="*/ 160 h 1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9" h="160">
                <a:moveTo>
                  <a:pt x="0" y="0"/>
                </a:moveTo>
                <a:lnTo>
                  <a:pt x="53" y="160"/>
                </a:lnTo>
                <a:lnTo>
                  <a:pt x="79" y="0"/>
                </a:lnTo>
                <a:lnTo>
                  <a:pt x="5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683" name="Line 22">
            <a:extLst>
              <a:ext uri="{FF2B5EF4-FFF2-40B4-BE49-F238E27FC236}">
                <a16:creationId xmlns:a16="http://schemas.microsoft.com/office/drawing/2014/main" id="{BE9C3243-FA9E-EE46-8D80-9813F875138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62325" y="2681289"/>
            <a:ext cx="1588" cy="4206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84" name="Freeform 23">
            <a:extLst>
              <a:ext uri="{FF2B5EF4-FFF2-40B4-BE49-F238E27FC236}">
                <a16:creationId xmlns:a16="http://schemas.microsoft.com/office/drawing/2014/main" id="{B22C3683-EDE8-9A4F-AC10-844C61306496}"/>
              </a:ext>
            </a:extLst>
          </p:cNvPr>
          <p:cNvSpPr>
            <a:spLocks/>
          </p:cNvSpPr>
          <p:nvPr/>
        </p:nvSpPr>
        <p:spPr bwMode="auto">
          <a:xfrm>
            <a:off x="2879726" y="3124201"/>
            <a:ext cx="61913" cy="125413"/>
          </a:xfrm>
          <a:custGeom>
            <a:avLst/>
            <a:gdLst>
              <a:gd name="T0" fmla="*/ 0 w 80"/>
              <a:gd name="T1" fmla="*/ 0 h 160"/>
              <a:gd name="T2" fmla="*/ 2147483646 w 80"/>
              <a:gd name="T3" fmla="*/ 2147483646 h 160"/>
              <a:gd name="T4" fmla="*/ 2147483646 w 80"/>
              <a:gd name="T5" fmla="*/ 0 h 160"/>
              <a:gd name="T6" fmla="*/ 2147483646 w 80"/>
              <a:gd name="T7" fmla="*/ 0 h 160"/>
              <a:gd name="T8" fmla="*/ 0 w 80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0"/>
              <a:gd name="T16" fmla="*/ 0 h 160"/>
              <a:gd name="T17" fmla="*/ 80 w 80"/>
              <a:gd name="T18" fmla="*/ 160 h 1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0" h="160">
                <a:moveTo>
                  <a:pt x="0" y="0"/>
                </a:moveTo>
                <a:lnTo>
                  <a:pt x="27" y="160"/>
                </a:lnTo>
                <a:lnTo>
                  <a:pt x="80" y="0"/>
                </a:lnTo>
                <a:lnTo>
                  <a:pt x="2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685" name="Line 24">
            <a:extLst>
              <a:ext uri="{FF2B5EF4-FFF2-40B4-BE49-F238E27FC236}">
                <a16:creationId xmlns:a16="http://schemas.microsoft.com/office/drawing/2014/main" id="{975EB271-F986-C642-A2C3-51B08CD2F83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900364" y="2681289"/>
            <a:ext cx="1587" cy="4206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86" name="Rectangle 26">
            <a:extLst>
              <a:ext uri="{FF2B5EF4-FFF2-40B4-BE49-F238E27FC236}">
                <a16:creationId xmlns:a16="http://schemas.microsoft.com/office/drawing/2014/main" id="{7D14C4EE-23E7-9642-AEC8-400AD95618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54375" y="2352675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8687" name="Rectangle 27">
            <a:extLst>
              <a:ext uri="{FF2B5EF4-FFF2-40B4-BE49-F238E27FC236}">
                <a16:creationId xmlns:a16="http://schemas.microsoft.com/office/drawing/2014/main" id="{EAD4C9A1-E338-1D40-AF20-39012256A3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6450" y="24479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8688" name="Rectangle 28">
            <a:extLst>
              <a:ext uri="{FF2B5EF4-FFF2-40B4-BE49-F238E27FC236}">
                <a16:creationId xmlns:a16="http://schemas.microsoft.com/office/drawing/2014/main" id="{FE97C930-D734-3540-B2E2-EC4EDD8C8B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7113" y="24479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8689" name="Rectangle 29">
            <a:extLst>
              <a:ext uri="{FF2B5EF4-FFF2-40B4-BE49-F238E27FC236}">
                <a16:creationId xmlns:a16="http://schemas.microsoft.com/office/drawing/2014/main" id="{7D43DD24-F6E5-494E-BC17-137AAC0110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5988" y="24479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–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8690" name="Rectangle 30">
            <a:extLst>
              <a:ext uri="{FF2B5EF4-FFF2-40B4-BE49-F238E27FC236}">
                <a16:creationId xmlns:a16="http://schemas.microsoft.com/office/drawing/2014/main" id="{902D4F9C-AF55-6249-A675-788B1E4EF2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4338" y="4456113"/>
            <a:ext cx="12343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8691" name="Rectangle 31">
            <a:extLst>
              <a:ext uri="{FF2B5EF4-FFF2-40B4-BE49-F238E27FC236}">
                <a16:creationId xmlns:a16="http://schemas.microsoft.com/office/drawing/2014/main" id="{ABBD16F0-DD83-AC43-BC21-DBBA6E6EA6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5300" y="45497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8692" name="Rectangle 32">
            <a:extLst>
              <a:ext uri="{FF2B5EF4-FFF2-40B4-BE49-F238E27FC236}">
                <a16:creationId xmlns:a16="http://schemas.microsoft.com/office/drawing/2014/main" id="{154E2B5C-1F19-CA44-968A-4DEF2A25E6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55963" y="45497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8693" name="Rectangle 38">
            <a:extLst>
              <a:ext uri="{FF2B5EF4-FFF2-40B4-BE49-F238E27FC236}">
                <a16:creationId xmlns:a16="http://schemas.microsoft.com/office/drawing/2014/main" id="{AF695A24-C36D-9F4C-8012-CF06882E0C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6425" y="45497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–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8694" name="Rectangle 40">
            <a:extLst>
              <a:ext uri="{FF2B5EF4-FFF2-40B4-BE49-F238E27FC236}">
                <a16:creationId xmlns:a16="http://schemas.microsoft.com/office/drawing/2014/main" id="{E6E37B42-EDA5-CC49-8C3B-AF592F7380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1088" y="234791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8695" name="Rectangle 41">
            <a:extLst>
              <a:ext uri="{FF2B5EF4-FFF2-40B4-BE49-F238E27FC236}">
                <a16:creationId xmlns:a16="http://schemas.microsoft.com/office/drawing/2014/main" id="{38F55E89-6443-1449-BD18-119706CD47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54750" y="24415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8696" name="Freeform 43">
            <a:extLst>
              <a:ext uri="{FF2B5EF4-FFF2-40B4-BE49-F238E27FC236}">
                <a16:creationId xmlns:a16="http://schemas.microsoft.com/office/drawing/2014/main" id="{DE4CEADF-11C5-1743-B20E-EEFFF678BE66}"/>
              </a:ext>
            </a:extLst>
          </p:cNvPr>
          <p:cNvSpPr>
            <a:spLocks/>
          </p:cNvSpPr>
          <p:nvPr/>
        </p:nvSpPr>
        <p:spPr bwMode="auto">
          <a:xfrm>
            <a:off x="6435726" y="4302125"/>
            <a:ext cx="41275" cy="127000"/>
          </a:xfrm>
          <a:custGeom>
            <a:avLst/>
            <a:gdLst>
              <a:gd name="T0" fmla="*/ 0 w 53"/>
              <a:gd name="T1" fmla="*/ 0 h 159"/>
              <a:gd name="T2" fmla="*/ 2147483646 w 53"/>
              <a:gd name="T3" fmla="*/ 2147483646 h 159"/>
              <a:gd name="T4" fmla="*/ 2147483646 w 53"/>
              <a:gd name="T5" fmla="*/ 0 h 159"/>
              <a:gd name="T6" fmla="*/ 2147483646 w 53"/>
              <a:gd name="T7" fmla="*/ 0 h 159"/>
              <a:gd name="T8" fmla="*/ 0 w 53"/>
              <a:gd name="T9" fmla="*/ 0 h 1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159"/>
              <a:gd name="T17" fmla="*/ 53 w 53"/>
              <a:gd name="T18" fmla="*/ 159 h 1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159">
                <a:moveTo>
                  <a:pt x="0" y="0"/>
                </a:moveTo>
                <a:lnTo>
                  <a:pt x="26" y="159"/>
                </a:lnTo>
                <a:lnTo>
                  <a:pt x="53" y="0"/>
                </a:lnTo>
                <a:lnTo>
                  <a:pt x="2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697" name="Line 44">
            <a:extLst>
              <a:ext uri="{FF2B5EF4-FFF2-40B4-BE49-F238E27FC236}">
                <a16:creationId xmlns:a16="http://schemas.microsoft.com/office/drawing/2014/main" id="{980E48E3-842D-914E-AD24-AE8B54FAC64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56364" y="3860801"/>
            <a:ext cx="1587" cy="44132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98" name="Freeform 45">
            <a:extLst>
              <a:ext uri="{FF2B5EF4-FFF2-40B4-BE49-F238E27FC236}">
                <a16:creationId xmlns:a16="http://schemas.microsoft.com/office/drawing/2014/main" id="{4240CC21-E17E-DB4F-97E9-736C10E279C9}"/>
              </a:ext>
            </a:extLst>
          </p:cNvPr>
          <p:cNvSpPr>
            <a:spLocks/>
          </p:cNvSpPr>
          <p:nvPr/>
        </p:nvSpPr>
        <p:spPr bwMode="auto">
          <a:xfrm>
            <a:off x="6645275" y="3124201"/>
            <a:ext cx="63500" cy="125413"/>
          </a:xfrm>
          <a:custGeom>
            <a:avLst/>
            <a:gdLst>
              <a:gd name="T0" fmla="*/ 0 w 79"/>
              <a:gd name="T1" fmla="*/ 0 h 160"/>
              <a:gd name="T2" fmla="*/ 2147483646 w 79"/>
              <a:gd name="T3" fmla="*/ 2147483646 h 160"/>
              <a:gd name="T4" fmla="*/ 2147483646 w 79"/>
              <a:gd name="T5" fmla="*/ 0 h 160"/>
              <a:gd name="T6" fmla="*/ 2147483646 w 79"/>
              <a:gd name="T7" fmla="*/ 0 h 160"/>
              <a:gd name="T8" fmla="*/ 0 w 79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9"/>
              <a:gd name="T16" fmla="*/ 0 h 160"/>
              <a:gd name="T17" fmla="*/ 79 w 79"/>
              <a:gd name="T18" fmla="*/ 160 h 1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9" h="160">
                <a:moveTo>
                  <a:pt x="0" y="0"/>
                </a:moveTo>
                <a:lnTo>
                  <a:pt x="53" y="160"/>
                </a:lnTo>
                <a:lnTo>
                  <a:pt x="79" y="0"/>
                </a:lnTo>
                <a:lnTo>
                  <a:pt x="5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699" name="Line 46">
            <a:extLst>
              <a:ext uri="{FF2B5EF4-FFF2-40B4-BE49-F238E27FC236}">
                <a16:creationId xmlns:a16="http://schemas.microsoft.com/office/drawing/2014/main" id="{2DF2D07B-1104-A048-A222-5EBD00890EA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688139" y="2681289"/>
            <a:ext cx="1587" cy="4206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00" name="Freeform 47">
            <a:extLst>
              <a:ext uri="{FF2B5EF4-FFF2-40B4-BE49-F238E27FC236}">
                <a16:creationId xmlns:a16="http://schemas.microsoft.com/office/drawing/2014/main" id="{4B82E592-2A57-AA43-87D6-F9A3A62F898D}"/>
              </a:ext>
            </a:extLst>
          </p:cNvPr>
          <p:cNvSpPr>
            <a:spLocks/>
          </p:cNvSpPr>
          <p:nvPr/>
        </p:nvSpPr>
        <p:spPr bwMode="auto">
          <a:xfrm>
            <a:off x="6203950" y="3124201"/>
            <a:ext cx="63500" cy="125413"/>
          </a:xfrm>
          <a:custGeom>
            <a:avLst/>
            <a:gdLst>
              <a:gd name="T0" fmla="*/ 0 w 80"/>
              <a:gd name="T1" fmla="*/ 0 h 160"/>
              <a:gd name="T2" fmla="*/ 2147483646 w 80"/>
              <a:gd name="T3" fmla="*/ 2147483646 h 160"/>
              <a:gd name="T4" fmla="*/ 2147483646 w 80"/>
              <a:gd name="T5" fmla="*/ 0 h 160"/>
              <a:gd name="T6" fmla="*/ 2147483646 w 80"/>
              <a:gd name="T7" fmla="*/ 0 h 160"/>
              <a:gd name="T8" fmla="*/ 0 w 80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0"/>
              <a:gd name="T16" fmla="*/ 0 h 160"/>
              <a:gd name="T17" fmla="*/ 80 w 80"/>
              <a:gd name="T18" fmla="*/ 160 h 1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0" h="160">
                <a:moveTo>
                  <a:pt x="0" y="0"/>
                </a:moveTo>
                <a:lnTo>
                  <a:pt x="27" y="160"/>
                </a:lnTo>
                <a:lnTo>
                  <a:pt x="80" y="0"/>
                </a:lnTo>
                <a:lnTo>
                  <a:pt x="2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701" name="Line 48">
            <a:extLst>
              <a:ext uri="{FF2B5EF4-FFF2-40B4-BE49-F238E27FC236}">
                <a16:creationId xmlns:a16="http://schemas.microsoft.com/office/drawing/2014/main" id="{0962652A-ED42-FA44-B85A-824C4E33D76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24589" y="2681289"/>
            <a:ext cx="1587" cy="4206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02" name="Rectangle 50">
            <a:extLst>
              <a:ext uri="{FF2B5EF4-FFF2-40B4-BE49-F238E27FC236}">
                <a16:creationId xmlns:a16="http://schemas.microsoft.com/office/drawing/2014/main" id="{8D2F0A37-E17B-6E43-AD25-5F8DB0A77A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6700" y="234791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8703" name="Rectangle 51">
            <a:extLst>
              <a:ext uri="{FF2B5EF4-FFF2-40B4-BE49-F238E27FC236}">
                <a16:creationId xmlns:a16="http://schemas.microsoft.com/office/drawing/2014/main" id="{412F9E1D-E468-E045-97D8-AD38BE442E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8775" y="24415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8704" name="Rectangle 52">
            <a:extLst>
              <a:ext uri="{FF2B5EF4-FFF2-40B4-BE49-F238E27FC236}">
                <a16:creationId xmlns:a16="http://schemas.microsoft.com/office/drawing/2014/main" id="{1352E268-1EFE-6C45-AB57-C6F647AB13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1275" y="4456113"/>
            <a:ext cx="12343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8705" name="Freeform 54">
            <a:extLst>
              <a:ext uri="{FF2B5EF4-FFF2-40B4-BE49-F238E27FC236}">
                <a16:creationId xmlns:a16="http://schemas.microsoft.com/office/drawing/2014/main" id="{0DE0769F-6CBE-DE48-8BA7-C56F0132C918}"/>
              </a:ext>
            </a:extLst>
          </p:cNvPr>
          <p:cNvSpPr>
            <a:spLocks/>
          </p:cNvSpPr>
          <p:nvPr/>
        </p:nvSpPr>
        <p:spPr bwMode="auto">
          <a:xfrm>
            <a:off x="8434388" y="3544888"/>
            <a:ext cx="127000" cy="63500"/>
          </a:xfrm>
          <a:custGeom>
            <a:avLst/>
            <a:gdLst>
              <a:gd name="T0" fmla="*/ 2147483646 w 159"/>
              <a:gd name="T1" fmla="*/ 0 h 79"/>
              <a:gd name="T2" fmla="*/ 0 w 159"/>
              <a:gd name="T3" fmla="*/ 2147483646 h 79"/>
              <a:gd name="T4" fmla="*/ 2147483646 w 159"/>
              <a:gd name="T5" fmla="*/ 2147483646 h 79"/>
              <a:gd name="T6" fmla="*/ 2147483646 w 159"/>
              <a:gd name="T7" fmla="*/ 2147483646 h 79"/>
              <a:gd name="T8" fmla="*/ 2147483646 w 159"/>
              <a:gd name="T9" fmla="*/ 0 h 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9"/>
              <a:gd name="T16" fmla="*/ 0 h 79"/>
              <a:gd name="T17" fmla="*/ 159 w 159"/>
              <a:gd name="T18" fmla="*/ 79 h 7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9" h="79">
                <a:moveTo>
                  <a:pt x="159" y="0"/>
                </a:moveTo>
                <a:lnTo>
                  <a:pt x="0" y="26"/>
                </a:lnTo>
                <a:lnTo>
                  <a:pt x="159" y="79"/>
                </a:lnTo>
                <a:lnTo>
                  <a:pt x="159" y="26"/>
                </a:lnTo>
                <a:lnTo>
                  <a:pt x="159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706" name="Line 55">
            <a:extLst>
              <a:ext uri="{FF2B5EF4-FFF2-40B4-BE49-F238E27FC236}">
                <a16:creationId xmlns:a16="http://schemas.microsoft.com/office/drawing/2014/main" id="{C11E53D5-178A-E445-B195-71F12FBA79F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561389" y="3565525"/>
            <a:ext cx="4413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07" name="Rectangle 56">
            <a:extLst>
              <a:ext uri="{FF2B5EF4-FFF2-40B4-BE49-F238E27FC236}">
                <a16:creationId xmlns:a16="http://schemas.microsoft.com/office/drawing/2014/main" id="{CE4FFD2D-D078-9141-9EB2-4F28680EAA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2238" y="45497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8708" name="Freeform 57">
            <a:extLst>
              <a:ext uri="{FF2B5EF4-FFF2-40B4-BE49-F238E27FC236}">
                <a16:creationId xmlns:a16="http://schemas.microsoft.com/office/drawing/2014/main" id="{E04DC8E3-FCB7-B04D-8C4F-D4627692AC27}"/>
              </a:ext>
            </a:extLst>
          </p:cNvPr>
          <p:cNvSpPr>
            <a:spLocks/>
          </p:cNvSpPr>
          <p:nvPr/>
        </p:nvSpPr>
        <p:spPr bwMode="auto">
          <a:xfrm>
            <a:off x="7929563" y="4302125"/>
            <a:ext cx="42862" cy="127000"/>
          </a:xfrm>
          <a:custGeom>
            <a:avLst/>
            <a:gdLst>
              <a:gd name="T0" fmla="*/ 0 w 53"/>
              <a:gd name="T1" fmla="*/ 0 h 159"/>
              <a:gd name="T2" fmla="*/ 2147483646 w 53"/>
              <a:gd name="T3" fmla="*/ 2147483646 h 159"/>
              <a:gd name="T4" fmla="*/ 2147483646 w 53"/>
              <a:gd name="T5" fmla="*/ 0 h 159"/>
              <a:gd name="T6" fmla="*/ 2147483646 w 53"/>
              <a:gd name="T7" fmla="*/ 0 h 159"/>
              <a:gd name="T8" fmla="*/ 0 w 53"/>
              <a:gd name="T9" fmla="*/ 0 h 1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159"/>
              <a:gd name="T17" fmla="*/ 53 w 53"/>
              <a:gd name="T18" fmla="*/ 159 h 1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159">
                <a:moveTo>
                  <a:pt x="0" y="0"/>
                </a:moveTo>
                <a:lnTo>
                  <a:pt x="27" y="159"/>
                </a:lnTo>
                <a:lnTo>
                  <a:pt x="53" y="0"/>
                </a:lnTo>
                <a:lnTo>
                  <a:pt x="2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709" name="Line 58">
            <a:extLst>
              <a:ext uri="{FF2B5EF4-FFF2-40B4-BE49-F238E27FC236}">
                <a16:creationId xmlns:a16="http://schemas.microsoft.com/office/drawing/2014/main" id="{43274B89-A142-D342-83FA-EDDEB8C93A4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950200" y="3860801"/>
            <a:ext cx="1588" cy="44132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10" name="Freeform 59">
            <a:extLst>
              <a:ext uri="{FF2B5EF4-FFF2-40B4-BE49-F238E27FC236}">
                <a16:creationId xmlns:a16="http://schemas.microsoft.com/office/drawing/2014/main" id="{011A8634-91D9-BE49-A342-F38D7D2CDBE4}"/>
              </a:ext>
            </a:extLst>
          </p:cNvPr>
          <p:cNvSpPr>
            <a:spLocks/>
          </p:cNvSpPr>
          <p:nvPr/>
        </p:nvSpPr>
        <p:spPr bwMode="auto">
          <a:xfrm>
            <a:off x="8140701" y="3124201"/>
            <a:ext cx="61913" cy="125413"/>
          </a:xfrm>
          <a:custGeom>
            <a:avLst/>
            <a:gdLst>
              <a:gd name="T0" fmla="*/ 0 w 80"/>
              <a:gd name="T1" fmla="*/ 0 h 160"/>
              <a:gd name="T2" fmla="*/ 2147483646 w 80"/>
              <a:gd name="T3" fmla="*/ 2147483646 h 160"/>
              <a:gd name="T4" fmla="*/ 2147483646 w 80"/>
              <a:gd name="T5" fmla="*/ 0 h 160"/>
              <a:gd name="T6" fmla="*/ 2147483646 w 80"/>
              <a:gd name="T7" fmla="*/ 0 h 160"/>
              <a:gd name="T8" fmla="*/ 0 w 80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0"/>
              <a:gd name="T16" fmla="*/ 0 h 160"/>
              <a:gd name="T17" fmla="*/ 80 w 80"/>
              <a:gd name="T18" fmla="*/ 160 h 1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0" h="160">
                <a:moveTo>
                  <a:pt x="0" y="0"/>
                </a:moveTo>
                <a:lnTo>
                  <a:pt x="53" y="160"/>
                </a:lnTo>
                <a:lnTo>
                  <a:pt x="80" y="0"/>
                </a:lnTo>
                <a:lnTo>
                  <a:pt x="5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711" name="Line 60">
            <a:extLst>
              <a:ext uri="{FF2B5EF4-FFF2-40B4-BE49-F238E27FC236}">
                <a16:creationId xmlns:a16="http://schemas.microsoft.com/office/drawing/2014/main" id="{A39D9E87-317A-C14E-BA82-052EE9B6987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81975" y="2681289"/>
            <a:ext cx="1588" cy="4206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12" name="Freeform 61">
            <a:extLst>
              <a:ext uri="{FF2B5EF4-FFF2-40B4-BE49-F238E27FC236}">
                <a16:creationId xmlns:a16="http://schemas.microsoft.com/office/drawing/2014/main" id="{B6882C0A-72C1-B84E-990C-A6165EAE3D1A}"/>
              </a:ext>
            </a:extLst>
          </p:cNvPr>
          <p:cNvSpPr>
            <a:spLocks/>
          </p:cNvSpPr>
          <p:nvPr/>
        </p:nvSpPr>
        <p:spPr bwMode="auto">
          <a:xfrm>
            <a:off x="7697788" y="3124201"/>
            <a:ext cx="63500" cy="125413"/>
          </a:xfrm>
          <a:custGeom>
            <a:avLst/>
            <a:gdLst>
              <a:gd name="T0" fmla="*/ 0 w 80"/>
              <a:gd name="T1" fmla="*/ 0 h 160"/>
              <a:gd name="T2" fmla="*/ 2147483646 w 80"/>
              <a:gd name="T3" fmla="*/ 2147483646 h 160"/>
              <a:gd name="T4" fmla="*/ 2147483646 w 80"/>
              <a:gd name="T5" fmla="*/ 0 h 160"/>
              <a:gd name="T6" fmla="*/ 2147483646 w 80"/>
              <a:gd name="T7" fmla="*/ 0 h 160"/>
              <a:gd name="T8" fmla="*/ 0 w 80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0"/>
              <a:gd name="T16" fmla="*/ 0 h 160"/>
              <a:gd name="T17" fmla="*/ 80 w 80"/>
              <a:gd name="T18" fmla="*/ 160 h 1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0" h="160">
                <a:moveTo>
                  <a:pt x="0" y="0"/>
                </a:moveTo>
                <a:lnTo>
                  <a:pt x="27" y="160"/>
                </a:lnTo>
                <a:lnTo>
                  <a:pt x="80" y="0"/>
                </a:lnTo>
                <a:lnTo>
                  <a:pt x="2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713" name="Line 62">
            <a:extLst>
              <a:ext uri="{FF2B5EF4-FFF2-40B4-BE49-F238E27FC236}">
                <a16:creationId xmlns:a16="http://schemas.microsoft.com/office/drawing/2014/main" id="{B3CE475F-277E-CF44-86B5-82E3492DA65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718425" y="2681289"/>
            <a:ext cx="1588" cy="4206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14" name="Rectangle 64">
            <a:extLst>
              <a:ext uri="{FF2B5EF4-FFF2-40B4-BE49-F238E27FC236}">
                <a16:creationId xmlns:a16="http://schemas.microsoft.com/office/drawing/2014/main" id="{EB3C4839-D836-CC4F-9512-54B87E52CB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4700" y="3221038"/>
            <a:ext cx="4809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8715" name="Rectangle 66">
            <a:extLst>
              <a:ext uri="{FF2B5EF4-FFF2-40B4-BE49-F238E27FC236}">
                <a16:creationId xmlns:a16="http://schemas.microsoft.com/office/drawing/2014/main" id="{B0F24021-C4D0-D54D-93D1-44DB8884B1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46988" y="234791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8716" name="Rectangle 67">
            <a:extLst>
              <a:ext uri="{FF2B5EF4-FFF2-40B4-BE49-F238E27FC236}">
                <a16:creationId xmlns:a16="http://schemas.microsoft.com/office/drawing/2014/main" id="{E446800A-62D6-AF49-A88B-4EDB07B0D7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39063" y="24415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8717" name="Rectangle 68">
            <a:extLst>
              <a:ext uri="{FF2B5EF4-FFF2-40B4-BE49-F238E27FC236}">
                <a16:creationId xmlns:a16="http://schemas.microsoft.com/office/drawing/2014/main" id="{1F7BE7D6-D1AF-E240-954F-A8B91782EC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2600" y="234791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8718" name="Rectangle 69">
            <a:extLst>
              <a:ext uri="{FF2B5EF4-FFF2-40B4-BE49-F238E27FC236}">
                <a16:creationId xmlns:a16="http://schemas.microsoft.com/office/drawing/2014/main" id="{6AFAFFAC-A3F8-2A43-B7BF-3255053C53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4675" y="24415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8719" name="Rectangle 70">
            <a:extLst>
              <a:ext uri="{FF2B5EF4-FFF2-40B4-BE49-F238E27FC236}">
                <a16:creationId xmlns:a16="http://schemas.microsoft.com/office/drawing/2014/main" id="{28A912B6-24CC-124F-A337-B0697EB971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9238" y="4456113"/>
            <a:ext cx="12343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8720" name="Rectangle 71">
            <a:extLst>
              <a:ext uri="{FF2B5EF4-FFF2-40B4-BE49-F238E27FC236}">
                <a16:creationId xmlns:a16="http://schemas.microsoft.com/office/drawing/2014/main" id="{4855FFFC-8587-1843-B094-B6ABFA9AD9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0200" y="45497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8721" name="Rectangle 72">
            <a:extLst>
              <a:ext uri="{FF2B5EF4-FFF2-40B4-BE49-F238E27FC236}">
                <a16:creationId xmlns:a16="http://schemas.microsoft.com/office/drawing/2014/main" id="{6C5C52CD-6485-BA45-B152-1590F17BD3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04313" y="3433763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8722" name="Rectangle 76">
            <a:extLst>
              <a:ext uri="{FF2B5EF4-FFF2-40B4-BE49-F238E27FC236}">
                <a16:creationId xmlns:a16="http://schemas.microsoft.com/office/drawing/2014/main" id="{1E1308A6-3250-724E-A135-7741D4A68C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96388" y="35274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8723" name="Title 1">
            <a:extLst>
              <a:ext uri="{FF2B5EF4-FFF2-40B4-BE49-F238E27FC236}">
                <a16:creationId xmlns:a16="http://schemas.microsoft.com/office/drawing/2014/main" id="{8421A334-34DC-E844-95A7-019A03E54187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 i="1">
                <a:solidFill>
                  <a:schemeClr val="tx2"/>
                </a:solidFill>
              </a:rPr>
              <a:t>n</a:t>
            </a:r>
            <a:r>
              <a:rPr lang="en-US" altLang="en-US" sz="3600">
                <a:solidFill>
                  <a:schemeClr val="tx2"/>
                </a:solidFill>
              </a:rPr>
              <a:t>-bit ripple-carry adder abstraction</a:t>
            </a:r>
          </a:p>
        </p:txBody>
      </p:sp>
      <p:sp>
        <p:nvSpPr>
          <p:cNvPr id="28724" name="Freeform 15">
            <a:extLst>
              <a:ext uri="{FF2B5EF4-FFF2-40B4-BE49-F238E27FC236}">
                <a16:creationId xmlns:a16="http://schemas.microsoft.com/office/drawing/2014/main" id="{34F9F9B9-28BB-5A4F-BD7B-F59F2A88DC3A}"/>
              </a:ext>
            </a:extLst>
          </p:cNvPr>
          <p:cNvSpPr>
            <a:spLocks/>
          </p:cNvSpPr>
          <p:nvPr/>
        </p:nvSpPr>
        <p:spPr bwMode="auto">
          <a:xfrm>
            <a:off x="2057400" y="2971800"/>
            <a:ext cx="7010400" cy="1219200"/>
          </a:xfrm>
          <a:custGeom>
            <a:avLst/>
            <a:gdLst>
              <a:gd name="T0" fmla="*/ 2147483646 w 6772"/>
              <a:gd name="T1" fmla="*/ 2147483646 h 1434"/>
              <a:gd name="T2" fmla="*/ 2147483646 w 6772"/>
              <a:gd name="T3" fmla="*/ 2147483646 h 1434"/>
              <a:gd name="T4" fmla="*/ 2147483646 w 6772"/>
              <a:gd name="T5" fmla="*/ 0 h 1434"/>
              <a:gd name="T6" fmla="*/ 2147483646 w 6772"/>
              <a:gd name="T7" fmla="*/ 0 h 1434"/>
              <a:gd name="T8" fmla="*/ 2147483646 w 6772"/>
              <a:gd name="T9" fmla="*/ 2147483646 h 1434"/>
              <a:gd name="T10" fmla="*/ 2147483646 w 6772"/>
              <a:gd name="T11" fmla="*/ 0 h 1434"/>
              <a:gd name="T12" fmla="*/ 0 w 6772"/>
              <a:gd name="T13" fmla="*/ 0 h 1434"/>
              <a:gd name="T14" fmla="*/ 2147483646 w 6772"/>
              <a:gd name="T15" fmla="*/ 2147483646 h 14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772"/>
              <a:gd name="T25" fmla="*/ 0 h 1434"/>
              <a:gd name="T26" fmla="*/ 6772 w 6772"/>
              <a:gd name="T27" fmla="*/ 1434 h 143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772" h="1434">
                <a:moveTo>
                  <a:pt x="717" y="1434"/>
                </a:moveTo>
                <a:lnTo>
                  <a:pt x="6081" y="1434"/>
                </a:lnTo>
                <a:lnTo>
                  <a:pt x="6772" y="0"/>
                </a:lnTo>
                <a:lnTo>
                  <a:pt x="3745" y="0"/>
                </a:lnTo>
                <a:lnTo>
                  <a:pt x="3399" y="372"/>
                </a:lnTo>
                <a:lnTo>
                  <a:pt x="3028" y="0"/>
                </a:lnTo>
                <a:lnTo>
                  <a:pt x="0" y="0"/>
                </a:lnTo>
                <a:lnTo>
                  <a:pt x="717" y="1434"/>
                </a:lnTo>
                <a:close/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7" name="Title 1">
            <a:extLst>
              <a:ext uri="{FF2B5EF4-FFF2-40B4-BE49-F238E27FC236}">
                <a16:creationId xmlns:a16="http://schemas.microsoft.com/office/drawing/2014/main" id="{34DDC317-4825-344B-8908-7048A00CF365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tx2"/>
                </a:solidFill>
              </a:rPr>
              <a:t>The x and y lines are typically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tx2"/>
                </a:solidFill>
              </a:rPr>
              <a:t>grouped together for better visualization,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tx2"/>
                </a:solidFill>
              </a:rPr>
              <a:t>but the underlying logic remains the same</a:t>
            </a:r>
          </a:p>
        </p:txBody>
      </p:sp>
      <p:grpSp>
        <p:nvGrpSpPr>
          <p:cNvPr id="29698" name="Group 1">
            <a:extLst>
              <a:ext uri="{FF2B5EF4-FFF2-40B4-BE49-F238E27FC236}">
                <a16:creationId xmlns:a16="http://schemas.microsoft.com/office/drawing/2014/main" id="{2A6B7BA1-1F73-024D-816B-77A5621E81C5}"/>
              </a:ext>
            </a:extLst>
          </p:cNvPr>
          <p:cNvGrpSpPr>
            <a:grpSpLocks/>
          </p:cNvGrpSpPr>
          <p:nvPr/>
        </p:nvGrpSpPr>
        <p:grpSpPr bwMode="auto">
          <a:xfrm>
            <a:off x="1868488" y="2286001"/>
            <a:ext cx="7443316" cy="2448441"/>
            <a:chOff x="954088" y="2286000"/>
            <a:chExt cx="7443316" cy="2448441"/>
          </a:xfrm>
        </p:grpSpPr>
        <p:sp>
          <p:nvSpPr>
            <p:cNvPr id="29699" name="Freeform 5">
              <a:extLst>
                <a:ext uri="{FF2B5EF4-FFF2-40B4-BE49-F238E27FC236}">
                  <a16:creationId xmlns:a16="http://schemas.microsoft.com/office/drawing/2014/main" id="{79AC41C0-2A9B-FA41-ACBF-30E8ECDD4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500" y="3544888"/>
              <a:ext cx="127000" cy="63500"/>
            </a:xfrm>
            <a:custGeom>
              <a:avLst/>
              <a:gdLst>
                <a:gd name="T0" fmla="*/ 2147483646 w 159"/>
                <a:gd name="T1" fmla="*/ 0 h 79"/>
                <a:gd name="T2" fmla="*/ 0 w 159"/>
                <a:gd name="T3" fmla="*/ 2147483646 h 79"/>
                <a:gd name="T4" fmla="*/ 2147483646 w 159"/>
                <a:gd name="T5" fmla="*/ 2147483646 h 79"/>
                <a:gd name="T6" fmla="*/ 2147483646 w 159"/>
                <a:gd name="T7" fmla="*/ 2147483646 h 79"/>
                <a:gd name="T8" fmla="*/ 2147483646 w 159"/>
                <a:gd name="T9" fmla="*/ 0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79"/>
                <a:gd name="T17" fmla="*/ 159 w 159"/>
                <a:gd name="T18" fmla="*/ 79 h 7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79">
                  <a:moveTo>
                    <a:pt x="159" y="0"/>
                  </a:moveTo>
                  <a:lnTo>
                    <a:pt x="0" y="26"/>
                  </a:lnTo>
                  <a:lnTo>
                    <a:pt x="159" y="79"/>
                  </a:lnTo>
                  <a:lnTo>
                    <a:pt x="159" y="26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chemeClr val="tx1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00" name="Line 6">
              <a:extLst>
                <a:ext uri="{FF2B5EF4-FFF2-40B4-BE49-F238E27FC236}">
                  <a16:creationId xmlns:a16="http://schemas.microsoft.com/office/drawing/2014/main" id="{E6CFE726-8F15-FB40-8A01-A08E497AD6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33500" y="3565525"/>
              <a:ext cx="4413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1" name="Rectangle 10">
              <a:extLst>
                <a:ext uri="{FF2B5EF4-FFF2-40B4-BE49-F238E27FC236}">
                  <a16:creationId xmlns:a16="http://schemas.microsoft.com/office/drawing/2014/main" id="{38D3EC4B-2B61-424F-94AE-731E766FE6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6725" y="23526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9702" name="Rectangle 11">
              <a:extLst>
                <a:ext uri="{FF2B5EF4-FFF2-40B4-BE49-F238E27FC236}">
                  <a16:creationId xmlns:a16="http://schemas.microsoft.com/office/drawing/2014/main" id="{D8D889F5-D006-8E42-8C4F-6BA1511DC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2447925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n 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9703" name="Rectangle 12">
              <a:extLst>
                <a:ext uri="{FF2B5EF4-FFF2-40B4-BE49-F238E27FC236}">
                  <a16:creationId xmlns:a16="http://schemas.microsoft.com/office/drawing/2014/main" id="{4CBEE188-9FAF-E544-BB81-C5A0E88C25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9463" y="244792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9704" name="Rectangle 14">
              <a:extLst>
                <a:ext uri="{FF2B5EF4-FFF2-40B4-BE49-F238E27FC236}">
                  <a16:creationId xmlns:a16="http://schemas.microsoft.com/office/drawing/2014/main" id="{6AD3531F-92EF-A64E-BFB1-5001F770EA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4088" y="3419475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9705" name="Rectangle 15">
              <a:extLst>
                <a:ext uri="{FF2B5EF4-FFF2-40B4-BE49-F238E27FC236}">
                  <a16:creationId xmlns:a16="http://schemas.microsoft.com/office/drawing/2014/main" id="{E29DACF2-7FF2-E344-B59D-A181B3B28D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6163" y="3513138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9706" name="Freeform 19">
              <a:extLst>
                <a:ext uri="{FF2B5EF4-FFF2-40B4-BE49-F238E27FC236}">
                  <a16:creationId xmlns:a16="http://schemas.microsoft.com/office/drawing/2014/main" id="{4DF01E1D-8FB6-BD4F-96D3-B62C87541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513" y="4302125"/>
              <a:ext cx="42862" cy="127000"/>
            </a:xfrm>
            <a:custGeom>
              <a:avLst/>
              <a:gdLst>
                <a:gd name="T0" fmla="*/ 0 w 53"/>
                <a:gd name="T1" fmla="*/ 0 h 159"/>
                <a:gd name="T2" fmla="*/ 2147483646 w 53"/>
                <a:gd name="T3" fmla="*/ 2147483646 h 159"/>
                <a:gd name="T4" fmla="*/ 2147483646 w 53"/>
                <a:gd name="T5" fmla="*/ 0 h 159"/>
                <a:gd name="T6" fmla="*/ 2147483646 w 53"/>
                <a:gd name="T7" fmla="*/ 0 h 159"/>
                <a:gd name="T8" fmla="*/ 0 w 53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"/>
                <a:gd name="T16" fmla="*/ 0 h 159"/>
                <a:gd name="T17" fmla="*/ 53 w 53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" h="159">
                  <a:moveTo>
                    <a:pt x="0" y="0"/>
                  </a:moveTo>
                  <a:lnTo>
                    <a:pt x="26" y="159"/>
                  </a:lnTo>
                  <a:lnTo>
                    <a:pt x="53" y="0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07" name="Line 20">
              <a:extLst>
                <a:ext uri="{FF2B5EF4-FFF2-40B4-BE49-F238E27FC236}">
                  <a16:creationId xmlns:a16="http://schemas.microsoft.com/office/drawing/2014/main" id="{704DA95C-1B79-054D-8F41-C53FCBCE45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17738" y="3860800"/>
              <a:ext cx="1587" cy="4413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8" name="Freeform 21">
              <a:extLst>
                <a:ext uri="{FF2B5EF4-FFF2-40B4-BE49-F238E27FC236}">
                  <a16:creationId xmlns:a16="http://schemas.microsoft.com/office/drawing/2014/main" id="{26B582C8-4715-814F-BB9C-C7EAC3AB1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9000" y="3124200"/>
              <a:ext cx="63500" cy="125413"/>
            </a:xfrm>
            <a:custGeom>
              <a:avLst/>
              <a:gdLst>
                <a:gd name="T0" fmla="*/ 0 w 79"/>
                <a:gd name="T1" fmla="*/ 0 h 160"/>
                <a:gd name="T2" fmla="*/ 2147483646 w 79"/>
                <a:gd name="T3" fmla="*/ 2147483646 h 160"/>
                <a:gd name="T4" fmla="*/ 2147483646 w 79"/>
                <a:gd name="T5" fmla="*/ 0 h 160"/>
                <a:gd name="T6" fmla="*/ 2147483646 w 79"/>
                <a:gd name="T7" fmla="*/ 0 h 160"/>
                <a:gd name="T8" fmla="*/ 0 w 79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160"/>
                <a:gd name="T17" fmla="*/ 79 w 79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160">
                  <a:moveTo>
                    <a:pt x="0" y="0"/>
                  </a:moveTo>
                  <a:lnTo>
                    <a:pt x="53" y="160"/>
                  </a:lnTo>
                  <a:lnTo>
                    <a:pt x="79" y="0"/>
                  </a:lnTo>
                  <a:lnTo>
                    <a:pt x="5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09" name="Line 22">
              <a:extLst>
                <a:ext uri="{FF2B5EF4-FFF2-40B4-BE49-F238E27FC236}">
                  <a16:creationId xmlns:a16="http://schemas.microsoft.com/office/drawing/2014/main" id="{885ACA44-54C6-574D-B432-19170F2DB0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70275" y="2681288"/>
              <a:ext cx="1588" cy="4206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0" name="Freeform 23">
              <a:extLst>
                <a:ext uri="{FF2B5EF4-FFF2-40B4-BE49-F238E27FC236}">
                  <a16:creationId xmlns:a16="http://schemas.microsoft.com/office/drawing/2014/main" id="{38D7D349-CE9B-3143-9AA4-F8994A63B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325" y="3124200"/>
              <a:ext cx="61913" cy="125413"/>
            </a:xfrm>
            <a:custGeom>
              <a:avLst/>
              <a:gdLst>
                <a:gd name="T0" fmla="*/ 0 w 80"/>
                <a:gd name="T1" fmla="*/ 0 h 160"/>
                <a:gd name="T2" fmla="*/ 2147483646 w 80"/>
                <a:gd name="T3" fmla="*/ 2147483646 h 160"/>
                <a:gd name="T4" fmla="*/ 2147483646 w 80"/>
                <a:gd name="T5" fmla="*/ 0 h 160"/>
                <a:gd name="T6" fmla="*/ 2147483646 w 80"/>
                <a:gd name="T7" fmla="*/ 0 h 160"/>
                <a:gd name="T8" fmla="*/ 0 w 80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60"/>
                <a:gd name="T17" fmla="*/ 80 w 8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60">
                  <a:moveTo>
                    <a:pt x="0" y="0"/>
                  </a:moveTo>
                  <a:lnTo>
                    <a:pt x="27" y="160"/>
                  </a:lnTo>
                  <a:lnTo>
                    <a:pt x="80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11" name="Line 24">
              <a:extLst>
                <a:ext uri="{FF2B5EF4-FFF2-40B4-BE49-F238E27FC236}">
                  <a16:creationId xmlns:a16="http://schemas.microsoft.com/office/drawing/2014/main" id="{F63634DA-0996-D343-8C20-5C0AE02ED84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85963" y="2681288"/>
              <a:ext cx="1587" cy="4206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2" name="Rectangle 26">
              <a:extLst>
                <a:ext uri="{FF2B5EF4-FFF2-40B4-BE49-F238E27FC236}">
                  <a16:creationId xmlns:a16="http://schemas.microsoft.com/office/drawing/2014/main" id="{66605E7F-43E5-934D-B124-C04708ED0C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9850" y="23526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9713" name="Rectangle 27">
              <a:extLst>
                <a:ext uri="{FF2B5EF4-FFF2-40B4-BE49-F238E27FC236}">
                  <a16:creationId xmlns:a16="http://schemas.microsoft.com/office/drawing/2014/main" id="{7F88A5FA-FB5A-584F-9F4F-F3AA09585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1925" y="244792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9714" name="Rectangle 28">
              <a:extLst>
                <a:ext uri="{FF2B5EF4-FFF2-40B4-BE49-F238E27FC236}">
                  <a16:creationId xmlns:a16="http://schemas.microsoft.com/office/drawing/2014/main" id="{9182CD41-5627-EB48-B2EE-A642310B91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2588" y="244792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9715" name="Rectangle 29">
              <a:extLst>
                <a:ext uri="{FF2B5EF4-FFF2-40B4-BE49-F238E27FC236}">
                  <a16:creationId xmlns:a16="http://schemas.microsoft.com/office/drawing/2014/main" id="{EFCCB7CA-20BB-2D49-AA98-85AB57E723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1463" y="244792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9716" name="Rectangle 30">
              <a:extLst>
                <a:ext uri="{FF2B5EF4-FFF2-40B4-BE49-F238E27FC236}">
                  <a16:creationId xmlns:a16="http://schemas.microsoft.com/office/drawing/2014/main" id="{AECB5B23-698A-4C4D-B0EF-8F888A058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9938" y="4456113"/>
              <a:ext cx="12343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9717" name="Rectangle 31">
              <a:extLst>
                <a:ext uri="{FF2B5EF4-FFF2-40B4-BE49-F238E27FC236}">
                  <a16:creationId xmlns:a16="http://schemas.microsoft.com/office/drawing/2014/main" id="{2DD0DC4A-6E2A-2D4A-88DD-FCEDEA742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45497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9718" name="Rectangle 32">
              <a:extLst>
                <a:ext uri="{FF2B5EF4-FFF2-40B4-BE49-F238E27FC236}">
                  <a16:creationId xmlns:a16="http://schemas.microsoft.com/office/drawing/2014/main" id="{7B299CDF-1934-124E-996D-477FBA430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1563" y="45497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9719" name="Rectangle 38">
              <a:extLst>
                <a:ext uri="{FF2B5EF4-FFF2-40B4-BE49-F238E27FC236}">
                  <a16:creationId xmlns:a16="http://schemas.microsoft.com/office/drawing/2014/main" id="{B8875F1C-5FBE-A344-994B-463D25D785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2025" y="45497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9720" name="Rectangle 40">
              <a:extLst>
                <a:ext uri="{FF2B5EF4-FFF2-40B4-BE49-F238E27FC236}">
                  <a16:creationId xmlns:a16="http://schemas.microsoft.com/office/drawing/2014/main" id="{40EC0701-AD5F-D241-8E59-CAE84A7113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228600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9721" name="Rectangle 41">
              <a:extLst>
                <a:ext uri="{FF2B5EF4-FFF2-40B4-BE49-F238E27FC236}">
                  <a16:creationId xmlns:a16="http://schemas.microsoft.com/office/drawing/2014/main" id="{66FA5600-8BCC-C94C-A14D-E01BA25BF5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6462" y="2379662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9722" name="Freeform 43">
              <a:extLst>
                <a:ext uri="{FF2B5EF4-FFF2-40B4-BE49-F238E27FC236}">
                  <a16:creationId xmlns:a16="http://schemas.microsoft.com/office/drawing/2014/main" id="{77EE85B4-FBF7-B441-BF05-2DB6AE9FF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1325" y="4302125"/>
              <a:ext cx="41275" cy="127000"/>
            </a:xfrm>
            <a:custGeom>
              <a:avLst/>
              <a:gdLst>
                <a:gd name="T0" fmla="*/ 0 w 53"/>
                <a:gd name="T1" fmla="*/ 0 h 159"/>
                <a:gd name="T2" fmla="*/ 2147483646 w 53"/>
                <a:gd name="T3" fmla="*/ 2147483646 h 159"/>
                <a:gd name="T4" fmla="*/ 2147483646 w 53"/>
                <a:gd name="T5" fmla="*/ 0 h 159"/>
                <a:gd name="T6" fmla="*/ 2147483646 w 53"/>
                <a:gd name="T7" fmla="*/ 0 h 159"/>
                <a:gd name="T8" fmla="*/ 0 w 53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"/>
                <a:gd name="T16" fmla="*/ 0 h 159"/>
                <a:gd name="T17" fmla="*/ 53 w 53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" h="159">
                  <a:moveTo>
                    <a:pt x="0" y="0"/>
                  </a:moveTo>
                  <a:lnTo>
                    <a:pt x="26" y="159"/>
                  </a:lnTo>
                  <a:lnTo>
                    <a:pt x="53" y="0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23" name="Line 44">
              <a:extLst>
                <a:ext uri="{FF2B5EF4-FFF2-40B4-BE49-F238E27FC236}">
                  <a16:creationId xmlns:a16="http://schemas.microsoft.com/office/drawing/2014/main" id="{3559999A-16E3-ED4C-AA18-962505167C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541963" y="3860800"/>
              <a:ext cx="1587" cy="4413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4" name="Freeform 45">
              <a:extLst>
                <a:ext uri="{FF2B5EF4-FFF2-40B4-BE49-F238E27FC236}">
                  <a16:creationId xmlns:a16="http://schemas.microsoft.com/office/drawing/2014/main" id="{3BFF3728-5A63-8B4C-8F8B-F28A65EA9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8900" y="3124200"/>
              <a:ext cx="63500" cy="125413"/>
            </a:xfrm>
            <a:custGeom>
              <a:avLst/>
              <a:gdLst>
                <a:gd name="T0" fmla="*/ 0 w 79"/>
                <a:gd name="T1" fmla="*/ 0 h 160"/>
                <a:gd name="T2" fmla="*/ 2147483646 w 79"/>
                <a:gd name="T3" fmla="*/ 2147483646 h 160"/>
                <a:gd name="T4" fmla="*/ 2147483646 w 79"/>
                <a:gd name="T5" fmla="*/ 0 h 160"/>
                <a:gd name="T6" fmla="*/ 2147483646 w 79"/>
                <a:gd name="T7" fmla="*/ 0 h 160"/>
                <a:gd name="T8" fmla="*/ 0 w 79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160"/>
                <a:gd name="T17" fmla="*/ 79 w 79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160">
                  <a:moveTo>
                    <a:pt x="0" y="0"/>
                  </a:moveTo>
                  <a:lnTo>
                    <a:pt x="53" y="160"/>
                  </a:lnTo>
                  <a:lnTo>
                    <a:pt x="79" y="0"/>
                  </a:lnTo>
                  <a:lnTo>
                    <a:pt x="5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25" name="Line 46">
              <a:extLst>
                <a:ext uri="{FF2B5EF4-FFF2-40B4-BE49-F238E27FC236}">
                  <a16:creationId xmlns:a16="http://schemas.microsoft.com/office/drawing/2014/main" id="{12BD370C-D0AD-6A48-BDE5-9642302D50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41763" y="2681288"/>
              <a:ext cx="1587" cy="4206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6" name="Freeform 47">
              <a:extLst>
                <a:ext uri="{FF2B5EF4-FFF2-40B4-BE49-F238E27FC236}">
                  <a16:creationId xmlns:a16="http://schemas.microsoft.com/office/drawing/2014/main" id="{56B4F522-A5C9-084A-94D3-1B891ECA1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9550" y="3124200"/>
              <a:ext cx="63500" cy="125413"/>
            </a:xfrm>
            <a:custGeom>
              <a:avLst/>
              <a:gdLst>
                <a:gd name="T0" fmla="*/ 0 w 80"/>
                <a:gd name="T1" fmla="*/ 0 h 160"/>
                <a:gd name="T2" fmla="*/ 2147483646 w 80"/>
                <a:gd name="T3" fmla="*/ 2147483646 h 160"/>
                <a:gd name="T4" fmla="*/ 2147483646 w 80"/>
                <a:gd name="T5" fmla="*/ 0 h 160"/>
                <a:gd name="T6" fmla="*/ 2147483646 w 80"/>
                <a:gd name="T7" fmla="*/ 0 h 160"/>
                <a:gd name="T8" fmla="*/ 0 w 80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60"/>
                <a:gd name="T17" fmla="*/ 80 w 8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60">
                  <a:moveTo>
                    <a:pt x="0" y="0"/>
                  </a:moveTo>
                  <a:lnTo>
                    <a:pt x="27" y="160"/>
                  </a:lnTo>
                  <a:lnTo>
                    <a:pt x="80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27" name="Line 48">
              <a:extLst>
                <a:ext uri="{FF2B5EF4-FFF2-40B4-BE49-F238E27FC236}">
                  <a16:creationId xmlns:a16="http://schemas.microsoft.com/office/drawing/2014/main" id="{53E9F142-FCC9-5047-8BEA-6AF3A1845E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10188" y="2681288"/>
              <a:ext cx="1587" cy="4206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8" name="Rectangle 50">
              <a:extLst>
                <a:ext uri="{FF2B5EF4-FFF2-40B4-BE49-F238E27FC236}">
                  <a16:creationId xmlns:a16="http://schemas.microsoft.com/office/drawing/2014/main" id="{7F48064D-BFDF-FB4E-A891-03AB5CD47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5600" y="23479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9729" name="Rectangle 51">
              <a:extLst>
                <a:ext uri="{FF2B5EF4-FFF2-40B4-BE49-F238E27FC236}">
                  <a16:creationId xmlns:a16="http://schemas.microsoft.com/office/drawing/2014/main" id="{3849B275-BBD3-7A44-9F9A-DC8F52AF55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97675" y="24415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9730" name="Rectangle 52">
              <a:extLst>
                <a:ext uri="{FF2B5EF4-FFF2-40B4-BE49-F238E27FC236}">
                  <a16:creationId xmlns:a16="http://schemas.microsoft.com/office/drawing/2014/main" id="{ADCB1288-EED7-9B4E-B807-542371033F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75" y="4456113"/>
              <a:ext cx="12343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9731" name="Freeform 54">
              <a:extLst>
                <a:ext uri="{FF2B5EF4-FFF2-40B4-BE49-F238E27FC236}">
                  <a16:creationId xmlns:a16="http://schemas.microsoft.com/office/drawing/2014/main" id="{A84AB7F7-3B70-204F-B63E-B8BA1DD62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9988" y="3544888"/>
              <a:ext cx="127000" cy="63500"/>
            </a:xfrm>
            <a:custGeom>
              <a:avLst/>
              <a:gdLst>
                <a:gd name="T0" fmla="*/ 2147483646 w 159"/>
                <a:gd name="T1" fmla="*/ 0 h 79"/>
                <a:gd name="T2" fmla="*/ 0 w 159"/>
                <a:gd name="T3" fmla="*/ 2147483646 h 79"/>
                <a:gd name="T4" fmla="*/ 2147483646 w 159"/>
                <a:gd name="T5" fmla="*/ 2147483646 h 79"/>
                <a:gd name="T6" fmla="*/ 2147483646 w 159"/>
                <a:gd name="T7" fmla="*/ 2147483646 h 79"/>
                <a:gd name="T8" fmla="*/ 2147483646 w 159"/>
                <a:gd name="T9" fmla="*/ 0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79"/>
                <a:gd name="T17" fmla="*/ 159 w 159"/>
                <a:gd name="T18" fmla="*/ 79 h 7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79">
                  <a:moveTo>
                    <a:pt x="159" y="0"/>
                  </a:moveTo>
                  <a:lnTo>
                    <a:pt x="0" y="26"/>
                  </a:lnTo>
                  <a:lnTo>
                    <a:pt x="159" y="79"/>
                  </a:lnTo>
                  <a:lnTo>
                    <a:pt x="159" y="26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32" name="Line 55">
              <a:extLst>
                <a:ext uri="{FF2B5EF4-FFF2-40B4-BE49-F238E27FC236}">
                  <a16:creationId xmlns:a16="http://schemas.microsoft.com/office/drawing/2014/main" id="{26D807F3-EED2-FA45-B73A-9A26908CA9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46988" y="3565525"/>
              <a:ext cx="4413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3" name="Rectangle 56">
              <a:extLst>
                <a:ext uri="{FF2B5EF4-FFF2-40B4-BE49-F238E27FC236}">
                  <a16:creationId xmlns:a16="http://schemas.microsoft.com/office/drawing/2014/main" id="{8B670FB5-DD8C-6D41-BDA0-70A42B60F3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7838" y="45497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9734" name="Freeform 57">
              <a:extLst>
                <a:ext uri="{FF2B5EF4-FFF2-40B4-BE49-F238E27FC236}">
                  <a16:creationId xmlns:a16="http://schemas.microsoft.com/office/drawing/2014/main" id="{B4954D26-9FB3-C64D-88B5-F9CA98B70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5163" y="4302125"/>
              <a:ext cx="42862" cy="127000"/>
            </a:xfrm>
            <a:custGeom>
              <a:avLst/>
              <a:gdLst>
                <a:gd name="T0" fmla="*/ 0 w 53"/>
                <a:gd name="T1" fmla="*/ 0 h 159"/>
                <a:gd name="T2" fmla="*/ 2147483646 w 53"/>
                <a:gd name="T3" fmla="*/ 2147483646 h 159"/>
                <a:gd name="T4" fmla="*/ 2147483646 w 53"/>
                <a:gd name="T5" fmla="*/ 0 h 159"/>
                <a:gd name="T6" fmla="*/ 2147483646 w 53"/>
                <a:gd name="T7" fmla="*/ 0 h 159"/>
                <a:gd name="T8" fmla="*/ 0 w 53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"/>
                <a:gd name="T16" fmla="*/ 0 h 159"/>
                <a:gd name="T17" fmla="*/ 53 w 53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" h="159">
                  <a:moveTo>
                    <a:pt x="0" y="0"/>
                  </a:moveTo>
                  <a:lnTo>
                    <a:pt x="27" y="159"/>
                  </a:lnTo>
                  <a:lnTo>
                    <a:pt x="53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35" name="Line 58">
              <a:extLst>
                <a:ext uri="{FF2B5EF4-FFF2-40B4-BE49-F238E27FC236}">
                  <a16:creationId xmlns:a16="http://schemas.microsoft.com/office/drawing/2014/main" id="{926156DC-A17D-544B-9A62-117450C20B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035800" y="3860800"/>
              <a:ext cx="1588" cy="4413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6" name="Freeform 59">
              <a:extLst>
                <a:ext uri="{FF2B5EF4-FFF2-40B4-BE49-F238E27FC236}">
                  <a16:creationId xmlns:a16="http://schemas.microsoft.com/office/drawing/2014/main" id="{8EBD4189-CBB7-2743-AECD-ED91B9BD9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6300" y="3124200"/>
              <a:ext cx="61913" cy="125413"/>
            </a:xfrm>
            <a:custGeom>
              <a:avLst/>
              <a:gdLst>
                <a:gd name="T0" fmla="*/ 0 w 80"/>
                <a:gd name="T1" fmla="*/ 0 h 160"/>
                <a:gd name="T2" fmla="*/ 2147483646 w 80"/>
                <a:gd name="T3" fmla="*/ 2147483646 h 160"/>
                <a:gd name="T4" fmla="*/ 2147483646 w 80"/>
                <a:gd name="T5" fmla="*/ 0 h 160"/>
                <a:gd name="T6" fmla="*/ 2147483646 w 80"/>
                <a:gd name="T7" fmla="*/ 0 h 160"/>
                <a:gd name="T8" fmla="*/ 0 w 80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60"/>
                <a:gd name="T17" fmla="*/ 80 w 8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60">
                  <a:moveTo>
                    <a:pt x="0" y="0"/>
                  </a:moveTo>
                  <a:lnTo>
                    <a:pt x="53" y="160"/>
                  </a:lnTo>
                  <a:lnTo>
                    <a:pt x="80" y="0"/>
                  </a:lnTo>
                  <a:lnTo>
                    <a:pt x="5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37" name="Line 60">
              <a:extLst>
                <a:ext uri="{FF2B5EF4-FFF2-40B4-BE49-F238E27FC236}">
                  <a16:creationId xmlns:a16="http://schemas.microsoft.com/office/drawing/2014/main" id="{E410DB8E-2262-D84C-91BF-AB29B53CA2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67575" y="2681288"/>
              <a:ext cx="1588" cy="4206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8" name="Freeform 61">
              <a:extLst>
                <a:ext uri="{FF2B5EF4-FFF2-40B4-BE49-F238E27FC236}">
                  <a16:creationId xmlns:a16="http://schemas.microsoft.com/office/drawing/2014/main" id="{69A217A9-E6F1-6849-A53A-F0B423B24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3388" y="3124200"/>
              <a:ext cx="63500" cy="125413"/>
            </a:xfrm>
            <a:custGeom>
              <a:avLst/>
              <a:gdLst>
                <a:gd name="T0" fmla="*/ 0 w 80"/>
                <a:gd name="T1" fmla="*/ 0 h 160"/>
                <a:gd name="T2" fmla="*/ 2147483646 w 80"/>
                <a:gd name="T3" fmla="*/ 2147483646 h 160"/>
                <a:gd name="T4" fmla="*/ 2147483646 w 80"/>
                <a:gd name="T5" fmla="*/ 0 h 160"/>
                <a:gd name="T6" fmla="*/ 2147483646 w 80"/>
                <a:gd name="T7" fmla="*/ 0 h 160"/>
                <a:gd name="T8" fmla="*/ 0 w 80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60"/>
                <a:gd name="T17" fmla="*/ 80 w 8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60">
                  <a:moveTo>
                    <a:pt x="0" y="0"/>
                  </a:moveTo>
                  <a:lnTo>
                    <a:pt x="27" y="160"/>
                  </a:lnTo>
                  <a:lnTo>
                    <a:pt x="80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39" name="Line 62">
              <a:extLst>
                <a:ext uri="{FF2B5EF4-FFF2-40B4-BE49-F238E27FC236}">
                  <a16:creationId xmlns:a16="http://schemas.microsoft.com/office/drawing/2014/main" id="{631D2099-5D40-F141-96D7-6F472FA291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04025" y="2681288"/>
              <a:ext cx="1588" cy="4206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0" name="Rectangle 64">
              <a:extLst>
                <a:ext uri="{FF2B5EF4-FFF2-40B4-BE49-F238E27FC236}">
                  <a16:creationId xmlns:a16="http://schemas.microsoft.com/office/drawing/2014/main" id="{9DE28AC8-A2FE-4C43-B480-C58B863D0D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0300" y="3221038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9741" name="Rectangle 68">
              <a:extLst>
                <a:ext uri="{FF2B5EF4-FFF2-40B4-BE49-F238E27FC236}">
                  <a16:creationId xmlns:a16="http://schemas.microsoft.com/office/drawing/2014/main" id="{723389AE-40D2-5D4A-9CF0-6C3F2F9C5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8200" y="23479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9742" name="Rectangle 69">
              <a:extLst>
                <a:ext uri="{FF2B5EF4-FFF2-40B4-BE49-F238E27FC236}">
                  <a16:creationId xmlns:a16="http://schemas.microsoft.com/office/drawing/2014/main" id="{C978AAB7-9569-184A-B5C7-F4BED3CC4A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80275" y="24415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9743" name="Rectangle 70">
              <a:extLst>
                <a:ext uri="{FF2B5EF4-FFF2-40B4-BE49-F238E27FC236}">
                  <a16:creationId xmlns:a16="http://schemas.microsoft.com/office/drawing/2014/main" id="{DC66F14B-0579-674E-890A-BBEF2EBB75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54838" y="4456113"/>
              <a:ext cx="12343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9744" name="Rectangle 71">
              <a:extLst>
                <a:ext uri="{FF2B5EF4-FFF2-40B4-BE49-F238E27FC236}">
                  <a16:creationId xmlns:a16="http://schemas.microsoft.com/office/drawing/2014/main" id="{8AC623C0-1E93-B64B-BFE5-04DE91E54E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5800" y="45497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9745" name="Rectangle 72">
              <a:extLst>
                <a:ext uri="{FF2B5EF4-FFF2-40B4-BE49-F238E27FC236}">
                  <a16:creationId xmlns:a16="http://schemas.microsoft.com/office/drawing/2014/main" id="{EAB8ABAC-7F90-1742-9DE9-DCE2FDD107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9913" y="3433763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9746" name="Rectangle 76">
              <a:extLst>
                <a:ext uri="{FF2B5EF4-FFF2-40B4-BE49-F238E27FC236}">
                  <a16:creationId xmlns:a16="http://schemas.microsoft.com/office/drawing/2014/main" id="{15DF8BB8-310D-9D41-AEBD-FA1C190108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81988" y="352742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9747" name="Freeform 15">
              <a:extLst>
                <a:ext uri="{FF2B5EF4-FFF2-40B4-BE49-F238E27FC236}">
                  <a16:creationId xmlns:a16="http://schemas.microsoft.com/office/drawing/2014/main" id="{E306F628-7B63-FD41-A473-987D5DC9D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000" y="2971800"/>
              <a:ext cx="7010400" cy="1219201"/>
            </a:xfrm>
            <a:custGeom>
              <a:avLst/>
              <a:gdLst>
                <a:gd name="T0" fmla="*/ 2147483646 w 6772"/>
                <a:gd name="T1" fmla="*/ 2147483646 h 1434"/>
                <a:gd name="T2" fmla="*/ 2147483646 w 6772"/>
                <a:gd name="T3" fmla="*/ 2147483646 h 1434"/>
                <a:gd name="T4" fmla="*/ 2147483646 w 6772"/>
                <a:gd name="T5" fmla="*/ 0 h 1434"/>
                <a:gd name="T6" fmla="*/ 2147483646 w 6772"/>
                <a:gd name="T7" fmla="*/ 0 h 1434"/>
                <a:gd name="T8" fmla="*/ 2147483646 w 6772"/>
                <a:gd name="T9" fmla="*/ 2147483646 h 1434"/>
                <a:gd name="T10" fmla="*/ 2147483646 w 6772"/>
                <a:gd name="T11" fmla="*/ 0 h 1434"/>
                <a:gd name="T12" fmla="*/ 0 w 6772"/>
                <a:gd name="T13" fmla="*/ 0 h 1434"/>
                <a:gd name="T14" fmla="*/ 2147483646 w 6772"/>
                <a:gd name="T15" fmla="*/ 2147483646 h 14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72"/>
                <a:gd name="T25" fmla="*/ 0 h 1434"/>
                <a:gd name="T26" fmla="*/ 6772 w 6772"/>
                <a:gd name="T27" fmla="*/ 1434 h 143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72" h="1434">
                  <a:moveTo>
                    <a:pt x="717" y="1434"/>
                  </a:moveTo>
                  <a:lnTo>
                    <a:pt x="6081" y="1434"/>
                  </a:lnTo>
                  <a:lnTo>
                    <a:pt x="6772" y="0"/>
                  </a:lnTo>
                  <a:lnTo>
                    <a:pt x="3745" y="0"/>
                  </a:lnTo>
                  <a:lnTo>
                    <a:pt x="3399" y="372"/>
                  </a:lnTo>
                  <a:lnTo>
                    <a:pt x="3028" y="0"/>
                  </a:lnTo>
                  <a:lnTo>
                    <a:pt x="0" y="0"/>
                  </a:lnTo>
                  <a:lnTo>
                    <a:pt x="717" y="1434"/>
                  </a:lnTo>
                  <a:close/>
                </a:path>
              </a:pathLst>
            </a:cu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8" name="Rectangle 40">
              <a:extLst>
                <a:ext uri="{FF2B5EF4-FFF2-40B4-BE49-F238E27FC236}">
                  <a16:creationId xmlns:a16="http://schemas.microsoft.com/office/drawing/2014/main" id="{46D957AD-E466-8041-B931-243AC39210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4304" y="228600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9749" name="Rectangle 41">
              <a:extLst>
                <a:ext uri="{FF2B5EF4-FFF2-40B4-BE49-F238E27FC236}">
                  <a16:creationId xmlns:a16="http://schemas.microsoft.com/office/drawing/2014/main" id="{EDBD6A32-B703-BC42-80D1-BFE854865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7966" y="2379662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B3EBAC68-A1E4-C64A-AEFC-A2E5DA7AB24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Serial Adder</a:t>
            </a:r>
          </a:p>
        </p:txBody>
      </p:sp>
      <p:sp>
        <p:nvSpPr>
          <p:cNvPr id="30722" name="Rectangle 3">
            <a:extLst>
              <a:ext uri="{FF2B5EF4-FFF2-40B4-BE49-F238E27FC236}">
                <a16:creationId xmlns:a16="http://schemas.microsoft.com/office/drawing/2014/main" id="{8B42B41A-55B4-A74F-89BF-4519E9C5587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pPr eaLnBrk="1" hangingPunct="1"/>
            <a:r>
              <a:rPr lang="en-US" altLang="en-US" dirty="0"/>
              <a:t>The n-bit adder requires all bits to be provided at the same time.</a:t>
            </a:r>
          </a:p>
          <a:p>
            <a:pPr eaLnBrk="1" hangingPunct="1"/>
            <a:endParaRPr lang="en-US" altLang="en-US" dirty="0"/>
          </a:p>
          <a:p>
            <a:pPr eaLnBrk="1" hangingPunct="1"/>
            <a:r>
              <a:rPr lang="en-US" altLang="en-US" dirty="0"/>
              <a:t>In some cases, we may want to add the numbers as the bits come in.</a:t>
            </a:r>
          </a:p>
          <a:p>
            <a:pPr eaLnBrk="1" hangingPunct="1"/>
            <a:endParaRPr lang="en-US" altLang="en-US" dirty="0"/>
          </a:p>
          <a:p>
            <a:pPr eaLnBrk="1" hangingPunct="1"/>
            <a:endParaRPr lang="en-US" altLang="en-US" dirty="0"/>
          </a:p>
          <a:p>
            <a:pPr eaLnBrk="1" hangingPunct="1"/>
            <a:r>
              <a:rPr lang="en-US" altLang="en-US" dirty="0"/>
              <a:t>Also, with an n-bit adder we are limited to n-bits. Circuits for larger n are more complex.</a:t>
            </a:r>
          </a:p>
          <a:p>
            <a:pPr eaLnBrk="1" hangingPunct="1"/>
            <a:endParaRPr lang="en-US" altLang="en-US" dirty="0"/>
          </a:p>
          <a:p>
            <a:pPr eaLnBrk="1" hangingPunct="1"/>
            <a:r>
              <a:rPr lang="en-US" altLang="en-US" dirty="0"/>
              <a:t>Can we add arbitrarily long numbers.</a:t>
            </a:r>
          </a:p>
          <a:p>
            <a:pPr eaLnBrk="1" hangingPunct="1"/>
            <a:endParaRPr lang="en-US" altLang="en-US" dirty="0"/>
          </a:p>
          <a:p>
            <a:pPr eaLnBrk="1" hangingPunct="1"/>
            <a:endParaRPr lang="en-US" altLang="en-US" dirty="0"/>
          </a:p>
        </p:txBody>
      </p:sp>
    </p:spTree>
  </p:cSld>
  <p:clrMapOvr>
    <a:masterClrMapping/>
  </p:clrMapOvr>
  <p:transition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5" name="Freeform 4">
            <a:extLst>
              <a:ext uri="{FF2B5EF4-FFF2-40B4-BE49-F238E27FC236}">
                <a16:creationId xmlns:a16="http://schemas.microsoft.com/office/drawing/2014/main" id="{71FE4BE7-ECEB-ED47-9F8B-1FCB8F3F7428}"/>
              </a:ext>
            </a:extLst>
          </p:cNvPr>
          <p:cNvSpPr>
            <a:spLocks/>
          </p:cNvSpPr>
          <p:nvPr/>
        </p:nvSpPr>
        <p:spPr bwMode="auto">
          <a:xfrm>
            <a:off x="6118225" y="4092575"/>
            <a:ext cx="46038" cy="46038"/>
          </a:xfrm>
          <a:custGeom>
            <a:avLst/>
            <a:gdLst>
              <a:gd name="T0" fmla="*/ 0 w 57"/>
              <a:gd name="T1" fmla="*/ 2147483646 h 57"/>
              <a:gd name="T2" fmla="*/ 2147483646 w 57"/>
              <a:gd name="T3" fmla="*/ 2147483646 h 57"/>
              <a:gd name="T4" fmla="*/ 2147483646 w 57"/>
              <a:gd name="T5" fmla="*/ 2147483646 h 57"/>
              <a:gd name="T6" fmla="*/ 2147483646 w 57"/>
              <a:gd name="T7" fmla="*/ 2147483646 h 57"/>
              <a:gd name="T8" fmla="*/ 2147483646 w 57"/>
              <a:gd name="T9" fmla="*/ 2147483646 h 57"/>
              <a:gd name="T10" fmla="*/ 2147483646 w 57"/>
              <a:gd name="T11" fmla="*/ 2147483646 h 57"/>
              <a:gd name="T12" fmla="*/ 2147483646 w 57"/>
              <a:gd name="T13" fmla="*/ 2147483646 h 57"/>
              <a:gd name="T14" fmla="*/ 2147483646 w 57"/>
              <a:gd name="T15" fmla="*/ 2147483646 h 57"/>
              <a:gd name="T16" fmla="*/ 2147483646 w 57"/>
              <a:gd name="T17" fmla="*/ 2147483646 h 57"/>
              <a:gd name="T18" fmla="*/ 2147483646 w 57"/>
              <a:gd name="T19" fmla="*/ 2147483646 h 57"/>
              <a:gd name="T20" fmla="*/ 2147483646 w 57"/>
              <a:gd name="T21" fmla="*/ 0 h 57"/>
              <a:gd name="T22" fmla="*/ 2147483646 w 57"/>
              <a:gd name="T23" fmla="*/ 0 h 57"/>
              <a:gd name="T24" fmla="*/ 2147483646 w 57"/>
              <a:gd name="T25" fmla="*/ 2147483646 h 57"/>
              <a:gd name="T26" fmla="*/ 2147483646 w 57"/>
              <a:gd name="T27" fmla="*/ 2147483646 h 57"/>
              <a:gd name="T28" fmla="*/ 2147483646 w 57"/>
              <a:gd name="T29" fmla="*/ 2147483646 h 57"/>
              <a:gd name="T30" fmla="*/ 2147483646 w 57"/>
              <a:gd name="T31" fmla="*/ 2147483646 h 57"/>
              <a:gd name="T32" fmla="*/ 2147483646 w 57"/>
              <a:gd name="T33" fmla="*/ 2147483646 h 57"/>
              <a:gd name="T34" fmla="*/ 2147483646 w 57"/>
              <a:gd name="T35" fmla="*/ 2147483646 h 57"/>
              <a:gd name="T36" fmla="*/ 2147483646 w 57"/>
              <a:gd name="T37" fmla="*/ 2147483646 h 57"/>
              <a:gd name="T38" fmla="*/ 2147483646 w 57"/>
              <a:gd name="T39" fmla="*/ 2147483646 h 57"/>
              <a:gd name="T40" fmla="*/ 2147483646 w 57"/>
              <a:gd name="T41" fmla="*/ 2147483646 h 57"/>
              <a:gd name="T42" fmla="*/ 2147483646 w 57"/>
              <a:gd name="T43" fmla="*/ 2147483646 h 57"/>
              <a:gd name="T44" fmla="*/ 2147483646 w 57"/>
              <a:gd name="T45" fmla="*/ 2147483646 h 57"/>
              <a:gd name="T46" fmla="*/ 2147483646 w 57"/>
              <a:gd name="T47" fmla="*/ 2147483646 h 57"/>
              <a:gd name="T48" fmla="*/ 2147483646 w 57"/>
              <a:gd name="T49" fmla="*/ 2147483646 h 57"/>
              <a:gd name="T50" fmla="*/ 2147483646 w 57"/>
              <a:gd name="T51" fmla="*/ 2147483646 h 57"/>
              <a:gd name="T52" fmla="*/ 2147483646 w 57"/>
              <a:gd name="T53" fmla="*/ 2147483646 h 57"/>
              <a:gd name="T54" fmla="*/ 2147483646 w 57"/>
              <a:gd name="T55" fmla="*/ 2147483646 h 57"/>
              <a:gd name="T56" fmla="*/ 2147483646 w 57"/>
              <a:gd name="T57" fmla="*/ 2147483646 h 57"/>
              <a:gd name="T58" fmla="*/ 2147483646 w 57"/>
              <a:gd name="T59" fmla="*/ 2147483646 h 57"/>
              <a:gd name="T60" fmla="*/ 2147483646 w 57"/>
              <a:gd name="T61" fmla="*/ 2147483646 h 57"/>
              <a:gd name="T62" fmla="*/ 2147483646 w 57"/>
              <a:gd name="T63" fmla="*/ 2147483646 h 57"/>
              <a:gd name="T64" fmla="*/ 2147483646 w 57"/>
              <a:gd name="T65" fmla="*/ 2147483646 h 57"/>
              <a:gd name="T66" fmla="*/ 2147483646 w 57"/>
              <a:gd name="T67" fmla="*/ 2147483646 h 57"/>
              <a:gd name="T68" fmla="*/ 2147483646 w 57"/>
              <a:gd name="T69" fmla="*/ 2147483646 h 57"/>
              <a:gd name="T70" fmla="*/ 2147483646 w 57"/>
              <a:gd name="T71" fmla="*/ 2147483646 h 57"/>
              <a:gd name="T72" fmla="*/ 2147483646 w 57"/>
              <a:gd name="T73" fmla="*/ 2147483646 h 57"/>
              <a:gd name="T74" fmla="*/ 2147483646 w 57"/>
              <a:gd name="T75" fmla="*/ 2147483646 h 57"/>
              <a:gd name="T76" fmla="*/ 2147483646 w 57"/>
              <a:gd name="T77" fmla="*/ 2147483646 h 57"/>
              <a:gd name="T78" fmla="*/ 2147483646 w 57"/>
              <a:gd name="T79" fmla="*/ 2147483646 h 57"/>
              <a:gd name="T80" fmla="*/ 2147483646 w 57"/>
              <a:gd name="T81" fmla="*/ 2147483646 h 57"/>
              <a:gd name="T82" fmla="*/ 2147483646 w 57"/>
              <a:gd name="T83" fmla="*/ 2147483646 h 57"/>
              <a:gd name="T84" fmla="*/ 2147483646 w 57"/>
              <a:gd name="T85" fmla="*/ 2147483646 h 57"/>
              <a:gd name="T86" fmla="*/ 2147483646 w 57"/>
              <a:gd name="T87" fmla="*/ 2147483646 h 57"/>
              <a:gd name="T88" fmla="*/ 2147483646 w 57"/>
              <a:gd name="T89" fmla="*/ 2147483646 h 57"/>
              <a:gd name="T90" fmla="*/ 2147483646 w 57"/>
              <a:gd name="T91" fmla="*/ 2147483646 h 57"/>
              <a:gd name="T92" fmla="*/ 2147483646 w 57"/>
              <a:gd name="T93" fmla="*/ 2147483646 h 57"/>
              <a:gd name="T94" fmla="*/ 2147483646 w 57"/>
              <a:gd name="T95" fmla="*/ 2147483646 h 57"/>
              <a:gd name="T96" fmla="*/ 2147483646 w 57"/>
              <a:gd name="T97" fmla="*/ 2147483646 h 57"/>
              <a:gd name="T98" fmla="*/ 2147483646 w 57"/>
              <a:gd name="T99" fmla="*/ 2147483646 h 57"/>
              <a:gd name="T100" fmla="*/ 2147483646 w 57"/>
              <a:gd name="T101" fmla="*/ 2147483646 h 57"/>
              <a:gd name="T102" fmla="*/ 2147483646 w 57"/>
              <a:gd name="T103" fmla="*/ 2147483646 h 57"/>
              <a:gd name="T104" fmla="*/ 2147483646 w 57"/>
              <a:gd name="T105" fmla="*/ 2147483646 h 57"/>
              <a:gd name="T106" fmla="*/ 2147483646 w 57"/>
              <a:gd name="T107" fmla="*/ 2147483646 h 57"/>
              <a:gd name="T108" fmla="*/ 2147483646 w 57"/>
              <a:gd name="T109" fmla="*/ 2147483646 h 57"/>
              <a:gd name="T110" fmla="*/ 0 w 57"/>
              <a:gd name="T111" fmla="*/ 2147483646 h 57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7"/>
              <a:gd name="T169" fmla="*/ 0 h 57"/>
              <a:gd name="T170" fmla="*/ 57 w 57"/>
              <a:gd name="T171" fmla="*/ 57 h 57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7" h="57">
                <a:moveTo>
                  <a:pt x="0" y="23"/>
                </a:moveTo>
                <a:lnTo>
                  <a:pt x="0" y="34"/>
                </a:lnTo>
                <a:lnTo>
                  <a:pt x="0" y="33"/>
                </a:lnTo>
                <a:lnTo>
                  <a:pt x="0" y="31"/>
                </a:lnTo>
                <a:lnTo>
                  <a:pt x="0" y="30"/>
                </a:lnTo>
                <a:lnTo>
                  <a:pt x="1" y="28"/>
                </a:lnTo>
                <a:lnTo>
                  <a:pt x="1" y="25"/>
                </a:lnTo>
                <a:lnTo>
                  <a:pt x="1" y="24"/>
                </a:lnTo>
                <a:lnTo>
                  <a:pt x="3" y="23"/>
                </a:lnTo>
                <a:lnTo>
                  <a:pt x="3" y="21"/>
                </a:lnTo>
                <a:lnTo>
                  <a:pt x="3" y="20"/>
                </a:lnTo>
                <a:lnTo>
                  <a:pt x="4" y="18"/>
                </a:lnTo>
                <a:lnTo>
                  <a:pt x="6" y="17"/>
                </a:lnTo>
                <a:lnTo>
                  <a:pt x="6" y="15"/>
                </a:lnTo>
                <a:lnTo>
                  <a:pt x="7" y="14"/>
                </a:lnTo>
                <a:lnTo>
                  <a:pt x="8" y="12"/>
                </a:lnTo>
                <a:lnTo>
                  <a:pt x="8" y="11"/>
                </a:lnTo>
                <a:lnTo>
                  <a:pt x="10" y="10"/>
                </a:lnTo>
                <a:lnTo>
                  <a:pt x="11" y="10"/>
                </a:lnTo>
                <a:lnTo>
                  <a:pt x="13" y="8"/>
                </a:lnTo>
                <a:lnTo>
                  <a:pt x="14" y="7"/>
                </a:lnTo>
                <a:lnTo>
                  <a:pt x="16" y="5"/>
                </a:lnTo>
                <a:lnTo>
                  <a:pt x="17" y="5"/>
                </a:lnTo>
                <a:lnTo>
                  <a:pt x="19" y="4"/>
                </a:lnTo>
                <a:lnTo>
                  <a:pt x="20" y="4"/>
                </a:lnTo>
                <a:lnTo>
                  <a:pt x="21" y="2"/>
                </a:lnTo>
                <a:lnTo>
                  <a:pt x="23" y="2"/>
                </a:lnTo>
                <a:lnTo>
                  <a:pt x="24" y="1"/>
                </a:lnTo>
                <a:lnTo>
                  <a:pt x="26" y="1"/>
                </a:lnTo>
                <a:lnTo>
                  <a:pt x="27" y="1"/>
                </a:lnTo>
                <a:lnTo>
                  <a:pt x="30" y="1"/>
                </a:lnTo>
                <a:lnTo>
                  <a:pt x="31" y="0"/>
                </a:lnTo>
                <a:lnTo>
                  <a:pt x="33" y="0"/>
                </a:lnTo>
                <a:lnTo>
                  <a:pt x="34" y="0"/>
                </a:lnTo>
                <a:lnTo>
                  <a:pt x="23" y="0"/>
                </a:lnTo>
                <a:lnTo>
                  <a:pt x="24" y="0"/>
                </a:lnTo>
                <a:lnTo>
                  <a:pt x="26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3" y="1"/>
                </a:lnTo>
                <a:lnTo>
                  <a:pt x="34" y="2"/>
                </a:lnTo>
                <a:lnTo>
                  <a:pt x="36" y="2"/>
                </a:lnTo>
                <a:lnTo>
                  <a:pt x="37" y="4"/>
                </a:lnTo>
                <a:lnTo>
                  <a:pt x="39" y="4"/>
                </a:lnTo>
                <a:lnTo>
                  <a:pt x="40" y="5"/>
                </a:lnTo>
                <a:lnTo>
                  <a:pt x="42" y="5"/>
                </a:lnTo>
                <a:lnTo>
                  <a:pt x="43" y="7"/>
                </a:lnTo>
                <a:lnTo>
                  <a:pt x="44" y="8"/>
                </a:lnTo>
                <a:lnTo>
                  <a:pt x="46" y="10"/>
                </a:lnTo>
                <a:lnTo>
                  <a:pt x="47" y="10"/>
                </a:lnTo>
                <a:lnTo>
                  <a:pt x="49" y="11"/>
                </a:lnTo>
                <a:lnTo>
                  <a:pt x="50" y="12"/>
                </a:lnTo>
                <a:lnTo>
                  <a:pt x="50" y="14"/>
                </a:lnTo>
                <a:lnTo>
                  <a:pt x="52" y="15"/>
                </a:lnTo>
                <a:lnTo>
                  <a:pt x="53" y="17"/>
                </a:lnTo>
                <a:lnTo>
                  <a:pt x="53" y="18"/>
                </a:lnTo>
                <a:lnTo>
                  <a:pt x="54" y="20"/>
                </a:lnTo>
                <a:lnTo>
                  <a:pt x="54" y="21"/>
                </a:lnTo>
                <a:lnTo>
                  <a:pt x="56" y="23"/>
                </a:lnTo>
                <a:lnTo>
                  <a:pt x="56" y="24"/>
                </a:lnTo>
                <a:lnTo>
                  <a:pt x="56" y="25"/>
                </a:lnTo>
                <a:lnTo>
                  <a:pt x="57" y="28"/>
                </a:lnTo>
                <a:lnTo>
                  <a:pt x="57" y="30"/>
                </a:lnTo>
                <a:lnTo>
                  <a:pt x="57" y="31"/>
                </a:lnTo>
                <a:lnTo>
                  <a:pt x="57" y="33"/>
                </a:lnTo>
                <a:lnTo>
                  <a:pt x="57" y="34"/>
                </a:lnTo>
                <a:lnTo>
                  <a:pt x="57" y="23"/>
                </a:lnTo>
                <a:lnTo>
                  <a:pt x="57" y="24"/>
                </a:lnTo>
                <a:lnTo>
                  <a:pt x="57" y="27"/>
                </a:lnTo>
                <a:lnTo>
                  <a:pt x="57" y="28"/>
                </a:lnTo>
                <a:lnTo>
                  <a:pt x="57" y="30"/>
                </a:lnTo>
                <a:lnTo>
                  <a:pt x="56" y="31"/>
                </a:lnTo>
                <a:lnTo>
                  <a:pt x="56" y="33"/>
                </a:lnTo>
                <a:lnTo>
                  <a:pt x="56" y="34"/>
                </a:lnTo>
                <a:lnTo>
                  <a:pt x="54" y="35"/>
                </a:lnTo>
                <a:lnTo>
                  <a:pt x="54" y="38"/>
                </a:lnTo>
                <a:lnTo>
                  <a:pt x="53" y="40"/>
                </a:lnTo>
                <a:lnTo>
                  <a:pt x="53" y="41"/>
                </a:lnTo>
                <a:lnTo>
                  <a:pt x="52" y="43"/>
                </a:lnTo>
                <a:lnTo>
                  <a:pt x="50" y="44"/>
                </a:lnTo>
                <a:lnTo>
                  <a:pt x="49" y="45"/>
                </a:lnTo>
                <a:lnTo>
                  <a:pt x="47" y="47"/>
                </a:lnTo>
                <a:lnTo>
                  <a:pt x="46" y="48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0" y="53"/>
                </a:lnTo>
                <a:lnTo>
                  <a:pt x="39" y="53"/>
                </a:lnTo>
                <a:lnTo>
                  <a:pt x="37" y="54"/>
                </a:lnTo>
                <a:lnTo>
                  <a:pt x="36" y="54"/>
                </a:lnTo>
                <a:lnTo>
                  <a:pt x="34" y="56"/>
                </a:lnTo>
                <a:lnTo>
                  <a:pt x="33" y="56"/>
                </a:lnTo>
                <a:lnTo>
                  <a:pt x="31" y="56"/>
                </a:lnTo>
                <a:lnTo>
                  <a:pt x="30" y="57"/>
                </a:lnTo>
                <a:lnTo>
                  <a:pt x="29" y="57"/>
                </a:lnTo>
                <a:lnTo>
                  <a:pt x="26" y="57"/>
                </a:lnTo>
                <a:lnTo>
                  <a:pt x="24" y="57"/>
                </a:lnTo>
                <a:lnTo>
                  <a:pt x="23" y="57"/>
                </a:lnTo>
                <a:lnTo>
                  <a:pt x="34" y="57"/>
                </a:lnTo>
                <a:lnTo>
                  <a:pt x="33" y="57"/>
                </a:lnTo>
                <a:lnTo>
                  <a:pt x="31" y="57"/>
                </a:lnTo>
                <a:lnTo>
                  <a:pt x="30" y="57"/>
                </a:lnTo>
                <a:lnTo>
                  <a:pt x="27" y="57"/>
                </a:lnTo>
                <a:lnTo>
                  <a:pt x="26" y="56"/>
                </a:lnTo>
                <a:lnTo>
                  <a:pt x="24" y="56"/>
                </a:lnTo>
                <a:lnTo>
                  <a:pt x="23" y="56"/>
                </a:lnTo>
                <a:lnTo>
                  <a:pt x="21" y="54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4" y="50"/>
                </a:lnTo>
                <a:lnTo>
                  <a:pt x="13" y="50"/>
                </a:lnTo>
                <a:lnTo>
                  <a:pt x="11" y="48"/>
                </a:lnTo>
                <a:lnTo>
                  <a:pt x="10" y="47"/>
                </a:lnTo>
                <a:lnTo>
                  <a:pt x="8" y="45"/>
                </a:lnTo>
                <a:lnTo>
                  <a:pt x="8" y="44"/>
                </a:lnTo>
                <a:lnTo>
                  <a:pt x="7" y="44"/>
                </a:lnTo>
                <a:lnTo>
                  <a:pt x="6" y="43"/>
                </a:lnTo>
                <a:lnTo>
                  <a:pt x="6" y="41"/>
                </a:lnTo>
                <a:lnTo>
                  <a:pt x="4" y="40"/>
                </a:lnTo>
                <a:lnTo>
                  <a:pt x="3" y="38"/>
                </a:lnTo>
                <a:lnTo>
                  <a:pt x="3" y="35"/>
                </a:lnTo>
                <a:lnTo>
                  <a:pt x="3" y="34"/>
                </a:lnTo>
                <a:lnTo>
                  <a:pt x="1" y="33"/>
                </a:lnTo>
                <a:lnTo>
                  <a:pt x="1" y="31"/>
                </a:lnTo>
                <a:lnTo>
                  <a:pt x="1" y="30"/>
                </a:lnTo>
                <a:lnTo>
                  <a:pt x="0" y="28"/>
                </a:lnTo>
                <a:lnTo>
                  <a:pt x="0" y="27"/>
                </a:lnTo>
                <a:lnTo>
                  <a:pt x="0" y="24"/>
                </a:lnTo>
                <a:lnTo>
                  <a:pt x="0" y="23"/>
                </a:lnTo>
                <a:close/>
              </a:path>
            </a:pathLst>
          </a:custGeom>
          <a:solidFill>
            <a:schemeClr val="tx1"/>
          </a:solidFill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46" name="Rectangle 5">
            <a:extLst>
              <a:ext uri="{FF2B5EF4-FFF2-40B4-BE49-F238E27FC236}">
                <a16:creationId xmlns:a16="http://schemas.microsoft.com/office/drawing/2014/main" id="{0EB88123-DDD2-444B-BDE5-3DE69FB6C4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7463" y="3381376"/>
            <a:ext cx="42800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Sum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31747" name="Rectangle 6">
            <a:extLst>
              <a:ext uri="{FF2B5EF4-FFF2-40B4-BE49-F238E27FC236}">
                <a16:creationId xmlns:a16="http://schemas.microsoft.com/office/drawing/2014/main" id="{8B5B46FB-9BA9-194D-8354-684C268472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47075" y="3381376"/>
            <a:ext cx="18755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A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31748" name="Rectangle 7">
            <a:extLst>
              <a:ext uri="{FF2B5EF4-FFF2-40B4-BE49-F238E27FC236}">
                <a16:creationId xmlns:a16="http://schemas.microsoft.com/office/drawing/2014/main" id="{69F8E7A1-A30F-344D-93F5-5DF64DB721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91563" y="3381376"/>
            <a:ext cx="18755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B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31749" name="Rectangle 8">
            <a:extLst>
              <a:ext uri="{FF2B5EF4-FFF2-40B4-BE49-F238E27FC236}">
                <a16:creationId xmlns:a16="http://schemas.microsoft.com/office/drawing/2014/main" id="{9E6A4DB1-E20E-CB4F-BE3C-3CF0D02D1C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3288" y="3392489"/>
            <a:ext cx="1651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+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31750" name="Rectangle 9">
            <a:extLst>
              <a:ext uri="{FF2B5EF4-FFF2-40B4-BE49-F238E27FC236}">
                <a16:creationId xmlns:a16="http://schemas.microsoft.com/office/drawing/2014/main" id="{772DBC8C-31FC-A04A-BDB5-BD37E0A272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21038" y="2030414"/>
            <a:ext cx="1619250" cy="477837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1751" name="Rectangle 10">
            <a:extLst>
              <a:ext uri="{FF2B5EF4-FFF2-40B4-BE49-F238E27FC236}">
                <a16:creationId xmlns:a16="http://schemas.microsoft.com/office/drawing/2014/main" id="{C9405467-F064-8440-9153-2A0851F917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8475" y="3392489"/>
            <a:ext cx="1651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=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31752" name="Rectangle 11">
            <a:extLst>
              <a:ext uri="{FF2B5EF4-FFF2-40B4-BE49-F238E27FC236}">
                <a16:creationId xmlns:a16="http://schemas.microsoft.com/office/drawing/2014/main" id="{65F7CD4F-3FB2-A447-BC68-181DF3B9A8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21038" y="2828925"/>
            <a:ext cx="1619250" cy="477838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1753" name="Rectangle 12">
            <a:extLst>
              <a:ext uri="{FF2B5EF4-FFF2-40B4-BE49-F238E27FC236}">
                <a16:creationId xmlns:a16="http://schemas.microsoft.com/office/drawing/2014/main" id="{3DFF608B-48AC-ED43-A230-4FC178107A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2166939"/>
            <a:ext cx="10604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Shift register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31754" name="Rectangle 15">
            <a:extLst>
              <a:ext uri="{FF2B5EF4-FFF2-40B4-BE49-F238E27FC236}">
                <a16:creationId xmlns:a16="http://schemas.microsoft.com/office/drawing/2014/main" id="{E0492ECB-5928-D64D-BC04-5B6E64F88F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02275" y="2030413"/>
            <a:ext cx="1277938" cy="1276350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1755" name="Rectangle 16">
            <a:extLst>
              <a:ext uri="{FF2B5EF4-FFF2-40B4-BE49-F238E27FC236}">
                <a16:creationId xmlns:a16="http://schemas.microsoft.com/office/drawing/2014/main" id="{03F3C750-7520-9646-A15F-6C4D645E87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2973389"/>
            <a:ext cx="10604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Shift register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31756" name="Rectangle 17">
            <a:extLst>
              <a:ext uri="{FF2B5EF4-FFF2-40B4-BE49-F238E27FC236}">
                <a16:creationId xmlns:a16="http://schemas.microsoft.com/office/drawing/2014/main" id="{C6F6FAF7-E67F-FB4F-BAB8-13642ABD04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4863" y="2433639"/>
            <a:ext cx="558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Adder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31757" name="Rectangle 18">
            <a:extLst>
              <a:ext uri="{FF2B5EF4-FFF2-40B4-BE49-F238E27FC236}">
                <a16:creationId xmlns:a16="http://schemas.microsoft.com/office/drawing/2014/main" id="{A1AFCEC5-13AC-3746-B21F-F34D93C9D7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40614" y="2508251"/>
            <a:ext cx="1620837" cy="479425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1758" name="Rectangle 19">
            <a:extLst>
              <a:ext uri="{FF2B5EF4-FFF2-40B4-BE49-F238E27FC236}">
                <a16:creationId xmlns:a16="http://schemas.microsoft.com/office/drawing/2014/main" id="{6401BBB7-BF70-2A41-B20D-E653D3A16A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5663" y="2662239"/>
            <a:ext cx="4572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FSM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31759" name="Freeform 21">
            <a:extLst>
              <a:ext uri="{FF2B5EF4-FFF2-40B4-BE49-F238E27FC236}">
                <a16:creationId xmlns:a16="http://schemas.microsoft.com/office/drawing/2014/main" id="{327A60A0-B4DF-B542-88D4-4F1882CB2EA0}"/>
              </a:ext>
            </a:extLst>
          </p:cNvPr>
          <p:cNvSpPr>
            <a:spLocks/>
          </p:cNvSpPr>
          <p:nvPr/>
        </p:nvSpPr>
        <p:spPr bwMode="auto">
          <a:xfrm>
            <a:off x="5319714" y="2235201"/>
            <a:ext cx="136525" cy="68263"/>
          </a:xfrm>
          <a:custGeom>
            <a:avLst/>
            <a:gdLst>
              <a:gd name="T0" fmla="*/ 0 w 172"/>
              <a:gd name="T1" fmla="*/ 2147483646 h 86"/>
              <a:gd name="T2" fmla="*/ 2147483646 w 172"/>
              <a:gd name="T3" fmla="*/ 2147483646 h 86"/>
              <a:gd name="T4" fmla="*/ 0 w 172"/>
              <a:gd name="T5" fmla="*/ 0 h 86"/>
              <a:gd name="T6" fmla="*/ 0 w 172"/>
              <a:gd name="T7" fmla="*/ 2147483646 h 86"/>
              <a:gd name="T8" fmla="*/ 0 w 172"/>
              <a:gd name="T9" fmla="*/ 2147483646 h 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72"/>
              <a:gd name="T16" fmla="*/ 0 h 86"/>
              <a:gd name="T17" fmla="*/ 172 w 172"/>
              <a:gd name="T18" fmla="*/ 86 h 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72" h="86">
                <a:moveTo>
                  <a:pt x="0" y="86"/>
                </a:moveTo>
                <a:lnTo>
                  <a:pt x="172" y="29"/>
                </a:lnTo>
                <a:lnTo>
                  <a:pt x="0" y="0"/>
                </a:lnTo>
                <a:lnTo>
                  <a:pt x="0" y="29"/>
                </a:lnTo>
                <a:lnTo>
                  <a:pt x="0" y="86"/>
                </a:lnTo>
                <a:close/>
              </a:path>
            </a:pathLst>
          </a:custGeom>
          <a:solidFill>
            <a:srgbClr val="000000"/>
          </a:solidFill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60" name="Line 22">
            <a:extLst>
              <a:ext uri="{FF2B5EF4-FFF2-40B4-BE49-F238E27FC236}">
                <a16:creationId xmlns:a16="http://schemas.microsoft.com/office/drawing/2014/main" id="{2041862E-C751-474F-8893-DFF85A25DB1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40289" y="2257425"/>
            <a:ext cx="47942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761" name="Freeform 23">
            <a:extLst>
              <a:ext uri="{FF2B5EF4-FFF2-40B4-BE49-F238E27FC236}">
                <a16:creationId xmlns:a16="http://schemas.microsoft.com/office/drawing/2014/main" id="{15A6FFDD-45C2-EA40-B118-46E035F17800}"/>
              </a:ext>
            </a:extLst>
          </p:cNvPr>
          <p:cNvSpPr>
            <a:spLocks/>
          </p:cNvSpPr>
          <p:nvPr/>
        </p:nvSpPr>
        <p:spPr bwMode="auto">
          <a:xfrm>
            <a:off x="5319714" y="3055939"/>
            <a:ext cx="136525" cy="46037"/>
          </a:xfrm>
          <a:custGeom>
            <a:avLst/>
            <a:gdLst>
              <a:gd name="T0" fmla="*/ 0 w 172"/>
              <a:gd name="T1" fmla="*/ 2147483646 h 57"/>
              <a:gd name="T2" fmla="*/ 2147483646 w 172"/>
              <a:gd name="T3" fmla="*/ 2147483646 h 57"/>
              <a:gd name="T4" fmla="*/ 0 w 172"/>
              <a:gd name="T5" fmla="*/ 0 h 57"/>
              <a:gd name="T6" fmla="*/ 0 w 172"/>
              <a:gd name="T7" fmla="*/ 2147483646 h 57"/>
              <a:gd name="T8" fmla="*/ 0 w 172"/>
              <a:gd name="T9" fmla="*/ 2147483646 h 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72"/>
              <a:gd name="T16" fmla="*/ 0 h 57"/>
              <a:gd name="T17" fmla="*/ 172 w 172"/>
              <a:gd name="T18" fmla="*/ 57 h 5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72" h="57">
                <a:moveTo>
                  <a:pt x="0" y="57"/>
                </a:moveTo>
                <a:lnTo>
                  <a:pt x="172" y="28"/>
                </a:lnTo>
                <a:lnTo>
                  <a:pt x="0" y="0"/>
                </a:lnTo>
                <a:lnTo>
                  <a:pt x="0" y="28"/>
                </a:lnTo>
                <a:lnTo>
                  <a:pt x="0" y="57"/>
                </a:lnTo>
                <a:close/>
              </a:path>
            </a:pathLst>
          </a:custGeom>
          <a:solidFill>
            <a:srgbClr val="000000"/>
          </a:solidFill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62" name="Line 24">
            <a:extLst>
              <a:ext uri="{FF2B5EF4-FFF2-40B4-BE49-F238E27FC236}">
                <a16:creationId xmlns:a16="http://schemas.microsoft.com/office/drawing/2014/main" id="{0D98C29C-7D01-6A4A-9CE3-D1C2DEC072A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840289" y="3079750"/>
            <a:ext cx="4794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763" name="Freeform 25">
            <a:extLst>
              <a:ext uri="{FF2B5EF4-FFF2-40B4-BE49-F238E27FC236}">
                <a16:creationId xmlns:a16="http://schemas.microsoft.com/office/drawing/2014/main" id="{B57D49C8-C64E-8F4A-B041-F8A309BCA38C}"/>
              </a:ext>
            </a:extLst>
          </p:cNvPr>
          <p:cNvSpPr>
            <a:spLocks/>
          </p:cNvSpPr>
          <p:nvPr/>
        </p:nvSpPr>
        <p:spPr bwMode="auto">
          <a:xfrm>
            <a:off x="7258051" y="2646363"/>
            <a:ext cx="138113" cy="44450"/>
          </a:xfrm>
          <a:custGeom>
            <a:avLst/>
            <a:gdLst>
              <a:gd name="T0" fmla="*/ 0 w 172"/>
              <a:gd name="T1" fmla="*/ 2147483646 h 58"/>
              <a:gd name="T2" fmla="*/ 2147483646 w 172"/>
              <a:gd name="T3" fmla="*/ 2147483646 h 58"/>
              <a:gd name="T4" fmla="*/ 0 w 172"/>
              <a:gd name="T5" fmla="*/ 0 h 58"/>
              <a:gd name="T6" fmla="*/ 0 w 172"/>
              <a:gd name="T7" fmla="*/ 2147483646 h 58"/>
              <a:gd name="T8" fmla="*/ 0 w 172"/>
              <a:gd name="T9" fmla="*/ 2147483646 h 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72"/>
              <a:gd name="T16" fmla="*/ 0 h 58"/>
              <a:gd name="T17" fmla="*/ 172 w 172"/>
              <a:gd name="T18" fmla="*/ 58 h 5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72" h="58">
                <a:moveTo>
                  <a:pt x="0" y="58"/>
                </a:moveTo>
                <a:lnTo>
                  <a:pt x="172" y="29"/>
                </a:lnTo>
                <a:lnTo>
                  <a:pt x="0" y="0"/>
                </a:lnTo>
                <a:lnTo>
                  <a:pt x="0" y="29"/>
                </a:lnTo>
                <a:lnTo>
                  <a:pt x="0" y="58"/>
                </a:lnTo>
                <a:close/>
              </a:path>
            </a:pathLst>
          </a:custGeom>
          <a:solidFill>
            <a:srgbClr val="000000"/>
          </a:solidFill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64" name="Line 26">
            <a:extLst>
              <a:ext uri="{FF2B5EF4-FFF2-40B4-BE49-F238E27FC236}">
                <a16:creationId xmlns:a16="http://schemas.microsoft.com/office/drawing/2014/main" id="{F82688F7-A52E-344A-B6F9-88A22B3DFAD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80214" y="2668589"/>
            <a:ext cx="4778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765" name="Freeform 27">
            <a:extLst>
              <a:ext uri="{FF2B5EF4-FFF2-40B4-BE49-F238E27FC236}">
                <a16:creationId xmlns:a16="http://schemas.microsoft.com/office/drawing/2014/main" id="{A63D89A6-FE40-A74B-A6E2-E7D24E5955E4}"/>
              </a:ext>
            </a:extLst>
          </p:cNvPr>
          <p:cNvSpPr>
            <a:spLocks/>
          </p:cNvSpPr>
          <p:nvPr/>
        </p:nvSpPr>
        <p:spPr bwMode="auto">
          <a:xfrm>
            <a:off x="7258051" y="2805114"/>
            <a:ext cx="138113" cy="46037"/>
          </a:xfrm>
          <a:custGeom>
            <a:avLst/>
            <a:gdLst>
              <a:gd name="T0" fmla="*/ 0 w 172"/>
              <a:gd name="T1" fmla="*/ 2147483646 h 57"/>
              <a:gd name="T2" fmla="*/ 2147483646 w 172"/>
              <a:gd name="T3" fmla="*/ 2147483646 h 57"/>
              <a:gd name="T4" fmla="*/ 0 w 172"/>
              <a:gd name="T5" fmla="*/ 0 h 57"/>
              <a:gd name="T6" fmla="*/ 0 w 172"/>
              <a:gd name="T7" fmla="*/ 2147483646 h 57"/>
              <a:gd name="T8" fmla="*/ 0 w 172"/>
              <a:gd name="T9" fmla="*/ 2147483646 h 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72"/>
              <a:gd name="T16" fmla="*/ 0 h 57"/>
              <a:gd name="T17" fmla="*/ 172 w 172"/>
              <a:gd name="T18" fmla="*/ 57 h 5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72" h="57">
                <a:moveTo>
                  <a:pt x="0" y="57"/>
                </a:moveTo>
                <a:lnTo>
                  <a:pt x="172" y="28"/>
                </a:lnTo>
                <a:lnTo>
                  <a:pt x="0" y="0"/>
                </a:lnTo>
                <a:lnTo>
                  <a:pt x="0" y="28"/>
                </a:lnTo>
                <a:lnTo>
                  <a:pt x="0" y="57"/>
                </a:lnTo>
                <a:close/>
              </a:path>
            </a:pathLst>
          </a:custGeom>
          <a:solidFill>
            <a:srgbClr val="000000"/>
          </a:solidFill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66" name="Freeform 28">
            <a:extLst>
              <a:ext uri="{FF2B5EF4-FFF2-40B4-BE49-F238E27FC236}">
                <a16:creationId xmlns:a16="http://schemas.microsoft.com/office/drawing/2014/main" id="{A3E50011-C866-1344-B139-365BF9CEC60B}"/>
              </a:ext>
            </a:extLst>
          </p:cNvPr>
          <p:cNvSpPr>
            <a:spLocks/>
          </p:cNvSpPr>
          <p:nvPr/>
        </p:nvSpPr>
        <p:spPr bwMode="auto">
          <a:xfrm>
            <a:off x="2581276" y="2828926"/>
            <a:ext cx="4676775" cy="1300163"/>
          </a:xfrm>
          <a:custGeom>
            <a:avLst/>
            <a:gdLst>
              <a:gd name="T0" fmla="*/ 2147483646 w 5892"/>
              <a:gd name="T1" fmla="*/ 0 h 1638"/>
              <a:gd name="T2" fmla="*/ 2147483646 w 5892"/>
              <a:gd name="T3" fmla="*/ 0 h 1638"/>
              <a:gd name="T4" fmla="*/ 2147483646 w 5892"/>
              <a:gd name="T5" fmla="*/ 2147483646 h 1638"/>
              <a:gd name="T6" fmla="*/ 0 w 5892"/>
              <a:gd name="T7" fmla="*/ 2147483646 h 1638"/>
              <a:gd name="T8" fmla="*/ 0 60000 65536"/>
              <a:gd name="T9" fmla="*/ 0 60000 65536"/>
              <a:gd name="T10" fmla="*/ 0 60000 65536"/>
              <a:gd name="T11" fmla="*/ 0 60000 65536"/>
              <a:gd name="T12" fmla="*/ 0 w 5892"/>
              <a:gd name="T13" fmla="*/ 0 h 1638"/>
              <a:gd name="T14" fmla="*/ 5892 w 5892"/>
              <a:gd name="T15" fmla="*/ 1638 h 163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892" h="1638">
                <a:moveTo>
                  <a:pt x="5892" y="0"/>
                </a:moveTo>
                <a:lnTo>
                  <a:pt x="5720" y="0"/>
                </a:lnTo>
                <a:lnTo>
                  <a:pt x="5720" y="1638"/>
                </a:lnTo>
                <a:lnTo>
                  <a:pt x="0" y="1638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767" name="Freeform 29">
            <a:extLst>
              <a:ext uri="{FF2B5EF4-FFF2-40B4-BE49-F238E27FC236}">
                <a16:creationId xmlns:a16="http://schemas.microsoft.com/office/drawing/2014/main" id="{308EE779-4BFB-D845-8A13-2EE4AA23FD07}"/>
              </a:ext>
            </a:extLst>
          </p:cNvPr>
          <p:cNvSpPr>
            <a:spLocks/>
          </p:cNvSpPr>
          <p:nvPr/>
        </p:nvSpPr>
        <p:spPr bwMode="auto">
          <a:xfrm>
            <a:off x="6118225" y="3352801"/>
            <a:ext cx="46038" cy="136525"/>
          </a:xfrm>
          <a:custGeom>
            <a:avLst/>
            <a:gdLst>
              <a:gd name="T0" fmla="*/ 2147483646 w 57"/>
              <a:gd name="T1" fmla="*/ 2147483646 h 173"/>
              <a:gd name="T2" fmla="*/ 2147483646 w 57"/>
              <a:gd name="T3" fmla="*/ 0 h 173"/>
              <a:gd name="T4" fmla="*/ 0 w 57"/>
              <a:gd name="T5" fmla="*/ 2147483646 h 173"/>
              <a:gd name="T6" fmla="*/ 2147483646 w 57"/>
              <a:gd name="T7" fmla="*/ 2147483646 h 173"/>
              <a:gd name="T8" fmla="*/ 2147483646 w 57"/>
              <a:gd name="T9" fmla="*/ 2147483646 h 1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7"/>
              <a:gd name="T16" fmla="*/ 0 h 173"/>
              <a:gd name="T17" fmla="*/ 57 w 57"/>
              <a:gd name="T18" fmla="*/ 173 h 17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7" h="173">
                <a:moveTo>
                  <a:pt x="57" y="173"/>
                </a:moveTo>
                <a:lnTo>
                  <a:pt x="29" y="0"/>
                </a:lnTo>
                <a:lnTo>
                  <a:pt x="0" y="173"/>
                </a:lnTo>
                <a:lnTo>
                  <a:pt x="29" y="173"/>
                </a:lnTo>
                <a:lnTo>
                  <a:pt x="57" y="173"/>
                </a:lnTo>
                <a:close/>
              </a:path>
            </a:pathLst>
          </a:custGeom>
          <a:solidFill>
            <a:srgbClr val="000000"/>
          </a:solidFill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68" name="Line 30">
            <a:extLst>
              <a:ext uri="{FF2B5EF4-FFF2-40B4-BE49-F238E27FC236}">
                <a16:creationId xmlns:a16="http://schemas.microsoft.com/office/drawing/2014/main" id="{2E2E6CB5-A56B-2C4F-8C2E-9798CABD2734}"/>
              </a:ext>
            </a:extLst>
          </p:cNvPr>
          <p:cNvSpPr>
            <a:spLocks noChangeShapeType="1"/>
          </p:cNvSpPr>
          <p:nvPr/>
        </p:nvSpPr>
        <p:spPr bwMode="auto">
          <a:xfrm>
            <a:off x="6140450" y="3489326"/>
            <a:ext cx="1588" cy="63976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769" name="Freeform 31">
            <a:extLst>
              <a:ext uri="{FF2B5EF4-FFF2-40B4-BE49-F238E27FC236}">
                <a16:creationId xmlns:a16="http://schemas.microsoft.com/office/drawing/2014/main" id="{C27588F5-42FD-8D4A-8F4E-DAAEC1408277}"/>
              </a:ext>
            </a:extLst>
          </p:cNvPr>
          <p:cNvSpPr>
            <a:spLocks/>
          </p:cNvSpPr>
          <p:nvPr/>
        </p:nvSpPr>
        <p:spPr bwMode="auto">
          <a:xfrm>
            <a:off x="3060701" y="2327275"/>
            <a:ext cx="136525" cy="44450"/>
          </a:xfrm>
          <a:custGeom>
            <a:avLst/>
            <a:gdLst>
              <a:gd name="T0" fmla="*/ 0 w 173"/>
              <a:gd name="T1" fmla="*/ 2147483646 h 58"/>
              <a:gd name="T2" fmla="*/ 2147483646 w 173"/>
              <a:gd name="T3" fmla="*/ 2147483646 h 58"/>
              <a:gd name="T4" fmla="*/ 0 w 173"/>
              <a:gd name="T5" fmla="*/ 0 h 58"/>
              <a:gd name="T6" fmla="*/ 0 w 173"/>
              <a:gd name="T7" fmla="*/ 2147483646 h 58"/>
              <a:gd name="T8" fmla="*/ 0 w 173"/>
              <a:gd name="T9" fmla="*/ 2147483646 h 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73"/>
              <a:gd name="T16" fmla="*/ 0 h 58"/>
              <a:gd name="T17" fmla="*/ 173 w 173"/>
              <a:gd name="T18" fmla="*/ 58 h 5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73" h="58">
                <a:moveTo>
                  <a:pt x="0" y="58"/>
                </a:moveTo>
                <a:lnTo>
                  <a:pt x="173" y="29"/>
                </a:lnTo>
                <a:lnTo>
                  <a:pt x="0" y="0"/>
                </a:lnTo>
                <a:lnTo>
                  <a:pt x="0" y="29"/>
                </a:lnTo>
                <a:lnTo>
                  <a:pt x="0" y="58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70" name="Freeform 32">
            <a:extLst>
              <a:ext uri="{FF2B5EF4-FFF2-40B4-BE49-F238E27FC236}">
                <a16:creationId xmlns:a16="http://schemas.microsoft.com/office/drawing/2014/main" id="{3E59E81D-F43B-5343-B173-1632A080C359}"/>
              </a:ext>
            </a:extLst>
          </p:cNvPr>
          <p:cNvSpPr>
            <a:spLocks/>
          </p:cNvSpPr>
          <p:nvPr/>
        </p:nvSpPr>
        <p:spPr bwMode="auto">
          <a:xfrm>
            <a:off x="2901950" y="2349500"/>
            <a:ext cx="158750" cy="1779588"/>
          </a:xfrm>
          <a:custGeom>
            <a:avLst/>
            <a:gdLst>
              <a:gd name="T0" fmla="*/ 2147483646 w 201"/>
              <a:gd name="T1" fmla="*/ 0 h 2241"/>
              <a:gd name="T2" fmla="*/ 0 w 201"/>
              <a:gd name="T3" fmla="*/ 0 h 2241"/>
              <a:gd name="T4" fmla="*/ 0 w 201"/>
              <a:gd name="T5" fmla="*/ 2147483646 h 2241"/>
              <a:gd name="T6" fmla="*/ 0 60000 65536"/>
              <a:gd name="T7" fmla="*/ 0 60000 65536"/>
              <a:gd name="T8" fmla="*/ 0 60000 65536"/>
              <a:gd name="T9" fmla="*/ 0 w 201"/>
              <a:gd name="T10" fmla="*/ 0 h 2241"/>
              <a:gd name="T11" fmla="*/ 201 w 201"/>
              <a:gd name="T12" fmla="*/ 2241 h 224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1" h="2241">
                <a:moveTo>
                  <a:pt x="201" y="0"/>
                </a:moveTo>
                <a:lnTo>
                  <a:pt x="0" y="0"/>
                </a:lnTo>
                <a:lnTo>
                  <a:pt x="0" y="2241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771" name="Freeform 33">
            <a:extLst>
              <a:ext uri="{FF2B5EF4-FFF2-40B4-BE49-F238E27FC236}">
                <a16:creationId xmlns:a16="http://schemas.microsoft.com/office/drawing/2014/main" id="{1E6AD060-E9CC-7247-A03E-77498D0CECD0}"/>
              </a:ext>
            </a:extLst>
          </p:cNvPr>
          <p:cNvSpPr>
            <a:spLocks/>
          </p:cNvSpPr>
          <p:nvPr/>
        </p:nvSpPr>
        <p:spPr bwMode="auto">
          <a:xfrm>
            <a:off x="3060701" y="3124200"/>
            <a:ext cx="136525" cy="69850"/>
          </a:xfrm>
          <a:custGeom>
            <a:avLst/>
            <a:gdLst>
              <a:gd name="T0" fmla="*/ 0 w 173"/>
              <a:gd name="T1" fmla="*/ 2147483646 h 86"/>
              <a:gd name="T2" fmla="*/ 2147483646 w 173"/>
              <a:gd name="T3" fmla="*/ 2147483646 h 86"/>
              <a:gd name="T4" fmla="*/ 0 w 173"/>
              <a:gd name="T5" fmla="*/ 0 h 86"/>
              <a:gd name="T6" fmla="*/ 0 w 173"/>
              <a:gd name="T7" fmla="*/ 2147483646 h 86"/>
              <a:gd name="T8" fmla="*/ 0 w 173"/>
              <a:gd name="T9" fmla="*/ 2147483646 h 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73"/>
              <a:gd name="T16" fmla="*/ 0 h 86"/>
              <a:gd name="T17" fmla="*/ 173 w 173"/>
              <a:gd name="T18" fmla="*/ 86 h 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73" h="86">
                <a:moveTo>
                  <a:pt x="0" y="86"/>
                </a:moveTo>
                <a:lnTo>
                  <a:pt x="173" y="29"/>
                </a:lnTo>
                <a:lnTo>
                  <a:pt x="0" y="0"/>
                </a:lnTo>
                <a:lnTo>
                  <a:pt x="0" y="29"/>
                </a:lnTo>
                <a:lnTo>
                  <a:pt x="0" y="86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72" name="Line 34">
            <a:extLst>
              <a:ext uri="{FF2B5EF4-FFF2-40B4-BE49-F238E27FC236}">
                <a16:creationId xmlns:a16="http://schemas.microsoft.com/office/drawing/2014/main" id="{F67F5428-BB82-5A48-A49C-6BEB494A786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01950" y="3148014"/>
            <a:ext cx="15875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773" name="Freeform 35">
            <a:extLst>
              <a:ext uri="{FF2B5EF4-FFF2-40B4-BE49-F238E27FC236}">
                <a16:creationId xmlns:a16="http://schemas.microsoft.com/office/drawing/2014/main" id="{9BBB0F0F-B0EA-324C-8769-66B6AC9FAC14}"/>
              </a:ext>
            </a:extLst>
          </p:cNvPr>
          <p:cNvSpPr>
            <a:spLocks/>
          </p:cNvSpPr>
          <p:nvPr/>
        </p:nvSpPr>
        <p:spPr bwMode="auto">
          <a:xfrm>
            <a:off x="2878139" y="3124200"/>
            <a:ext cx="46037" cy="69850"/>
          </a:xfrm>
          <a:custGeom>
            <a:avLst/>
            <a:gdLst>
              <a:gd name="T0" fmla="*/ 0 w 58"/>
              <a:gd name="T1" fmla="*/ 2147483646 h 86"/>
              <a:gd name="T2" fmla="*/ 2147483646 w 58"/>
              <a:gd name="T3" fmla="*/ 2147483646 h 86"/>
              <a:gd name="T4" fmla="*/ 2147483646 w 58"/>
              <a:gd name="T5" fmla="*/ 2147483646 h 86"/>
              <a:gd name="T6" fmla="*/ 2147483646 w 58"/>
              <a:gd name="T7" fmla="*/ 2147483646 h 86"/>
              <a:gd name="T8" fmla="*/ 2147483646 w 58"/>
              <a:gd name="T9" fmla="*/ 2147483646 h 86"/>
              <a:gd name="T10" fmla="*/ 2147483646 w 58"/>
              <a:gd name="T11" fmla="*/ 2147483646 h 86"/>
              <a:gd name="T12" fmla="*/ 2147483646 w 58"/>
              <a:gd name="T13" fmla="*/ 2147483646 h 86"/>
              <a:gd name="T14" fmla="*/ 2147483646 w 58"/>
              <a:gd name="T15" fmla="*/ 2147483646 h 86"/>
              <a:gd name="T16" fmla="*/ 2147483646 w 58"/>
              <a:gd name="T17" fmla="*/ 2147483646 h 86"/>
              <a:gd name="T18" fmla="*/ 2147483646 w 58"/>
              <a:gd name="T19" fmla="*/ 2147483646 h 86"/>
              <a:gd name="T20" fmla="*/ 2147483646 w 58"/>
              <a:gd name="T21" fmla="*/ 0 h 86"/>
              <a:gd name="T22" fmla="*/ 2147483646 w 58"/>
              <a:gd name="T23" fmla="*/ 0 h 86"/>
              <a:gd name="T24" fmla="*/ 2147483646 w 58"/>
              <a:gd name="T25" fmla="*/ 2147483646 h 86"/>
              <a:gd name="T26" fmla="*/ 2147483646 w 58"/>
              <a:gd name="T27" fmla="*/ 2147483646 h 86"/>
              <a:gd name="T28" fmla="*/ 2147483646 w 58"/>
              <a:gd name="T29" fmla="*/ 2147483646 h 86"/>
              <a:gd name="T30" fmla="*/ 2147483646 w 58"/>
              <a:gd name="T31" fmla="*/ 2147483646 h 86"/>
              <a:gd name="T32" fmla="*/ 2147483646 w 58"/>
              <a:gd name="T33" fmla="*/ 2147483646 h 86"/>
              <a:gd name="T34" fmla="*/ 2147483646 w 58"/>
              <a:gd name="T35" fmla="*/ 2147483646 h 86"/>
              <a:gd name="T36" fmla="*/ 2147483646 w 58"/>
              <a:gd name="T37" fmla="*/ 2147483646 h 86"/>
              <a:gd name="T38" fmla="*/ 2147483646 w 58"/>
              <a:gd name="T39" fmla="*/ 2147483646 h 86"/>
              <a:gd name="T40" fmla="*/ 2147483646 w 58"/>
              <a:gd name="T41" fmla="*/ 2147483646 h 86"/>
              <a:gd name="T42" fmla="*/ 2147483646 w 58"/>
              <a:gd name="T43" fmla="*/ 2147483646 h 86"/>
              <a:gd name="T44" fmla="*/ 2147483646 w 58"/>
              <a:gd name="T45" fmla="*/ 2147483646 h 86"/>
              <a:gd name="T46" fmla="*/ 2147483646 w 58"/>
              <a:gd name="T47" fmla="*/ 2147483646 h 86"/>
              <a:gd name="T48" fmla="*/ 2147483646 w 58"/>
              <a:gd name="T49" fmla="*/ 2147483646 h 86"/>
              <a:gd name="T50" fmla="*/ 2147483646 w 58"/>
              <a:gd name="T51" fmla="*/ 2147483646 h 86"/>
              <a:gd name="T52" fmla="*/ 2147483646 w 58"/>
              <a:gd name="T53" fmla="*/ 2147483646 h 86"/>
              <a:gd name="T54" fmla="*/ 2147483646 w 58"/>
              <a:gd name="T55" fmla="*/ 2147483646 h 86"/>
              <a:gd name="T56" fmla="*/ 2147483646 w 58"/>
              <a:gd name="T57" fmla="*/ 2147483646 h 86"/>
              <a:gd name="T58" fmla="*/ 2147483646 w 58"/>
              <a:gd name="T59" fmla="*/ 2147483646 h 86"/>
              <a:gd name="T60" fmla="*/ 2147483646 w 58"/>
              <a:gd name="T61" fmla="*/ 2147483646 h 86"/>
              <a:gd name="T62" fmla="*/ 2147483646 w 58"/>
              <a:gd name="T63" fmla="*/ 2147483646 h 86"/>
              <a:gd name="T64" fmla="*/ 2147483646 w 58"/>
              <a:gd name="T65" fmla="*/ 2147483646 h 86"/>
              <a:gd name="T66" fmla="*/ 2147483646 w 58"/>
              <a:gd name="T67" fmla="*/ 2147483646 h 86"/>
              <a:gd name="T68" fmla="*/ 2147483646 w 58"/>
              <a:gd name="T69" fmla="*/ 2147483646 h 86"/>
              <a:gd name="T70" fmla="*/ 2147483646 w 58"/>
              <a:gd name="T71" fmla="*/ 2147483646 h 86"/>
              <a:gd name="T72" fmla="*/ 2147483646 w 58"/>
              <a:gd name="T73" fmla="*/ 2147483646 h 86"/>
              <a:gd name="T74" fmla="*/ 2147483646 w 58"/>
              <a:gd name="T75" fmla="*/ 2147483646 h 86"/>
              <a:gd name="T76" fmla="*/ 2147483646 w 58"/>
              <a:gd name="T77" fmla="*/ 2147483646 h 86"/>
              <a:gd name="T78" fmla="*/ 2147483646 w 58"/>
              <a:gd name="T79" fmla="*/ 2147483646 h 86"/>
              <a:gd name="T80" fmla="*/ 2147483646 w 58"/>
              <a:gd name="T81" fmla="*/ 2147483646 h 86"/>
              <a:gd name="T82" fmla="*/ 2147483646 w 58"/>
              <a:gd name="T83" fmla="*/ 2147483646 h 86"/>
              <a:gd name="T84" fmla="*/ 2147483646 w 58"/>
              <a:gd name="T85" fmla="*/ 2147483646 h 86"/>
              <a:gd name="T86" fmla="*/ 2147483646 w 58"/>
              <a:gd name="T87" fmla="*/ 2147483646 h 86"/>
              <a:gd name="T88" fmla="*/ 2147483646 w 58"/>
              <a:gd name="T89" fmla="*/ 2147483646 h 86"/>
              <a:gd name="T90" fmla="*/ 2147483646 w 58"/>
              <a:gd name="T91" fmla="*/ 2147483646 h 86"/>
              <a:gd name="T92" fmla="*/ 2147483646 w 58"/>
              <a:gd name="T93" fmla="*/ 2147483646 h 86"/>
              <a:gd name="T94" fmla="*/ 2147483646 w 58"/>
              <a:gd name="T95" fmla="*/ 2147483646 h 86"/>
              <a:gd name="T96" fmla="*/ 2147483646 w 58"/>
              <a:gd name="T97" fmla="*/ 2147483646 h 86"/>
              <a:gd name="T98" fmla="*/ 2147483646 w 58"/>
              <a:gd name="T99" fmla="*/ 2147483646 h 86"/>
              <a:gd name="T100" fmla="*/ 2147483646 w 58"/>
              <a:gd name="T101" fmla="*/ 2147483646 h 86"/>
              <a:gd name="T102" fmla="*/ 2147483646 w 58"/>
              <a:gd name="T103" fmla="*/ 2147483646 h 86"/>
              <a:gd name="T104" fmla="*/ 2147483646 w 58"/>
              <a:gd name="T105" fmla="*/ 2147483646 h 86"/>
              <a:gd name="T106" fmla="*/ 2147483646 w 58"/>
              <a:gd name="T107" fmla="*/ 2147483646 h 86"/>
              <a:gd name="T108" fmla="*/ 2147483646 w 58"/>
              <a:gd name="T109" fmla="*/ 2147483646 h 86"/>
              <a:gd name="T110" fmla="*/ 0 w 58"/>
              <a:gd name="T111" fmla="*/ 2147483646 h 8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8"/>
              <a:gd name="T169" fmla="*/ 0 h 86"/>
              <a:gd name="T170" fmla="*/ 58 w 58"/>
              <a:gd name="T171" fmla="*/ 86 h 8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8" h="86">
                <a:moveTo>
                  <a:pt x="0" y="52"/>
                </a:moveTo>
                <a:lnTo>
                  <a:pt x="0" y="34"/>
                </a:lnTo>
                <a:lnTo>
                  <a:pt x="0" y="33"/>
                </a:lnTo>
                <a:lnTo>
                  <a:pt x="0" y="31"/>
                </a:lnTo>
                <a:lnTo>
                  <a:pt x="0" y="30"/>
                </a:lnTo>
                <a:lnTo>
                  <a:pt x="2" y="29"/>
                </a:lnTo>
                <a:lnTo>
                  <a:pt x="2" y="26"/>
                </a:lnTo>
                <a:lnTo>
                  <a:pt x="2" y="24"/>
                </a:lnTo>
                <a:lnTo>
                  <a:pt x="3" y="23"/>
                </a:lnTo>
                <a:lnTo>
                  <a:pt x="3" y="21"/>
                </a:lnTo>
                <a:lnTo>
                  <a:pt x="3" y="20"/>
                </a:lnTo>
                <a:lnTo>
                  <a:pt x="5" y="19"/>
                </a:lnTo>
                <a:lnTo>
                  <a:pt x="6" y="17"/>
                </a:lnTo>
                <a:lnTo>
                  <a:pt x="6" y="16"/>
                </a:lnTo>
                <a:lnTo>
                  <a:pt x="8" y="14"/>
                </a:lnTo>
                <a:lnTo>
                  <a:pt x="9" y="13"/>
                </a:lnTo>
                <a:lnTo>
                  <a:pt x="9" y="11"/>
                </a:lnTo>
                <a:lnTo>
                  <a:pt x="10" y="10"/>
                </a:lnTo>
                <a:lnTo>
                  <a:pt x="12" y="10"/>
                </a:lnTo>
                <a:lnTo>
                  <a:pt x="13" y="8"/>
                </a:lnTo>
                <a:lnTo>
                  <a:pt x="15" y="7"/>
                </a:lnTo>
                <a:lnTo>
                  <a:pt x="16" y="6"/>
                </a:lnTo>
                <a:lnTo>
                  <a:pt x="18" y="6"/>
                </a:lnTo>
                <a:lnTo>
                  <a:pt x="19" y="4"/>
                </a:lnTo>
                <a:lnTo>
                  <a:pt x="21" y="4"/>
                </a:lnTo>
                <a:lnTo>
                  <a:pt x="22" y="3"/>
                </a:lnTo>
                <a:lnTo>
                  <a:pt x="23" y="3"/>
                </a:lnTo>
                <a:lnTo>
                  <a:pt x="25" y="1"/>
                </a:lnTo>
                <a:lnTo>
                  <a:pt x="26" y="1"/>
                </a:lnTo>
                <a:lnTo>
                  <a:pt x="28" y="1"/>
                </a:lnTo>
                <a:lnTo>
                  <a:pt x="31" y="1"/>
                </a:lnTo>
                <a:lnTo>
                  <a:pt x="32" y="0"/>
                </a:lnTo>
                <a:lnTo>
                  <a:pt x="33" y="0"/>
                </a:lnTo>
                <a:lnTo>
                  <a:pt x="35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9" y="1"/>
                </a:lnTo>
                <a:lnTo>
                  <a:pt x="31" y="1"/>
                </a:lnTo>
                <a:lnTo>
                  <a:pt x="32" y="1"/>
                </a:lnTo>
                <a:lnTo>
                  <a:pt x="33" y="1"/>
                </a:lnTo>
                <a:lnTo>
                  <a:pt x="35" y="3"/>
                </a:lnTo>
                <a:lnTo>
                  <a:pt x="36" y="3"/>
                </a:lnTo>
                <a:lnTo>
                  <a:pt x="38" y="4"/>
                </a:lnTo>
                <a:lnTo>
                  <a:pt x="39" y="4"/>
                </a:lnTo>
                <a:lnTo>
                  <a:pt x="41" y="6"/>
                </a:lnTo>
                <a:lnTo>
                  <a:pt x="42" y="6"/>
                </a:lnTo>
                <a:lnTo>
                  <a:pt x="44" y="7"/>
                </a:lnTo>
                <a:lnTo>
                  <a:pt x="45" y="8"/>
                </a:lnTo>
                <a:lnTo>
                  <a:pt x="46" y="10"/>
                </a:lnTo>
                <a:lnTo>
                  <a:pt x="48" y="10"/>
                </a:lnTo>
                <a:lnTo>
                  <a:pt x="49" y="11"/>
                </a:lnTo>
                <a:lnTo>
                  <a:pt x="51" y="13"/>
                </a:lnTo>
                <a:lnTo>
                  <a:pt x="51" y="14"/>
                </a:lnTo>
                <a:lnTo>
                  <a:pt x="52" y="16"/>
                </a:lnTo>
                <a:lnTo>
                  <a:pt x="54" y="17"/>
                </a:lnTo>
                <a:lnTo>
                  <a:pt x="54" y="19"/>
                </a:lnTo>
                <a:lnTo>
                  <a:pt x="55" y="20"/>
                </a:lnTo>
                <a:lnTo>
                  <a:pt x="55" y="21"/>
                </a:lnTo>
                <a:lnTo>
                  <a:pt x="56" y="23"/>
                </a:lnTo>
                <a:lnTo>
                  <a:pt x="56" y="24"/>
                </a:lnTo>
                <a:lnTo>
                  <a:pt x="56" y="26"/>
                </a:lnTo>
                <a:lnTo>
                  <a:pt x="58" y="29"/>
                </a:lnTo>
                <a:lnTo>
                  <a:pt x="58" y="30"/>
                </a:lnTo>
                <a:lnTo>
                  <a:pt x="58" y="31"/>
                </a:lnTo>
                <a:lnTo>
                  <a:pt x="58" y="33"/>
                </a:lnTo>
                <a:lnTo>
                  <a:pt x="58" y="34"/>
                </a:lnTo>
                <a:lnTo>
                  <a:pt x="58" y="52"/>
                </a:lnTo>
                <a:lnTo>
                  <a:pt x="58" y="53"/>
                </a:lnTo>
                <a:lnTo>
                  <a:pt x="58" y="56"/>
                </a:lnTo>
                <a:lnTo>
                  <a:pt x="58" y="57"/>
                </a:lnTo>
                <a:lnTo>
                  <a:pt x="58" y="59"/>
                </a:lnTo>
                <a:lnTo>
                  <a:pt x="56" y="60"/>
                </a:lnTo>
                <a:lnTo>
                  <a:pt x="56" y="62"/>
                </a:lnTo>
                <a:lnTo>
                  <a:pt x="56" y="63"/>
                </a:lnTo>
                <a:lnTo>
                  <a:pt x="55" y="65"/>
                </a:lnTo>
                <a:lnTo>
                  <a:pt x="55" y="67"/>
                </a:lnTo>
                <a:lnTo>
                  <a:pt x="54" y="69"/>
                </a:lnTo>
                <a:lnTo>
                  <a:pt x="54" y="70"/>
                </a:lnTo>
                <a:lnTo>
                  <a:pt x="52" y="72"/>
                </a:lnTo>
                <a:lnTo>
                  <a:pt x="51" y="73"/>
                </a:lnTo>
                <a:lnTo>
                  <a:pt x="49" y="75"/>
                </a:lnTo>
                <a:lnTo>
                  <a:pt x="48" y="76"/>
                </a:lnTo>
                <a:lnTo>
                  <a:pt x="46" y="77"/>
                </a:lnTo>
                <a:lnTo>
                  <a:pt x="45" y="79"/>
                </a:lnTo>
                <a:lnTo>
                  <a:pt x="44" y="79"/>
                </a:lnTo>
                <a:lnTo>
                  <a:pt x="42" y="80"/>
                </a:lnTo>
                <a:lnTo>
                  <a:pt x="41" y="82"/>
                </a:lnTo>
                <a:lnTo>
                  <a:pt x="39" y="82"/>
                </a:lnTo>
                <a:lnTo>
                  <a:pt x="38" y="83"/>
                </a:lnTo>
                <a:lnTo>
                  <a:pt x="36" y="83"/>
                </a:lnTo>
                <a:lnTo>
                  <a:pt x="35" y="85"/>
                </a:lnTo>
                <a:lnTo>
                  <a:pt x="33" y="85"/>
                </a:lnTo>
                <a:lnTo>
                  <a:pt x="32" y="85"/>
                </a:lnTo>
                <a:lnTo>
                  <a:pt x="31" y="86"/>
                </a:lnTo>
                <a:lnTo>
                  <a:pt x="29" y="86"/>
                </a:lnTo>
                <a:lnTo>
                  <a:pt x="26" y="86"/>
                </a:lnTo>
                <a:lnTo>
                  <a:pt x="25" y="86"/>
                </a:lnTo>
                <a:lnTo>
                  <a:pt x="23" y="86"/>
                </a:lnTo>
                <a:lnTo>
                  <a:pt x="35" y="86"/>
                </a:lnTo>
                <a:lnTo>
                  <a:pt x="33" y="86"/>
                </a:lnTo>
                <a:lnTo>
                  <a:pt x="32" y="86"/>
                </a:lnTo>
                <a:lnTo>
                  <a:pt x="31" y="86"/>
                </a:lnTo>
                <a:lnTo>
                  <a:pt x="28" y="86"/>
                </a:lnTo>
                <a:lnTo>
                  <a:pt x="26" y="85"/>
                </a:lnTo>
                <a:lnTo>
                  <a:pt x="25" y="85"/>
                </a:lnTo>
                <a:lnTo>
                  <a:pt x="23" y="85"/>
                </a:lnTo>
                <a:lnTo>
                  <a:pt x="22" y="83"/>
                </a:lnTo>
                <a:lnTo>
                  <a:pt x="21" y="83"/>
                </a:lnTo>
                <a:lnTo>
                  <a:pt x="19" y="82"/>
                </a:lnTo>
                <a:lnTo>
                  <a:pt x="18" y="82"/>
                </a:lnTo>
                <a:lnTo>
                  <a:pt x="16" y="80"/>
                </a:lnTo>
                <a:lnTo>
                  <a:pt x="15" y="79"/>
                </a:lnTo>
                <a:lnTo>
                  <a:pt x="13" y="79"/>
                </a:lnTo>
                <a:lnTo>
                  <a:pt x="12" y="77"/>
                </a:lnTo>
                <a:lnTo>
                  <a:pt x="10" y="76"/>
                </a:lnTo>
                <a:lnTo>
                  <a:pt x="9" y="75"/>
                </a:lnTo>
                <a:lnTo>
                  <a:pt x="9" y="73"/>
                </a:lnTo>
                <a:lnTo>
                  <a:pt x="8" y="73"/>
                </a:lnTo>
                <a:lnTo>
                  <a:pt x="6" y="72"/>
                </a:lnTo>
                <a:lnTo>
                  <a:pt x="6" y="70"/>
                </a:lnTo>
                <a:lnTo>
                  <a:pt x="5" y="69"/>
                </a:lnTo>
                <a:lnTo>
                  <a:pt x="3" y="67"/>
                </a:lnTo>
                <a:lnTo>
                  <a:pt x="3" y="65"/>
                </a:lnTo>
                <a:lnTo>
                  <a:pt x="3" y="63"/>
                </a:lnTo>
                <a:lnTo>
                  <a:pt x="2" y="62"/>
                </a:lnTo>
                <a:lnTo>
                  <a:pt x="2" y="60"/>
                </a:lnTo>
                <a:lnTo>
                  <a:pt x="2" y="59"/>
                </a:lnTo>
                <a:lnTo>
                  <a:pt x="0" y="57"/>
                </a:lnTo>
                <a:lnTo>
                  <a:pt x="0" y="56"/>
                </a:lnTo>
                <a:lnTo>
                  <a:pt x="0" y="53"/>
                </a:lnTo>
                <a:lnTo>
                  <a:pt x="0" y="52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74" name="Freeform 36">
            <a:extLst>
              <a:ext uri="{FF2B5EF4-FFF2-40B4-BE49-F238E27FC236}">
                <a16:creationId xmlns:a16="http://schemas.microsoft.com/office/drawing/2014/main" id="{F13DA475-A14B-2347-AE58-99C588290AE2}"/>
              </a:ext>
            </a:extLst>
          </p:cNvPr>
          <p:cNvSpPr>
            <a:spLocks/>
          </p:cNvSpPr>
          <p:nvPr/>
        </p:nvSpPr>
        <p:spPr bwMode="auto">
          <a:xfrm>
            <a:off x="2878139" y="4105275"/>
            <a:ext cx="46037" cy="46038"/>
          </a:xfrm>
          <a:custGeom>
            <a:avLst/>
            <a:gdLst>
              <a:gd name="T0" fmla="*/ 0 w 58"/>
              <a:gd name="T1" fmla="*/ 2147483646 h 57"/>
              <a:gd name="T2" fmla="*/ 2147483646 w 58"/>
              <a:gd name="T3" fmla="*/ 2147483646 h 57"/>
              <a:gd name="T4" fmla="*/ 2147483646 w 58"/>
              <a:gd name="T5" fmla="*/ 2147483646 h 57"/>
              <a:gd name="T6" fmla="*/ 2147483646 w 58"/>
              <a:gd name="T7" fmla="*/ 2147483646 h 57"/>
              <a:gd name="T8" fmla="*/ 2147483646 w 58"/>
              <a:gd name="T9" fmla="*/ 2147483646 h 57"/>
              <a:gd name="T10" fmla="*/ 2147483646 w 58"/>
              <a:gd name="T11" fmla="*/ 2147483646 h 57"/>
              <a:gd name="T12" fmla="*/ 2147483646 w 58"/>
              <a:gd name="T13" fmla="*/ 2147483646 h 57"/>
              <a:gd name="T14" fmla="*/ 2147483646 w 58"/>
              <a:gd name="T15" fmla="*/ 2147483646 h 57"/>
              <a:gd name="T16" fmla="*/ 2147483646 w 58"/>
              <a:gd name="T17" fmla="*/ 2147483646 h 57"/>
              <a:gd name="T18" fmla="*/ 2147483646 w 58"/>
              <a:gd name="T19" fmla="*/ 2147483646 h 57"/>
              <a:gd name="T20" fmla="*/ 2147483646 w 58"/>
              <a:gd name="T21" fmla="*/ 0 h 57"/>
              <a:gd name="T22" fmla="*/ 2147483646 w 58"/>
              <a:gd name="T23" fmla="*/ 0 h 57"/>
              <a:gd name="T24" fmla="*/ 2147483646 w 58"/>
              <a:gd name="T25" fmla="*/ 2147483646 h 57"/>
              <a:gd name="T26" fmla="*/ 2147483646 w 58"/>
              <a:gd name="T27" fmla="*/ 2147483646 h 57"/>
              <a:gd name="T28" fmla="*/ 2147483646 w 58"/>
              <a:gd name="T29" fmla="*/ 2147483646 h 57"/>
              <a:gd name="T30" fmla="*/ 2147483646 w 58"/>
              <a:gd name="T31" fmla="*/ 2147483646 h 57"/>
              <a:gd name="T32" fmla="*/ 2147483646 w 58"/>
              <a:gd name="T33" fmla="*/ 2147483646 h 57"/>
              <a:gd name="T34" fmla="*/ 2147483646 w 58"/>
              <a:gd name="T35" fmla="*/ 2147483646 h 57"/>
              <a:gd name="T36" fmla="*/ 2147483646 w 58"/>
              <a:gd name="T37" fmla="*/ 2147483646 h 57"/>
              <a:gd name="T38" fmla="*/ 2147483646 w 58"/>
              <a:gd name="T39" fmla="*/ 2147483646 h 57"/>
              <a:gd name="T40" fmla="*/ 2147483646 w 58"/>
              <a:gd name="T41" fmla="*/ 2147483646 h 57"/>
              <a:gd name="T42" fmla="*/ 2147483646 w 58"/>
              <a:gd name="T43" fmla="*/ 2147483646 h 57"/>
              <a:gd name="T44" fmla="*/ 2147483646 w 58"/>
              <a:gd name="T45" fmla="*/ 2147483646 h 57"/>
              <a:gd name="T46" fmla="*/ 2147483646 w 58"/>
              <a:gd name="T47" fmla="*/ 2147483646 h 57"/>
              <a:gd name="T48" fmla="*/ 2147483646 w 58"/>
              <a:gd name="T49" fmla="*/ 2147483646 h 57"/>
              <a:gd name="T50" fmla="*/ 2147483646 w 58"/>
              <a:gd name="T51" fmla="*/ 2147483646 h 57"/>
              <a:gd name="T52" fmla="*/ 2147483646 w 58"/>
              <a:gd name="T53" fmla="*/ 2147483646 h 57"/>
              <a:gd name="T54" fmla="*/ 2147483646 w 58"/>
              <a:gd name="T55" fmla="*/ 2147483646 h 57"/>
              <a:gd name="T56" fmla="*/ 2147483646 w 58"/>
              <a:gd name="T57" fmla="*/ 2147483646 h 57"/>
              <a:gd name="T58" fmla="*/ 2147483646 w 58"/>
              <a:gd name="T59" fmla="*/ 2147483646 h 57"/>
              <a:gd name="T60" fmla="*/ 2147483646 w 58"/>
              <a:gd name="T61" fmla="*/ 2147483646 h 57"/>
              <a:gd name="T62" fmla="*/ 2147483646 w 58"/>
              <a:gd name="T63" fmla="*/ 2147483646 h 57"/>
              <a:gd name="T64" fmla="*/ 2147483646 w 58"/>
              <a:gd name="T65" fmla="*/ 2147483646 h 57"/>
              <a:gd name="T66" fmla="*/ 2147483646 w 58"/>
              <a:gd name="T67" fmla="*/ 2147483646 h 57"/>
              <a:gd name="T68" fmla="*/ 2147483646 w 58"/>
              <a:gd name="T69" fmla="*/ 2147483646 h 57"/>
              <a:gd name="T70" fmla="*/ 2147483646 w 58"/>
              <a:gd name="T71" fmla="*/ 2147483646 h 57"/>
              <a:gd name="T72" fmla="*/ 2147483646 w 58"/>
              <a:gd name="T73" fmla="*/ 2147483646 h 57"/>
              <a:gd name="T74" fmla="*/ 2147483646 w 58"/>
              <a:gd name="T75" fmla="*/ 2147483646 h 57"/>
              <a:gd name="T76" fmla="*/ 2147483646 w 58"/>
              <a:gd name="T77" fmla="*/ 2147483646 h 57"/>
              <a:gd name="T78" fmla="*/ 2147483646 w 58"/>
              <a:gd name="T79" fmla="*/ 2147483646 h 57"/>
              <a:gd name="T80" fmla="*/ 2147483646 w 58"/>
              <a:gd name="T81" fmla="*/ 2147483646 h 57"/>
              <a:gd name="T82" fmla="*/ 2147483646 w 58"/>
              <a:gd name="T83" fmla="*/ 2147483646 h 57"/>
              <a:gd name="T84" fmla="*/ 2147483646 w 58"/>
              <a:gd name="T85" fmla="*/ 2147483646 h 57"/>
              <a:gd name="T86" fmla="*/ 2147483646 w 58"/>
              <a:gd name="T87" fmla="*/ 2147483646 h 57"/>
              <a:gd name="T88" fmla="*/ 2147483646 w 58"/>
              <a:gd name="T89" fmla="*/ 2147483646 h 57"/>
              <a:gd name="T90" fmla="*/ 2147483646 w 58"/>
              <a:gd name="T91" fmla="*/ 2147483646 h 57"/>
              <a:gd name="T92" fmla="*/ 2147483646 w 58"/>
              <a:gd name="T93" fmla="*/ 2147483646 h 57"/>
              <a:gd name="T94" fmla="*/ 2147483646 w 58"/>
              <a:gd name="T95" fmla="*/ 2147483646 h 57"/>
              <a:gd name="T96" fmla="*/ 2147483646 w 58"/>
              <a:gd name="T97" fmla="*/ 2147483646 h 57"/>
              <a:gd name="T98" fmla="*/ 2147483646 w 58"/>
              <a:gd name="T99" fmla="*/ 2147483646 h 57"/>
              <a:gd name="T100" fmla="*/ 2147483646 w 58"/>
              <a:gd name="T101" fmla="*/ 2147483646 h 57"/>
              <a:gd name="T102" fmla="*/ 2147483646 w 58"/>
              <a:gd name="T103" fmla="*/ 2147483646 h 57"/>
              <a:gd name="T104" fmla="*/ 2147483646 w 58"/>
              <a:gd name="T105" fmla="*/ 2147483646 h 57"/>
              <a:gd name="T106" fmla="*/ 2147483646 w 58"/>
              <a:gd name="T107" fmla="*/ 2147483646 h 57"/>
              <a:gd name="T108" fmla="*/ 2147483646 w 58"/>
              <a:gd name="T109" fmla="*/ 2147483646 h 57"/>
              <a:gd name="T110" fmla="*/ 0 w 58"/>
              <a:gd name="T111" fmla="*/ 2147483646 h 57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8"/>
              <a:gd name="T169" fmla="*/ 0 h 57"/>
              <a:gd name="T170" fmla="*/ 58 w 58"/>
              <a:gd name="T171" fmla="*/ 57 h 57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8" h="57">
                <a:moveTo>
                  <a:pt x="0" y="23"/>
                </a:moveTo>
                <a:lnTo>
                  <a:pt x="0" y="34"/>
                </a:lnTo>
                <a:lnTo>
                  <a:pt x="0" y="33"/>
                </a:lnTo>
                <a:lnTo>
                  <a:pt x="0" y="31"/>
                </a:lnTo>
                <a:lnTo>
                  <a:pt x="0" y="30"/>
                </a:lnTo>
                <a:lnTo>
                  <a:pt x="2" y="28"/>
                </a:lnTo>
                <a:lnTo>
                  <a:pt x="2" y="25"/>
                </a:lnTo>
                <a:lnTo>
                  <a:pt x="2" y="24"/>
                </a:lnTo>
                <a:lnTo>
                  <a:pt x="3" y="23"/>
                </a:lnTo>
                <a:lnTo>
                  <a:pt x="3" y="21"/>
                </a:lnTo>
                <a:lnTo>
                  <a:pt x="3" y="20"/>
                </a:lnTo>
                <a:lnTo>
                  <a:pt x="5" y="18"/>
                </a:lnTo>
                <a:lnTo>
                  <a:pt x="6" y="17"/>
                </a:lnTo>
                <a:lnTo>
                  <a:pt x="6" y="15"/>
                </a:lnTo>
                <a:lnTo>
                  <a:pt x="8" y="14"/>
                </a:lnTo>
                <a:lnTo>
                  <a:pt x="9" y="12"/>
                </a:lnTo>
                <a:lnTo>
                  <a:pt x="9" y="11"/>
                </a:lnTo>
                <a:lnTo>
                  <a:pt x="10" y="10"/>
                </a:lnTo>
                <a:lnTo>
                  <a:pt x="12" y="10"/>
                </a:lnTo>
                <a:lnTo>
                  <a:pt x="13" y="8"/>
                </a:lnTo>
                <a:lnTo>
                  <a:pt x="15" y="7"/>
                </a:lnTo>
                <a:lnTo>
                  <a:pt x="16" y="5"/>
                </a:lnTo>
                <a:lnTo>
                  <a:pt x="18" y="5"/>
                </a:lnTo>
                <a:lnTo>
                  <a:pt x="19" y="4"/>
                </a:lnTo>
                <a:lnTo>
                  <a:pt x="21" y="4"/>
                </a:lnTo>
                <a:lnTo>
                  <a:pt x="22" y="2"/>
                </a:lnTo>
                <a:lnTo>
                  <a:pt x="23" y="2"/>
                </a:lnTo>
                <a:lnTo>
                  <a:pt x="25" y="1"/>
                </a:lnTo>
                <a:lnTo>
                  <a:pt x="26" y="1"/>
                </a:lnTo>
                <a:lnTo>
                  <a:pt x="28" y="1"/>
                </a:lnTo>
                <a:lnTo>
                  <a:pt x="31" y="1"/>
                </a:lnTo>
                <a:lnTo>
                  <a:pt x="32" y="0"/>
                </a:lnTo>
                <a:lnTo>
                  <a:pt x="33" y="0"/>
                </a:lnTo>
                <a:lnTo>
                  <a:pt x="35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9" y="1"/>
                </a:lnTo>
                <a:lnTo>
                  <a:pt x="31" y="1"/>
                </a:lnTo>
                <a:lnTo>
                  <a:pt x="32" y="1"/>
                </a:lnTo>
                <a:lnTo>
                  <a:pt x="33" y="1"/>
                </a:lnTo>
                <a:lnTo>
                  <a:pt x="35" y="2"/>
                </a:lnTo>
                <a:lnTo>
                  <a:pt x="36" y="2"/>
                </a:lnTo>
                <a:lnTo>
                  <a:pt x="38" y="4"/>
                </a:lnTo>
                <a:lnTo>
                  <a:pt x="39" y="4"/>
                </a:lnTo>
                <a:lnTo>
                  <a:pt x="41" y="5"/>
                </a:lnTo>
                <a:lnTo>
                  <a:pt x="42" y="5"/>
                </a:lnTo>
                <a:lnTo>
                  <a:pt x="44" y="7"/>
                </a:lnTo>
                <a:lnTo>
                  <a:pt x="45" y="8"/>
                </a:lnTo>
                <a:lnTo>
                  <a:pt x="46" y="10"/>
                </a:lnTo>
                <a:lnTo>
                  <a:pt x="48" y="10"/>
                </a:lnTo>
                <a:lnTo>
                  <a:pt x="49" y="11"/>
                </a:lnTo>
                <a:lnTo>
                  <a:pt x="51" y="12"/>
                </a:lnTo>
                <a:lnTo>
                  <a:pt x="51" y="14"/>
                </a:lnTo>
                <a:lnTo>
                  <a:pt x="52" y="15"/>
                </a:lnTo>
                <a:lnTo>
                  <a:pt x="54" y="17"/>
                </a:lnTo>
                <a:lnTo>
                  <a:pt x="54" y="18"/>
                </a:lnTo>
                <a:lnTo>
                  <a:pt x="55" y="20"/>
                </a:lnTo>
                <a:lnTo>
                  <a:pt x="55" y="21"/>
                </a:lnTo>
                <a:lnTo>
                  <a:pt x="56" y="23"/>
                </a:lnTo>
                <a:lnTo>
                  <a:pt x="56" y="24"/>
                </a:lnTo>
                <a:lnTo>
                  <a:pt x="56" y="25"/>
                </a:lnTo>
                <a:lnTo>
                  <a:pt x="58" y="28"/>
                </a:lnTo>
                <a:lnTo>
                  <a:pt x="58" y="30"/>
                </a:lnTo>
                <a:lnTo>
                  <a:pt x="58" y="31"/>
                </a:lnTo>
                <a:lnTo>
                  <a:pt x="58" y="33"/>
                </a:lnTo>
                <a:lnTo>
                  <a:pt x="58" y="34"/>
                </a:lnTo>
                <a:lnTo>
                  <a:pt x="58" y="23"/>
                </a:lnTo>
                <a:lnTo>
                  <a:pt x="58" y="24"/>
                </a:lnTo>
                <a:lnTo>
                  <a:pt x="58" y="27"/>
                </a:lnTo>
                <a:lnTo>
                  <a:pt x="58" y="28"/>
                </a:lnTo>
                <a:lnTo>
                  <a:pt x="58" y="30"/>
                </a:lnTo>
                <a:lnTo>
                  <a:pt x="56" y="31"/>
                </a:lnTo>
                <a:lnTo>
                  <a:pt x="56" y="33"/>
                </a:lnTo>
                <a:lnTo>
                  <a:pt x="56" y="34"/>
                </a:lnTo>
                <a:lnTo>
                  <a:pt x="55" y="35"/>
                </a:lnTo>
                <a:lnTo>
                  <a:pt x="55" y="38"/>
                </a:lnTo>
                <a:lnTo>
                  <a:pt x="54" y="40"/>
                </a:lnTo>
                <a:lnTo>
                  <a:pt x="54" y="41"/>
                </a:lnTo>
                <a:lnTo>
                  <a:pt x="52" y="43"/>
                </a:lnTo>
                <a:lnTo>
                  <a:pt x="51" y="44"/>
                </a:lnTo>
                <a:lnTo>
                  <a:pt x="49" y="45"/>
                </a:lnTo>
                <a:lnTo>
                  <a:pt x="48" y="47"/>
                </a:lnTo>
                <a:lnTo>
                  <a:pt x="46" y="48"/>
                </a:lnTo>
                <a:lnTo>
                  <a:pt x="45" y="50"/>
                </a:lnTo>
                <a:lnTo>
                  <a:pt x="44" y="50"/>
                </a:lnTo>
                <a:lnTo>
                  <a:pt x="42" y="51"/>
                </a:lnTo>
                <a:lnTo>
                  <a:pt x="41" y="53"/>
                </a:lnTo>
                <a:lnTo>
                  <a:pt x="39" y="53"/>
                </a:lnTo>
                <a:lnTo>
                  <a:pt x="38" y="54"/>
                </a:lnTo>
                <a:lnTo>
                  <a:pt x="36" y="54"/>
                </a:lnTo>
                <a:lnTo>
                  <a:pt x="35" y="56"/>
                </a:lnTo>
                <a:lnTo>
                  <a:pt x="33" y="56"/>
                </a:lnTo>
                <a:lnTo>
                  <a:pt x="32" y="56"/>
                </a:lnTo>
                <a:lnTo>
                  <a:pt x="31" y="57"/>
                </a:lnTo>
                <a:lnTo>
                  <a:pt x="29" y="57"/>
                </a:lnTo>
                <a:lnTo>
                  <a:pt x="26" y="57"/>
                </a:lnTo>
                <a:lnTo>
                  <a:pt x="25" y="57"/>
                </a:lnTo>
                <a:lnTo>
                  <a:pt x="23" y="57"/>
                </a:lnTo>
                <a:lnTo>
                  <a:pt x="35" y="57"/>
                </a:lnTo>
                <a:lnTo>
                  <a:pt x="33" y="57"/>
                </a:lnTo>
                <a:lnTo>
                  <a:pt x="32" y="57"/>
                </a:lnTo>
                <a:lnTo>
                  <a:pt x="31" y="57"/>
                </a:lnTo>
                <a:lnTo>
                  <a:pt x="28" y="57"/>
                </a:lnTo>
                <a:lnTo>
                  <a:pt x="26" y="56"/>
                </a:lnTo>
                <a:lnTo>
                  <a:pt x="25" y="56"/>
                </a:lnTo>
                <a:lnTo>
                  <a:pt x="23" y="56"/>
                </a:lnTo>
                <a:lnTo>
                  <a:pt x="22" y="54"/>
                </a:lnTo>
                <a:lnTo>
                  <a:pt x="21" y="54"/>
                </a:lnTo>
                <a:lnTo>
                  <a:pt x="19" y="53"/>
                </a:lnTo>
                <a:lnTo>
                  <a:pt x="18" y="53"/>
                </a:lnTo>
                <a:lnTo>
                  <a:pt x="16" y="51"/>
                </a:lnTo>
                <a:lnTo>
                  <a:pt x="15" y="50"/>
                </a:lnTo>
                <a:lnTo>
                  <a:pt x="13" y="50"/>
                </a:lnTo>
                <a:lnTo>
                  <a:pt x="12" y="48"/>
                </a:lnTo>
                <a:lnTo>
                  <a:pt x="10" y="47"/>
                </a:lnTo>
                <a:lnTo>
                  <a:pt x="9" y="45"/>
                </a:lnTo>
                <a:lnTo>
                  <a:pt x="9" y="44"/>
                </a:lnTo>
                <a:lnTo>
                  <a:pt x="8" y="44"/>
                </a:lnTo>
                <a:lnTo>
                  <a:pt x="6" y="43"/>
                </a:lnTo>
                <a:lnTo>
                  <a:pt x="6" y="41"/>
                </a:lnTo>
                <a:lnTo>
                  <a:pt x="5" y="40"/>
                </a:lnTo>
                <a:lnTo>
                  <a:pt x="3" y="38"/>
                </a:lnTo>
                <a:lnTo>
                  <a:pt x="3" y="35"/>
                </a:lnTo>
                <a:lnTo>
                  <a:pt x="3" y="34"/>
                </a:lnTo>
                <a:lnTo>
                  <a:pt x="2" y="33"/>
                </a:lnTo>
                <a:lnTo>
                  <a:pt x="2" y="31"/>
                </a:lnTo>
                <a:lnTo>
                  <a:pt x="2" y="30"/>
                </a:lnTo>
                <a:lnTo>
                  <a:pt x="0" y="28"/>
                </a:lnTo>
                <a:lnTo>
                  <a:pt x="0" y="27"/>
                </a:lnTo>
                <a:lnTo>
                  <a:pt x="0" y="24"/>
                </a:lnTo>
                <a:lnTo>
                  <a:pt x="0" y="23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75" name="Rectangle 37">
            <a:extLst>
              <a:ext uri="{FF2B5EF4-FFF2-40B4-BE49-F238E27FC236}">
                <a16:creationId xmlns:a16="http://schemas.microsoft.com/office/drawing/2014/main" id="{926E9ED7-7008-2E47-A989-9CC8857CA0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08900" y="2651126"/>
            <a:ext cx="10604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Shift register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31776" name="Rectangle 38">
            <a:extLst>
              <a:ext uri="{FF2B5EF4-FFF2-40B4-BE49-F238E27FC236}">
                <a16:creationId xmlns:a16="http://schemas.microsoft.com/office/drawing/2014/main" id="{856B54D3-A82A-C84C-BDC6-806999BFDA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3989" y="3717926"/>
            <a:ext cx="1746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" pitchFamily="2" charset="0"/>
              </a:rPr>
              <a:t>B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31777" name="Rectangle 39">
            <a:extLst>
              <a:ext uri="{FF2B5EF4-FFF2-40B4-BE49-F238E27FC236}">
                <a16:creationId xmlns:a16="http://schemas.microsoft.com/office/drawing/2014/main" id="{56CCD878-52AC-314F-ABEA-D301161131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3989" y="1406526"/>
            <a:ext cx="1746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" pitchFamily="2" charset="0"/>
              </a:rPr>
              <a:t>A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31778" name="Rectangle 40">
            <a:extLst>
              <a:ext uri="{FF2B5EF4-FFF2-40B4-BE49-F238E27FC236}">
                <a16:creationId xmlns:a16="http://schemas.microsoft.com/office/drawing/2014/main" id="{7F88F184-CA47-5844-B987-9101ADAA90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18100" y="19272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" pitchFamily="2" charset="0"/>
              </a:rPr>
              <a:t>a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31779" name="Rectangle 41">
            <a:extLst>
              <a:ext uri="{FF2B5EF4-FFF2-40B4-BE49-F238E27FC236}">
                <a16:creationId xmlns:a16="http://schemas.microsoft.com/office/drawing/2014/main" id="{E0673759-4340-A24E-9828-50CA3DE70F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18100" y="31845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" pitchFamily="2" charset="0"/>
              </a:rPr>
              <a:t>b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31780" name="Rectangle 42">
            <a:extLst>
              <a:ext uri="{FF2B5EF4-FFF2-40B4-BE49-F238E27FC236}">
                <a16:creationId xmlns:a16="http://schemas.microsoft.com/office/drawing/2014/main" id="{615500B8-D093-6240-8B63-94DDD9943A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0726" y="2306639"/>
            <a:ext cx="1301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" pitchFamily="2" charset="0"/>
              </a:rPr>
              <a:t>s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31781" name="Rectangle 43">
            <a:extLst>
              <a:ext uri="{FF2B5EF4-FFF2-40B4-BE49-F238E27FC236}">
                <a16:creationId xmlns:a16="http://schemas.microsoft.com/office/drawing/2014/main" id="{489A28A5-1B23-8B4C-839C-A401A5E7A6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2788" y="4016376"/>
            <a:ext cx="53059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" pitchFamily="2" charset="0"/>
              </a:rPr>
              <a:t>Clock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31782" name="AutoShape 44">
            <a:extLst>
              <a:ext uri="{FF2B5EF4-FFF2-40B4-BE49-F238E27FC236}">
                <a16:creationId xmlns:a16="http://schemas.microsoft.com/office/drawing/2014/main" id="{A3FA7A1B-3555-2940-9E83-A6234B6BA6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4289" y="3317875"/>
            <a:ext cx="377825" cy="319088"/>
          </a:xfrm>
          <a:prstGeom prst="upArrow">
            <a:avLst>
              <a:gd name="adj1" fmla="val 50000"/>
              <a:gd name="adj2" fmla="val 2500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1783" name="AutoShape 45">
            <a:extLst>
              <a:ext uri="{FF2B5EF4-FFF2-40B4-BE49-F238E27FC236}">
                <a16:creationId xmlns:a16="http://schemas.microsoft.com/office/drawing/2014/main" id="{921DA9C9-03E3-B640-9E00-419B241861BA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3836989" y="1697039"/>
            <a:ext cx="377825" cy="319087"/>
          </a:xfrm>
          <a:prstGeom prst="upArrow">
            <a:avLst>
              <a:gd name="adj1" fmla="val 50000"/>
              <a:gd name="adj2" fmla="val 2500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1784" name="AutoShape 46">
            <a:extLst>
              <a:ext uri="{FF2B5EF4-FFF2-40B4-BE49-F238E27FC236}">
                <a16:creationId xmlns:a16="http://schemas.microsoft.com/office/drawing/2014/main" id="{72E0488A-A003-124B-AEAA-F90EB5A24F0A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8021639" y="2998789"/>
            <a:ext cx="377825" cy="319087"/>
          </a:xfrm>
          <a:prstGeom prst="upArrow">
            <a:avLst>
              <a:gd name="adj1" fmla="val 50000"/>
              <a:gd name="adj2" fmla="val 2500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3" name="Rectangle 2">
            <a:extLst>
              <a:ext uri="{FF2B5EF4-FFF2-40B4-BE49-F238E27FC236}">
                <a16:creationId xmlns:a16="http://schemas.microsoft.com/office/drawing/2014/main" id="{1ED7BA8F-ECD6-E94E-AE02-D3399B566685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Block diagram for the serial adder</a:t>
            </a:r>
          </a:p>
        </p:txBody>
      </p:sp>
      <p:sp>
        <p:nvSpPr>
          <p:cNvPr id="31786" name="TextBox 125">
            <a:extLst>
              <a:ext uri="{FF2B5EF4-FFF2-40B4-BE49-F238E27FC236}">
                <a16:creationId xmlns:a16="http://schemas.microsoft.com/office/drawing/2014/main" id="{A001A672-4B8C-184D-BF6A-D0AB9E0185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295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6.39 from the textbook ]</a:t>
            </a:r>
          </a:p>
        </p:txBody>
      </p:sp>
    </p:spTree>
  </p:cSld>
  <p:clrMapOvr>
    <a:masterClrMapping/>
  </p:clrMapOvr>
  <p:transition/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55CC3964-DA3E-8E40-8496-1233C082470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Mealy Machine Implementation</a:t>
            </a:r>
          </a:p>
        </p:txBody>
      </p:sp>
    </p:spTree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49ABEC76-F572-7140-A69A-2473E583DEB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Administrative Stuff</a:t>
            </a:r>
          </a:p>
        </p:txBody>
      </p:sp>
      <p:sp>
        <p:nvSpPr>
          <p:cNvPr id="6146" name="Rectangle 3">
            <a:extLst>
              <a:ext uri="{FF2B5EF4-FFF2-40B4-BE49-F238E27FC236}">
                <a16:creationId xmlns:a16="http://schemas.microsoft.com/office/drawing/2014/main" id="{3B9B9344-C484-7042-8AB3-9EEFAE726C5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pPr eaLnBrk="1" hangingPunct="1"/>
            <a:r>
              <a:rPr lang="en-US" altLang="en-US" dirty="0"/>
              <a:t>Homework 11 is due on Monday Nov 17 @ 10pm</a:t>
            </a:r>
          </a:p>
          <a:p>
            <a:pPr eaLnBrk="1" hangingPunct="1"/>
            <a:endParaRPr lang="en-US" altLang="en-US" dirty="0"/>
          </a:p>
        </p:txBody>
      </p:sp>
    </p:spTree>
  </p:cSld>
  <p:clrMapOvr>
    <a:masterClrMapping/>
  </p:clrMapOvr>
  <p:transition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93" name="Picture 3" descr="figure8">
            <a:extLst>
              <a:ext uri="{FF2B5EF4-FFF2-40B4-BE49-F238E27FC236}">
                <a16:creationId xmlns:a16="http://schemas.microsoft.com/office/drawing/2014/main" id="{00CC6B6E-8763-184C-A44D-A3DBD884499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55901" y="1620838"/>
            <a:ext cx="5502275" cy="297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2">
            <a:extLst>
              <a:ext uri="{FF2B5EF4-FFF2-40B4-BE49-F238E27FC236}">
                <a16:creationId xmlns:a16="http://schemas.microsoft.com/office/drawing/2014/main" id="{5ABC0387-2829-F84C-AE96-8FD8F6166C75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State diagram for the serial adder FSM</a:t>
            </a:r>
          </a:p>
        </p:txBody>
      </p:sp>
      <p:sp>
        <p:nvSpPr>
          <p:cNvPr id="33795" name="TextBox 125">
            <a:extLst>
              <a:ext uri="{FF2B5EF4-FFF2-40B4-BE49-F238E27FC236}">
                <a16:creationId xmlns:a16="http://schemas.microsoft.com/office/drawing/2014/main" id="{0F609350-FC98-2747-AD35-D6FF61860A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295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6.40 from the textbook ]</a:t>
            </a:r>
          </a:p>
        </p:txBody>
      </p:sp>
    </p:spTree>
  </p:cSld>
  <p:clrMapOvr>
    <a:masterClrMapping/>
  </p:clrMapOvr>
  <p:transition/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817" name="Picture 3" descr="figure8">
            <a:extLst>
              <a:ext uri="{FF2B5EF4-FFF2-40B4-BE49-F238E27FC236}">
                <a16:creationId xmlns:a16="http://schemas.microsoft.com/office/drawing/2014/main" id="{15F7E9E2-68BD-E347-B7BD-F22873105A9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55901" y="1620838"/>
            <a:ext cx="5502275" cy="297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2">
            <a:extLst>
              <a:ext uri="{FF2B5EF4-FFF2-40B4-BE49-F238E27FC236}">
                <a16:creationId xmlns:a16="http://schemas.microsoft.com/office/drawing/2014/main" id="{359704A9-5D16-4F46-95C2-99FA51337414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State diagram for the serial adder FSM</a:t>
            </a:r>
          </a:p>
        </p:txBody>
      </p:sp>
      <p:sp>
        <p:nvSpPr>
          <p:cNvPr id="34819" name="TextBox 125">
            <a:extLst>
              <a:ext uri="{FF2B5EF4-FFF2-40B4-BE49-F238E27FC236}">
                <a16:creationId xmlns:a16="http://schemas.microsoft.com/office/drawing/2014/main" id="{B16F0E49-83DA-854F-8E43-69008777D3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295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6.40 from the textbook ]</a:t>
            </a:r>
          </a:p>
        </p:txBody>
      </p:sp>
      <p:grpSp>
        <p:nvGrpSpPr>
          <p:cNvPr id="34820" name="Group 11">
            <a:extLst>
              <a:ext uri="{FF2B5EF4-FFF2-40B4-BE49-F238E27FC236}">
                <a16:creationId xmlns:a16="http://schemas.microsoft.com/office/drawing/2014/main" id="{83A9720A-386D-F747-9FF2-416427F84EFB}"/>
              </a:ext>
            </a:extLst>
          </p:cNvPr>
          <p:cNvGrpSpPr>
            <a:grpSpLocks/>
          </p:cNvGrpSpPr>
          <p:nvPr/>
        </p:nvGrpSpPr>
        <p:grpSpPr bwMode="auto">
          <a:xfrm>
            <a:off x="1066800" y="3810000"/>
            <a:ext cx="2819400" cy="2851150"/>
            <a:chOff x="152400" y="3810000"/>
            <a:chExt cx="2819400" cy="2850715"/>
          </a:xfrm>
        </p:grpSpPr>
        <p:pic>
          <p:nvPicPr>
            <p:cNvPr id="34821" name="Picture 12" descr="Screen shot 2013-10-02 at 3.26.06 PM.png">
              <a:extLst>
                <a:ext uri="{FF2B5EF4-FFF2-40B4-BE49-F238E27FC236}">
                  <a16:creationId xmlns:a16="http://schemas.microsoft.com/office/drawing/2014/main" id="{63302624-57A6-5C42-9B63-6DBA8A598EB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" y="3810000"/>
              <a:ext cx="2819400" cy="2850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22" name="Picture 20" descr="Screen shot 2013-10-02 at 3.42.40 PM.png">
              <a:extLst>
                <a:ext uri="{FF2B5EF4-FFF2-40B4-BE49-F238E27FC236}">
                  <a16:creationId xmlns:a16="http://schemas.microsoft.com/office/drawing/2014/main" id="{AD30BCF7-C28D-694C-8AFB-DF8CF3B21C9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35760" y="3830320"/>
              <a:ext cx="510595" cy="381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841" name="Group 11">
            <a:extLst>
              <a:ext uri="{FF2B5EF4-FFF2-40B4-BE49-F238E27FC236}">
                <a16:creationId xmlns:a16="http://schemas.microsoft.com/office/drawing/2014/main" id="{DEA47A58-96A5-2A46-8C86-0E7F79CB1AD9}"/>
              </a:ext>
            </a:extLst>
          </p:cNvPr>
          <p:cNvGrpSpPr>
            <a:grpSpLocks/>
          </p:cNvGrpSpPr>
          <p:nvPr/>
        </p:nvGrpSpPr>
        <p:grpSpPr bwMode="auto">
          <a:xfrm>
            <a:off x="1066800" y="3810000"/>
            <a:ext cx="2819400" cy="2851150"/>
            <a:chOff x="152400" y="3810000"/>
            <a:chExt cx="2819400" cy="2850715"/>
          </a:xfrm>
        </p:grpSpPr>
        <p:pic>
          <p:nvPicPr>
            <p:cNvPr id="35849" name="Picture 12" descr="Screen shot 2013-10-02 at 3.26.06 PM.png">
              <a:extLst>
                <a:ext uri="{FF2B5EF4-FFF2-40B4-BE49-F238E27FC236}">
                  <a16:creationId xmlns:a16="http://schemas.microsoft.com/office/drawing/2014/main" id="{4C73834F-869C-7146-A0DC-6C934107A1E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" y="3810000"/>
              <a:ext cx="2819400" cy="2850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850" name="Picture 20" descr="Screen shot 2013-10-02 at 3.42.40 PM.png">
              <a:extLst>
                <a:ext uri="{FF2B5EF4-FFF2-40B4-BE49-F238E27FC236}">
                  <a16:creationId xmlns:a16="http://schemas.microsoft.com/office/drawing/2014/main" id="{FD76BB2C-B563-5248-92D4-F4C9AA11A4C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35760" y="3830320"/>
              <a:ext cx="510595" cy="381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35842" name="Picture 3" descr="figure8">
            <a:extLst>
              <a:ext uri="{FF2B5EF4-FFF2-40B4-BE49-F238E27FC236}">
                <a16:creationId xmlns:a16="http://schemas.microsoft.com/office/drawing/2014/main" id="{9C3CE8FE-9F9B-4143-AFFB-3778B72C68D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55901" y="1620838"/>
            <a:ext cx="5502275" cy="297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2">
            <a:extLst>
              <a:ext uri="{FF2B5EF4-FFF2-40B4-BE49-F238E27FC236}">
                <a16:creationId xmlns:a16="http://schemas.microsoft.com/office/drawing/2014/main" id="{B52D5353-CC6B-FA41-8448-3B4F07563D4A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State diagram for the serial adder FSM</a:t>
            </a:r>
          </a:p>
        </p:txBody>
      </p:sp>
      <p:sp>
        <p:nvSpPr>
          <p:cNvPr id="35844" name="TextBox 125">
            <a:extLst>
              <a:ext uri="{FF2B5EF4-FFF2-40B4-BE49-F238E27FC236}">
                <a16:creationId xmlns:a16="http://schemas.microsoft.com/office/drawing/2014/main" id="{5A20248F-8419-884E-BABF-265EC25F42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295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6.40 from the textbook ]</a:t>
            </a:r>
          </a:p>
        </p:txBody>
      </p:sp>
      <p:sp>
        <p:nvSpPr>
          <p:cNvPr id="35845" name="Rectangle 1">
            <a:extLst>
              <a:ext uri="{FF2B5EF4-FFF2-40B4-BE49-F238E27FC236}">
                <a16:creationId xmlns:a16="http://schemas.microsoft.com/office/drawing/2014/main" id="{901700DC-6558-294E-B90D-B9D26F0E5A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5564" y="4308475"/>
            <a:ext cx="274637" cy="1106488"/>
          </a:xfrm>
          <a:prstGeom prst="rect">
            <a:avLst/>
          </a:pr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5846" name="Rectangle 1">
            <a:extLst>
              <a:ext uri="{FF2B5EF4-FFF2-40B4-BE49-F238E27FC236}">
                <a16:creationId xmlns:a16="http://schemas.microsoft.com/office/drawing/2014/main" id="{F5B6747A-2DCC-7242-B4B3-E689B2D561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6039" y="5465764"/>
            <a:ext cx="274637" cy="1108075"/>
          </a:xfrm>
          <a:prstGeom prst="rect">
            <a:avLst/>
          </a:prstGeom>
          <a:noFill/>
          <a:ln w="38100">
            <a:solidFill>
              <a:srgbClr val="66006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5847" name="Rectangle 1">
            <a:extLst>
              <a:ext uri="{FF2B5EF4-FFF2-40B4-BE49-F238E27FC236}">
                <a16:creationId xmlns:a16="http://schemas.microsoft.com/office/drawing/2014/main" id="{15AD55F1-FCA3-2C45-9B98-AE6EE5343F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6725" y="2692401"/>
            <a:ext cx="336550" cy="365125"/>
          </a:xfrm>
          <a:prstGeom prst="rect">
            <a:avLst/>
          </a:pr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5848" name="Rectangle 1">
            <a:extLst>
              <a:ext uri="{FF2B5EF4-FFF2-40B4-BE49-F238E27FC236}">
                <a16:creationId xmlns:a16="http://schemas.microsoft.com/office/drawing/2014/main" id="{5BDFF55E-40EC-FE46-9F2A-40F5CA52BE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0963" y="2687639"/>
            <a:ext cx="334962" cy="365125"/>
          </a:xfrm>
          <a:prstGeom prst="rect">
            <a:avLst/>
          </a:prstGeom>
          <a:noFill/>
          <a:ln w="38100">
            <a:solidFill>
              <a:srgbClr val="66006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865" name="Picture 3" descr="figure8">
            <a:extLst>
              <a:ext uri="{FF2B5EF4-FFF2-40B4-BE49-F238E27FC236}">
                <a16:creationId xmlns:a16="http://schemas.microsoft.com/office/drawing/2014/main" id="{E21B291A-2D4C-5840-A6A4-B262A45014C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55901" y="1620838"/>
            <a:ext cx="5502275" cy="297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2">
            <a:extLst>
              <a:ext uri="{FF2B5EF4-FFF2-40B4-BE49-F238E27FC236}">
                <a16:creationId xmlns:a16="http://schemas.microsoft.com/office/drawing/2014/main" id="{EAB2A8F3-3305-E048-A49C-83C01E1FF677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State diagram for the serial adder FSM</a:t>
            </a:r>
          </a:p>
        </p:txBody>
      </p:sp>
      <p:grpSp>
        <p:nvGrpSpPr>
          <p:cNvPr id="36867" name="Group 1">
            <a:extLst>
              <a:ext uri="{FF2B5EF4-FFF2-40B4-BE49-F238E27FC236}">
                <a16:creationId xmlns:a16="http://schemas.microsoft.com/office/drawing/2014/main" id="{EDC6A7F7-3E57-6144-92B1-CE22037084B1}"/>
              </a:ext>
            </a:extLst>
          </p:cNvPr>
          <p:cNvGrpSpPr>
            <a:grpSpLocks/>
          </p:cNvGrpSpPr>
          <p:nvPr/>
        </p:nvGrpSpPr>
        <p:grpSpPr bwMode="auto">
          <a:xfrm>
            <a:off x="1066800" y="3810000"/>
            <a:ext cx="2819400" cy="2851150"/>
            <a:chOff x="152400" y="3810000"/>
            <a:chExt cx="2819400" cy="2850715"/>
          </a:xfrm>
        </p:grpSpPr>
        <p:pic>
          <p:nvPicPr>
            <p:cNvPr id="36871" name="Picture 5" descr="Screen shot 2013-10-02 at 3.26.06 PM.png">
              <a:extLst>
                <a:ext uri="{FF2B5EF4-FFF2-40B4-BE49-F238E27FC236}">
                  <a16:creationId xmlns:a16="http://schemas.microsoft.com/office/drawing/2014/main" id="{ADC2717B-E70F-2C40-82AB-B29C949285A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" y="3810000"/>
              <a:ext cx="2819400" cy="2850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872" name="Picture 20" descr="Screen shot 2013-10-02 at 3.42.40 PM.png">
              <a:extLst>
                <a:ext uri="{FF2B5EF4-FFF2-40B4-BE49-F238E27FC236}">
                  <a16:creationId xmlns:a16="http://schemas.microsoft.com/office/drawing/2014/main" id="{976E369B-BEC2-4043-9CFB-4E3946A3760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35760" y="3830320"/>
              <a:ext cx="510595" cy="381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6868" name="Rectangle 1">
            <a:extLst>
              <a:ext uri="{FF2B5EF4-FFF2-40B4-BE49-F238E27FC236}">
                <a16:creationId xmlns:a16="http://schemas.microsoft.com/office/drawing/2014/main" id="{2A38CE2A-1305-8243-8290-BD3F95170D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0363" y="4378326"/>
            <a:ext cx="685800" cy="265113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6869" name="Rectangle 1">
            <a:extLst>
              <a:ext uri="{FF2B5EF4-FFF2-40B4-BE49-F238E27FC236}">
                <a16:creationId xmlns:a16="http://schemas.microsoft.com/office/drawing/2014/main" id="{3E05785B-22DF-EF46-9C4A-EF455FC0A2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06763" y="4378326"/>
            <a:ext cx="304800" cy="265113"/>
          </a:xfrm>
          <a:prstGeom prst="rect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6870" name="Rectangle 1">
            <a:extLst>
              <a:ext uri="{FF2B5EF4-FFF2-40B4-BE49-F238E27FC236}">
                <a16:creationId xmlns:a16="http://schemas.microsoft.com/office/drawing/2014/main" id="{462D9326-8BA3-A24D-9B40-06864CBACE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1276" y="4378326"/>
            <a:ext cx="258763" cy="265113"/>
          </a:xfrm>
          <a:prstGeom prst="rect">
            <a:avLst/>
          </a:pr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889" name="Picture 3" descr="figure8">
            <a:extLst>
              <a:ext uri="{FF2B5EF4-FFF2-40B4-BE49-F238E27FC236}">
                <a16:creationId xmlns:a16="http://schemas.microsoft.com/office/drawing/2014/main" id="{6420D5B7-C717-E94D-AB05-31E077D083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55901" y="1620838"/>
            <a:ext cx="5502275" cy="297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2">
            <a:extLst>
              <a:ext uri="{FF2B5EF4-FFF2-40B4-BE49-F238E27FC236}">
                <a16:creationId xmlns:a16="http://schemas.microsoft.com/office/drawing/2014/main" id="{F70E35DA-09B4-A94A-8D61-A1187E4660BD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State diagram for the serial adder FSM</a:t>
            </a:r>
          </a:p>
        </p:txBody>
      </p:sp>
      <p:sp>
        <p:nvSpPr>
          <p:cNvPr id="37891" name="Rectangle 1">
            <a:extLst>
              <a:ext uri="{FF2B5EF4-FFF2-40B4-BE49-F238E27FC236}">
                <a16:creationId xmlns:a16="http://schemas.microsoft.com/office/drawing/2014/main" id="{D006F153-AEE5-904E-BFE5-DF1F901323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3839" y="2479676"/>
            <a:ext cx="293687" cy="263525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7892" name="Rectangle 1">
            <a:extLst>
              <a:ext uri="{FF2B5EF4-FFF2-40B4-BE49-F238E27FC236}">
                <a16:creationId xmlns:a16="http://schemas.microsoft.com/office/drawing/2014/main" id="{65A23CAF-4F53-C64C-942A-8A3838123E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4838" y="2479676"/>
            <a:ext cx="207962" cy="263525"/>
          </a:xfrm>
          <a:prstGeom prst="rect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7893" name="Rectangle 1">
            <a:extLst>
              <a:ext uri="{FF2B5EF4-FFF2-40B4-BE49-F238E27FC236}">
                <a16:creationId xmlns:a16="http://schemas.microsoft.com/office/drawing/2014/main" id="{B1BC3016-D34E-DE40-AF35-74419DE075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6725" y="2692401"/>
            <a:ext cx="336550" cy="365125"/>
          </a:xfrm>
          <a:prstGeom prst="rect">
            <a:avLst/>
          </a:pr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37894" name="Group 1">
            <a:extLst>
              <a:ext uri="{FF2B5EF4-FFF2-40B4-BE49-F238E27FC236}">
                <a16:creationId xmlns:a16="http://schemas.microsoft.com/office/drawing/2014/main" id="{FD307AF3-B003-C145-9BA0-AD84D6AD116A}"/>
              </a:ext>
            </a:extLst>
          </p:cNvPr>
          <p:cNvGrpSpPr>
            <a:grpSpLocks/>
          </p:cNvGrpSpPr>
          <p:nvPr/>
        </p:nvGrpSpPr>
        <p:grpSpPr bwMode="auto">
          <a:xfrm>
            <a:off x="1066800" y="3810000"/>
            <a:ext cx="2819400" cy="2851150"/>
            <a:chOff x="152400" y="3810000"/>
            <a:chExt cx="2819400" cy="2850715"/>
          </a:xfrm>
        </p:grpSpPr>
        <p:pic>
          <p:nvPicPr>
            <p:cNvPr id="37898" name="Picture 5" descr="Screen shot 2013-10-02 at 3.26.06 PM.png">
              <a:extLst>
                <a:ext uri="{FF2B5EF4-FFF2-40B4-BE49-F238E27FC236}">
                  <a16:creationId xmlns:a16="http://schemas.microsoft.com/office/drawing/2014/main" id="{0D3C3A16-4233-994C-BCFE-D94D4443C19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" y="3810000"/>
              <a:ext cx="2819400" cy="2850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899" name="Picture 20" descr="Screen shot 2013-10-02 at 3.42.40 PM.png">
              <a:extLst>
                <a:ext uri="{FF2B5EF4-FFF2-40B4-BE49-F238E27FC236}">
                  <a16:creationId xmlns:a16="http://schemas.microsoft.com/office/drawing/2014/main" id="{AC321A0E-1279-EE4E-98A7-CFC7A774F78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35760" y="3830320"/>
              <a:ext cx="510595" cy="381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7895" name="Rectangle 1">
            <a:extLst>
              <a:ext uri="{FF2B5EF4-FFF2-40B4-BE49-F238E27FC236}">
                <a16:creationId xmlns:a16="http://schemas.microsoft.com/office/drawing/2014/main" id="{034BA5DB-92DA-7B4C-9F09-303F61F109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0363" y="4378326"/>
            <a:ext cx="685800" cy="265113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7896" name="Rectangle 1">
            <a:extLst>
              <a:ext uri="{FF2B5EF4-FFF2-40B4-BE49-F238E27FC236}">
                <a16:creationId xmlns:a16="http://schemas.microsoft.com/office/drawing/2014/main" id="{C95FE1F6-0E51-AB4E-869D-ED35E75709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06763" y="4378326"/>
            <a:ext cx="304800" cy="265113"/>
          </a:xfrm>
          <a:prstGeom prst="rect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7897" name="Rectangle 1">
            <a:extLst>
              <a:ext uri="{FF2B5EF4-FFF2-40B4-BE49-F238E27FC236}">
                <a16:creationId xmlns:a16="http://schemas.microsoft.com/office/drawing/2014/main" id="{C82BE3F0-D270-9840-A5C4-C74284BD92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1276" y="4378326"/>
            <a:ext cx="258763" cy="265113"/>
          </a:xfrm>
          <a:prstGeom prst="rect">
            <a:avLst/>
          </a:pr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913" name="Picture 3" descr="figure8">
            <a:extLst>
              <a:ext uri="{FF2B5EF4-FFF2-40B4-BE49-F238E27FC236}">
                <a16:creationId xmlns:a16="http://schemas.microsoft.com/office/drawing/2014/main" id="{D97D5890-9879-704A-8882-30C40E6658D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55901" y="1620838"/>
            <a:ext cx="5502275" cy="297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2">
            <a:extLst>
              <a:ext uri="{FF2B5EF4-FFF2-40B4-BE49-F238E27FC236}">
                <a16:creationId xmlns:a16="http://schemas.microsoft.com/office/drawing/2014/main" id="{70A96DEC-B78C-FF46-920C-82235664D461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State diagram for the serial adder FSM</a:t>
            </a:r>
          </a:p>
        </p:txBody>
      </p:sp>
      <p:sp>
        <p:nvSpPr>
          <p:cNvPr id="38915" name="Rectangle 1">
            <a:extLst>
              <a:ext uri="{FF2B5EF4-FFF2-40B4-BE49-F238E27FC236}">
                <a16:creationId xmlns:a16="http://schemas.microsoft.com/office/drawing/2014/main" id="{14D26E37-2653-A645-9524-542DA09DBC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3839" y="2479676"/>
            <a:ext cx="293687" cy="263525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8916" name="Rectangle 1">
            <a:extLst>
              <a:ext uri="{FF2B5EF4-FFF2-40B4-BE49-F238E27FC236}">
                <a16:creationId xmlns:a16="http://schemas.microsoft.com/office/drawing/2014/main" id="{FDA00FCF-F394-2244-AF11-D7650DB447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4838" y="2479676"/>
            <a:ext cx="207962" cy="263525"/>
          </a:xfrm>
          <a:prstGeom prst="rect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8917" name="Rectangle 1">
            <a:extLst>
              <a:ext uri="{FF2B5EF4-FFF2-40B4-BE49-F238E27FC236}">
                <a16:creationId xmlns:a16="http://schemas.microsoft.com/office/drawing/2014/main" id="{CE6B02A6-2D6C-DC44-B1C7-2B215D1672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6725" y="2692401"/>
            <a:ext cx="336550" cy="365125"/>
          </a:xfrm>
          <a:prstGeom prst="rect">
            <a:avLst/>
          </a:pr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38918" name="Group 1">
            <a:extLst>
              <a:ext uri="{FF2B5EF4-FFF2-40B4-BE49-F238E27FC236}">
                <a16:creationId xmlns:a16="http://schemas.microsoft.com/office/drawing/2014/main" id="{21429110-BC4D-FA47-9514-FD41F7291D50}"/>
              </a:ext>
            </a:extLst>
          </p:cNvPr>
          <p:cNvGrpSpPr>
            <a:grpSpLocks/>
          </p:cNvGrpSpPr>
          <p:nvPr/>
        </p:nvGrpSpPr>
        <p:grpSpPr bwMode="auto">
          <a:xfrm>
            <a:off x="1066800" y="3810000"/>
            <a:ext cx="2819400" cy="2851150"/>
            <a:chOff x="152400" y="3810000"/>
            <a:chExt cx="2819400" cy="2850715"/>
          </a:xfrm>
        </p:grpSpPr>
        <p:pic>
          <p:nvPicPr>
            <p:cNvPr id="38923" name="Picture 5" descr="Screen shot 2013-10-02 at 3.26.06 PM.png">
              <a:extLst>
                <a:ext uri="{FF2B5EF4-FFF2-40B4-BE49-F238E27FC236}">
                  <a16:creationId xmlns:a16="http://schemas.microsoft.com/office/drawing/2014/main" id="{FE623882-F4F6-3143-A7B0-056505A5AA1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" y="3810000"/>
              <a:ext cx="2819400" cy="2850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24" name="Picture 20" descr="Screen shot 2013-10-02 at 3.42.40 PM.png">
              <a:extLst>
                <a:ext uri="{FF2B5EF4-FFF2-40B4-BE49-F238E27FC236}">
                  <a16:creationId xmlns:a16="http://schemas.microsoft.com/office/drawing/2014/main" id="{47356B02-FB7F-0D42-8B0E-7E7F10F887B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35760" y="3830320"/>
              <a:ext cx="510595" cy="381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8919" name="Rectangle 1">
            <a:extLst>
              <a:ext uri="{FF2B5EF4-FFF2-40B4-BE49-F238E27FC236}">
                <a16:creationId xmlns:a16="http://schemas.microsoft.com/office/drawing/2014/main" id="{F5F7F6EA-044B-E24B-B32D-CBE7214CF5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0363" y="4378326"/>
            <a:ext cx="685800" cy="265113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8920" name="Rectangle 1">
            <a:extLst>
              <a:ext uri="{FF2B5EF4-FFF2-40B4-BE49-F238E27FC236}">
                <a16:creationId xmlns:a16="http://schemas.microsoft.com/office/drawing/2014/main" id="{4D9E3502-D17B-A84A-AF5D-98B2798343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06763" y="4378326"/>
            <a:ext cx="304800" cy="265113"/>
          </a:xfrm>
          <a:prstGeom prst="rect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8921" name="Rectangle 1">
            <a:extLst>
              <a:ext uri="{FF2B5EF4-FFF2-40B4-BE49-F238E27FC236}">
                <a16:creationId xmlns:a16="http://schemas.microsoft.com/office/drawing/2014/main" id="{34354C98-F406-B943-AADF-39CC1A942D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1276" y="4378326"/>
            <a:ext cx="258763" cy="265113"/>
          </a:xfrm>
          <a:prstGeom prst="rect">
            <a:avLst/>
          </a:pr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8922" name="Rectangle 1">
            <a:extLst>
              <a:ext uri="{FF2B5EF4-FFF2-40B4-BE49-F238E27FC236}">
                <a16:creationId xmlns:a16="http://schemas.microsoft.com/office/drawing/2014/main" id="{C9D1CB7D-9148-B045-93D5-10C469977B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1125" y="4378326"/>
            <a:ext cx="260350" cy="265113"/>
          </a:xfrm>
          <a:prstGeom prst="rect">
            <a:avLst/>
          </a:pr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937" name="Picture 3" descr="figure8">
            <a:extLst>
              <a:ext uri="{FF2B5EF4-FFF2-40B4-BE49-F238E27FC236}">
                <a16:creationId xmlns:a16="http://schemas.microsoft.com/office/drawing/2014/main" id="{8D692D6F-8248-A649-BE97-DCD060A3654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55901" y="1620838"/>
            <a:ext cx="5502275" cy="297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2">
            <a:extLst>
              <a:ext uri="{FF2B5EF4-FFF2-40B4-BE49-F238E27FC236}">
                <a16:creationId xmlns:a16="http://schemas.microsoft.com/office/drawing/2014/main" id="{7F14D4E1-9E3F-484F-8137-356F33A809CF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State diagram for the serial adder FSM</a:t>
            </a:r>
          </a:p>
        </p:txBody>
      </p:sp>
      <p:sp>
        <p:nvSpPr>
          <p:cNvPr id="39939" name="Rectangle 1">
            <a:extLst>
              <a:ext uri="{FF2B5EF4-FFF2-40B4-BE49-F238E27FC236}">
                <a16:creationId xmlns:a16="http://schemas.microsoft.com/office/drawing/2014/main" id="{9C57C0D6-30DB-EE42-8AB5-9F7E225F40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3839" y="2479676"/>
            <a:ext cx="293687" cy="263525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9940" name="Rectangle 1">
            <a:extLst>
              <a:ext uri="{FF2B5EF4-FFF2-40B4-BE49-F238E27FC236}">
                <a16:creationId xmlns:a16="http://schemas.microsoft.com/office/drawing/2014/main" id="{A093AABC-60E3-BE4C-B9A6-CB3FC50B08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4838" y="2479676"/>
            <a:ext cx="207962" cy="263525"/>
          </a:xfrm>
          <a:prstGeom prst="rect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9941" name="Rectangle 1">
            <a:extLst>
              <a:ext uri="{FF2B5EF4-FFF2-40B4-BE49-F238E27FC236}">
                <a16:creationId xmlns:a16="http://schemas.microsoft.com/office/drawing/2014/main" id="{3D21B5A9-6887-A448-A47A-5C6FF3B917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6725" y="2692401"/>
            <a:ext cx="336550" cy="365125"/>
          </a:xfrm>
          <a:prstGeom prst="rect">
            <a:avLst/>
          </a:pr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39942" name="Group 1">
            <a:extLst>
              <a:ext uri="{FF2B5EF4-FFF2-40B4-BE49-F238E27FC236}">
                <a16:creationId xmlns:a16="http://schemas.microsoft.com/office/drawing/2014/main" id="{0D0AC7B3-8A79-5F4E-A0AE-9589DB0B981D}"/>
              </a:ext>
            </a:extLst>
          </p:cNvPr>
          <p:cNvGrpSpPr>
            <a:grpSpLocks/>
          </p:cNvGrpSpPr>
          <p:nvPr/>
        </p:nvGrpSpPr>
        <p:grpSpPr bwMode="auto">
          <a:xfrm>
            <a:off x="1066800" y="3810000"/>
            <a:ext cx="2819400" cy="2851150"/>
            <a:chOff x="152400" y="3810000"/>
            <a:chExt cx="2819400" cy="2850715"/>
          </a:xfrm>
        </p:grpSpPr>
        <p:pic>
          <p:nvPicPr>
            <p:cNvPr id="39947" name="Picture 5" descr="Screen shot 2013-10-02 at 3.26.06 PM.png">
              <a:extLst>
                <a:ext uri="{FF2B5EF4-FFF2-40B4-BE49-F238E27FC236}">
                  <a16:creationId xmlns:a16="http://schemas.microsoft.com/office/drawing/2014/main" id="{C2959E8B-2BC9-6C42-A9C1-1D8F87B9A49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" y="3810000"/>
              <a:ext cx="2819400" cy="2850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948" name="Picture 20" descr="Screen shot 2013-10-02 at 3.42.40 PM.png">
              <a:extLst>
                <a:ext uri="{FF2B5EF4-FFF2-40B4-BE49-F238E27FC236}">
                  <a16:creationId xmlns:a16="http://schemas.microsoft.com/office/drawing/2014/main" id="{5EAD4BB8-437E-EC46-870C-6EB6B33F6BB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35760" y="3830320"/>
              <a:ext cx="510595" cy="381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9943" name="Rectangle 1">
            <a:extLst>
              <a:ext uri="{FF2B5EF4-FFF2-40B4-BE49-F238E27FC236}">
                <a16:creationId xmlns:a16="http://schemas.microsoft.com/office/drawing/2014/main" id="{5E7A5643-1ABE-1B4A-B143-6C96B19A22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06763" y="4378326"/>
            <a:ext cx="304800" cy="265113"/>
          </a:xfrm>
          <a:prstGeom prst="rect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9944" name="TextBox 2">
            <a:extLst>
              <a:ext uri="{FF2B5EF4-FFF2-40B4-BE49-F238E27FC236}">
                <a16:creationId xmlns:a16="http://schemas.microsoft.com/office/drawing/2014/main" id="{090E3600-EE48-814B-B74A-58E9D460AA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4763" y="4333875"/>
            <a:ext cx="342900" cy="2184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</p:txBody>
      </p:sp>
      <p:sp>
        <p:nvSpPr>
          <p:cNvPr id="39945" name="TextBox 17">
            <a:extLst>
              <a:ext uri="{FF2B5EF4-FFF2-40B4-BE49-F238E27FC236}">
                <a16:creationId xmlns:a16="http://schemas.microsoft.com/office/drawing/2014/main" id="{5E848DFF-7D19-2F4C-AD99-81C33E1CF4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17788" y="4318000"/>
            <a:ext cx="341312" cy="21859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</p:txBody>
      </p:sp>
      <p:sp>
        <p:nvSpPr>
          <p:cNvPr id="39946" name="Rectangle 1">
            <a:extLst>
              <a:ext uri="{FF2B5EF4-FFF2-40B4-BE49-F238E27FC236}">
                <a16:creationId xmlns:a16="http://schemas.microsoft.com/office/drawing/2014/main" id="{C6A75C74-7347-8F43-BB03-E4E8C47067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0363" y="4378326"/>
            <a:ext cx="685800" cy="265113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61" name="Picture 3" descr="figure8">
            <a:extLst>
              <a:ext uri="{FF2B5EF4-FFF2-40B4-BE49-F238E27FC236}">
                <a16:creationId xmlns:a16="http://schemas.microsoft.com/office/drawing/2014/main" id="{0E44E1AF-3509-9748-AC2D-A47795225A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55901" y="1620838"/>
            <a:ext cx="5502275" cy="297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2">
            <a:extLst>
              <a:ext uri="{FF2B5EF4-FFF2-40B4-BE49-F238E27FC236}">
                <a16:creationId xmlns:a16="http://schemas.microsoft.com/office/drawing/2014/main" id="{23D4B20C-4173-9E4F-98C4-C8B722642282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State diagram for the serial adder FSM</a:t>
            </a:r>
          </a:p>
        </p:txBody>
      </p:sp>
      <p:sp>
        <p:nvSpPr>
          <p:cNvPr id="40963" name="Rectangle 1">
            <a:extLst>
              <a:ext uri="{FF2B5EF4-FFF2-40B4-BE49-F238E27FC236}">
                <a16:creationId xmlns:a16="http://schemas.microsoft.com/office/drawing/2014/main" id="{BECDFC5F-037C-F54E-AC83-3290EA0C36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3839" y="2479676"/>
            <a:ext cx="293687" cy="263525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0964" name="Rectangle 1">
            <a:extLst>
              <a:ext uri="{FF2B5EF4-FFF2-40B4-BE49-F238E27FC236}">
                <a16:creationId xmlns:a16="http://schemas.microsoft.com/office/drawing/2014/main" id="{B810D203-BA9E-9847-81E7-A909A45AF1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4838" y="2479676"/>
            <a:ext cx="207962" cy="263525"/>
          </a:xfrm>
          <a:prstGeom prst="rect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0965" name="Rectangle 1">
            <a:extLst>
              <a:ext uri="{FF2B5EF4-FFF2-40B4-BE49-F238E27FC236}">
                <a16:creationId xmlns:a16="http://schemas.microsoft.com/office/drawing/2014/main" id="{39B7A968-03E8-9242-B3CD-F87E90C2CA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6725" y="2692401"/>
            <a:ext cx="336550" cy="365125"/>
          </a:xfrm>
          <a:prstGeom prst="rect">
            <a:avLst/>
          </a:pr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40966" name="Group 1">
            <a:extLst>
              <a:ext uri="{FF2B5EF4-FFF2-40B4-BE49-F238E27FC236}">
                <a16:creationId xmlns:a16="http://schemas.microsoft.com/office/drawing/2014/main" id="{5864EFB7-8A55-5042-9D6D-70BA57B5FF26}"/>
              </a:ext>
            </a:extLst>
          </p:cNvPr>
          <p:cNvGrpSpPr>
            <a:grpSpLocks/>
          </p:cNvGrpSpPr>
          <p:nvPr/>
        </p:nvGrpSpPr>
        <p:grpSpPr bwMode="auto">
          <a:xfrm>
            <a:off x="1066800" y="3810000"/>
            <a:ext cx="2819400" cy="2851150"/>
            <a:chOff x="152400" y="3810000"/>
            <a:chExt cx="2819400" cy="2850715"/>
          </a:xfrm>
        </p:grpSpPr>
        <p:pic>
          <p:nvPicPr>
            <p:cNvPr id="40973" name="Picture 5" descr="Screen shot 2013-10-02 at 3.26.06 PM.png">
              <a:extLst>
                <a:ext uri="{FF2B5EF4-FFF2-40B4-BE49-F238E27FC236}">
                  <a16:creationId xmlns:a16="http://schemas.microsoft.com/office/drawing/2014/main" id="{A52AAB9E-C9ED-B047-9E9A-E4A651D3430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" y="3810000"/>
              <a:ext cx="2819400" cy="2850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0974" name="Picture 20" descr="Screen shot 2013-10-02 at 3.42.40 PM.png">
              <a:extLst>
                <a:ext uri="{FF2B5EF4-FFF2-40B4-BE49-F238E27FC236}">
                  <a16:creationId xmlns:a16="http://schemas.microsoft.com/office/drawing/2014/main" id="{2D6855B9-FC79-BC4A-B563-C5520E941C6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35760" y="3830320"/>
              <a:ext cx="510595" cy="381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0967" name="Rectangle 1">
            <a:extLst>
              <a:ext uri="{FF2B5EF4-FFF2-40B4-BE49-F238E27FC236}">
                <a16:creationId xmlns:a16="http://schemas.microsoft.com/office/drawing/2014/main" id="{7FCF05BA-435A-C544-B88F-8D98FED5D9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06763" y="4378326"/>
            <a:ext cx="304800" cy="265113"/>
          </a:xfrm>
          <a:prstGeom prst="rect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0968" name="TextBox 2">
            <a:extLst>
              <a:ext uri="{FF2B5EF4-FFF2-40B4-BE49-F238E27FC236}">
                <a16:creationId xmlns:a16="http://schemas.microsoft.com/office/drawing/2014/main" id="{D15D6402-48EF-1144-84BF-E4EF1B0D0B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4763" y="4333875"/>
            <a:ext cx="342900" cy="2184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</p:txBody>
      </p:sp>
      <p:sp>
        <p:nvSpPr>
          <p:cNvPr id="40969" name="TextBox 17">
            <a:extLst>
              <a:ext uri="{FF2B5EF4-FFF2-40B4-BE49-F238E27FC236}">
                <a16:creationId xmlns:a16="http://schemas.microsoft.com/office/drawing/2014/main" id="{63A8C04B-BA73-8749-A9E3-508D373848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17788" y="4318000"/>
            <a:ext cx="341312" cy="21859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</p:txBody>
      </p:sp>
      <p:sp>
        <p:nvSpPr>
          <p:cNvPr id="40970" name="Rectangle 1">
            <a:extLst>
              <a:ext uri="{FF2B5EF4-FFF2-40B4-BE49-F238E27FC236}">
                <a16:creationId xmlns:a16="http://schemas.microsoft.com/office/drawing/2014/main" id="{7830E898-5ACC-504F-8C29-EB4722DEFC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0363" y="4378326"/>
            <a:ext cx="685800" cy="265113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0971" name="Rectangle 1">
            <a:extLst>
              <a:ext uri="{FF2B5EF4-FFF2-40B4-BE49-F238E27FC236}">
                <a16:creationId xmlns:a16="http://schemas.microsoft.com/office/drawing/2014/main" id="{EBAC17DE-7CD0-EE48-AD60-C0DEDA8B35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1276" y="4378326"/>
            <a:ext cx="258763" cy="265113"/>
          </a:xfrm>
          <a:prstGeom prst="rect">
            <a:avLst/>
          </a:pr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0972" name="Rectangle 1">
            <a:extLst>
              <a:ext uri="{FF2B5EF4-FFF2-40B4-BE49-F238E27FC236}">
                <a16:creationId xmlns:a16="http://schemas.microsoft.com/office/drawing/2014/main" id="{A15186C7-B1C4-3E40-A90F-70B2538961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1125" y="4378326"/>
            <a:ext cx="260350" cy="265113"/>
          </a:xfrm>
          <a:prstGeom prst="rect">
            <a:avLst/>
          </a:pr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985" name="Picture 3" descr="figure8">
            <a:extLst>
              <a:ext uri="{FF2B5EF4-FFF2-40B4-BE49-F238E27FC236}">
                <a16:creationId xmlns:a16="http://schemas.microsoft.com/office/drawing/2014/main" id="{EB8373B4-CB5D-A147-AF11-D81D956B7E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55901" y="1620838"/>
            <a:ext cx="5502275" cy="297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2">
            <a:extLst>
              <a:ext uri="{FF2B5EF4-FFF2-40B4-BE49-F238E27FC236}">
                <a16:creationId xmlns:a16="http://schemas.microsoft.com/office/drawing/2014/main" id="{770DBDD5-D67F-F04A-A6E1-FC3205F5DAF7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State diagram for the serial adder FSM</a:t>
            </a:r>
          </a:p>
        </p:txBody>
      </p:sp>
      <p:sp>
        <p:nvSpPr>
          <p:cNvPr id="41987" name="Rectangle 1">
            <a:extLst>
              <a:ext uri="{FF2B5EF4-FFF2-40B4-BE49-F238E27FC236}">
                <a16:creationId xmlns:a16="http://schemas.microsoft.com/office/drawing/2014/main" id="{1239EE3F-B8F9-2340-8773-72A54B76A4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3839" y="2733676"/>
            <a:ext cx="293687" cy="263525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1988" name="Rectangle 1">
            <a:extLst>
              <a:ext uri="{FF2B5EF4-FFF2-40B4-BE49-F238E27FC236}">
                <a16:creationId xmlns:a16="http://schemas.microsoft.com/office/drawing/2014/main" id="{6A008806-7E1F-8A42-9A15-9DFBB71419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4838" y="2733676"/>
            <a:ext cx="207962" cy="263525"/>
          </a:xfrm>
          <a:prstGeom prst="rect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1989" name="Rectangle 1">
            <a:extLst>
              <a:ext uri="{FF2B5EF4-FFF2-40B4-BE49-F238E27FC236}">
                <a16:creationId xmlns:a16="http://schemas.microsoft.com/office/drawing/2014/main" id="{FEBA1ADD-E0F8-2148-9A64-2CE6B89C7F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6725" y="2692401"/>
            <a:ext cx="336550" cy="365125"/>
          </a:xfrm>
          <a:prstGeom prst="rect">
            <a:avLst/>
          </a:pr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41990" name="Group 1">
            <a:extLst>
              <a:ext uri="{FF2B5EF4-FFF2-40B4-BE49-F238E27FC236}">
                <a16:creationId xmlns:a16="http://schemas.microsoft.com/office/drawing/2014/main" id="{4BAF9BE8-D117-6648-BE75-EE5FF9D50705}"/>
              </a:ext>
            </a:extLst>
          </p:cNvPr>
          <p:cNvGrpSpPr>
            <a:grpSpLocks/>
          </p:cNvGrpSpPr>
          <p:nvPr/>
        </p:nvGrpSpPr>
        <p:grpSpPr bwMode="auto">
          <a:xfrm>
            <a:off x="1066800" y="3810000"/>
            <a:ext cx="2819400" cy="2851150"/>
            <a:chOff x="152400" y="3810000"/>
            <a:chExt cx="2819400" cy="2850715"/>
          </a:xfrm>
        </p:grpSpPr>
        <p:pic>
          <p:nvPicPr>
            <p:cNvPr id="41997" name="Picture 5" descr="Screen shot 2013-10-02 at 3.26.06 PM.png">
              <a:extLst>
                <a:ext uri="{FF2B5EF4-FFF2-40B4-BE49-F238E27FC236}">
                  <a16:creationId xmlns:a16="http://schemas.microsoft.com/office/drawing/2014/main" id="{54BDD196-E4A4-D342-92E7-C729D092F59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" y="3810000"/>
              <a:ext cx="2819400" cy="2850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998" name="Picture 20" descr="Screen shot 2013-10-02 at 3.42.40 PM.png">
              <a:extLst>
                <a:ext uri="{FF2B5EF4-FFF2-40B4-BE49-F238E27FC236}">
                  <a16:creationId xmlns:a16="http://schemas.microsoft.com/office/drawing/2014/main" id="{8F88558A-469D-3C40-BD98-355BF689DA7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35760" y="3830320"/>
              <a:ext cx="510595" cy="381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1991" name="Rectangle 1">
            <a:extLst>
              <a:ext uri="{FF2B5EF4-FFF2-40B4-BE49-F238E27FC236}">
                <a16:creationId xmlns:a16="http://schemas.microsoft.com/office/drawing/2014/main" id="{DCFA1D12-5AC9-7C45-A1BC-8B5DE6EC14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06763" y="4643439"/>
            <a:ext cx="304800" cy="263525"/>
          </a:xfrm>
          <a:prstGeom prst="rect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1992" name="TextBox 2">
            <a:extLst>
              <a:ext uri="{FF2B5EF4-FFF2-40B4-BE49-F238E27FC236}">
                <a16:creationId xmlns:a16="http://schemas.microsoft.com/office/drawing/2014/main" id="{34CD947D-9CA6-2449-BD4A-71178B123C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4763" y="4333875"/>
            <a:ext cx="342900" cy="2184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</p:txBody>
      </p:sp>
      <p:sp>
        <p:nvSpPr>
          <p:cNvPr id="41993" name="TextBox 17">
            <a:extLst>
              <a:ext uri="{FF2B5EF4-FFF2-40B4-BE49-F238E27FC236}">
                <a16:creationId xmlns:a16="http://schemas.microsoft.com/office/drawing/2014/main" id="{8DAE2E05-1651-914A-A0C3-5CE14011FC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17788" y="4318000"/>
            <a:ext cx="341312" cy="21859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</p:txBody>
      </p:sp>
      <p:sp>
        <p:nvSpPr>
          <p:cNvPr id="41994" name="Rectangle 1">
            <a:extLst>
              <a:ext uri="{FF2B5EF4-FFF2-40B4-BE49-F238E27FC236}">
                <a16:creationId xmlns:a16="http://schemas.microsoft.com/office/drawing/2014/main" id="{4FDB6395-DA7A-C84D-86DC-215341B4B5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0363" y="4643439"/>
            <a:ext cx="685800" cy="263525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1995" name="Rectangle 1">
            <a:extLst>
              <a:ext uri="{FF2B5EF4-FFF2-40B4-BE49-F238E27FC236}">
                <a16:creationId xmlns:a16="http://schemas.microsoft.com/office/drawing/2014/main" id="{8BD337CC-5F27-0044-AFD9-61A41B74AA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1276" y="4643439"/>
            <a:ext cx="258763" cy="263525"/>
          </a:xfrm>
          <a:prstGeom prst="rect">
            <a:avLst/>
          </a:pr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1996" name="Rectangle 1">
            <a:extLst>
              <a:ext uri="{FF2B5EF4-FFF2-40B4-BE49-F238E27FC236}">
                <a16:creationId xmlns:a16="http://schemas.microsoft.com/office/drawing/2014/main" id="{BCA94C6A-1756-1A46-8751-AF8A6BAD99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1125" y="4643439"/>
            <a:ext cx="260350" cy="263525"/>
          </a:xfrm>
          <a:prstGeom prst="rect">
            <a:avLst/>
          </a:pr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009" name="Picture 3" descr="figure8">
            <a:extLst>
              <a:ext uri="{FF2B5EF4-FFF2-40B4-BE49-F238E27FC236}">
                <a16:creationId xmlns:a16="http://schemas.microsoft.com/office/drawing/2014/main" id="{1C819543-65CB-8A41-8B70-5F7A91EB17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55901" y="1620838"/>
            <a:ext cx="5502275" cy="297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2">
            <a:extLst>
              <a:ext uri="{FF2B5EF4-FFF2-40B4-BE49-F238E27FC236}">
                <a16:creationId xmlns:a16="http://schemas.microsoft.com/office/drawing/2014/main" id="{7092081D-35FA-124B-8292-235C212A46AA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State diagram for the serial adder FSM</a:t>
            </a:r>
          </a:p>
        </p:txBody>
      </p:sp>
      <p:sp>
        <p:nvSpPr>
          <p:cNvPr id="43011" name="Rectangle 1">
            <a:extLst>
              <a:ext uri="{FF2B5EF4-FFF2-40B4-BE49-F238E27FC236}">
                <a16:creationId xmlns:a16="http://schemas.microsoft.com/office/drawing/2014/main" id="{1BE2C062-F310-FB4D-9062-97D3DC09D4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3839" y="2976563"/>
            <a:ext cx="293687" cy="265112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3012" name="Rectangle 1">
            <a:extLst>
              <a:ext uri="{FF2B5EF4-FFF2-40B4-BE49-F238E27FC236}">
                <a16:creationId xmlns:a16="http://schemas.microsoft.com/office/drawing/2014/main" id="{9C3F6A7E-4331-2D40-8B13-5033F07C4D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4838" y="2976563"/>
            <a:ext cx="207962" cy="265112"/>
          </a:xfrm>
          <a:prstGeom prst="rect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3013" name="Rectangle 1">
            <a:extLst>
              <a:ext uri="{FF2B5EF4-FFF2-40B4-BE49-F238E27FC236}">
                <a16:creationId xmlns:a16="http://schemas.microsoft.com/office/drawing/2014/main" id="{5B46288C-986D-C846-84D1-CEE6E47A5F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6725" y="2692401"/>
            <a:ext cx="336550" cy="365125"/>
          </a:xfrm>
          <a:prstGeom prst="rect">
            <a:avLst/>
          </a:pr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43014" name="Group 1">
            <a:extLst>
              <a:ext uri="{FF2B5EF4-FFF2-40B4-BE49-F238E27FC236}">
                <a16:creationId xmlns:a16="http://schemas.microsoft.com/office/drawing/2014/main" id="{5D445A0E-0D72-7D47-A818-DBE658E31C56}"/>
              </a:ext>
            </a:extLst>
          </p:cNvPr>
          <p:cNvGrpSpPr>
            <a:grpSpLocks/>
          </p:cNvGrpSpPr>
          <p:nvPr/>
        </p:nvGrpSpPr>
        <p:grpSpPr bwMode="auto">
          <a:xfrm>
            <a:off x="1066800" y="3810000"/>
            <a:ext cx="2819400" cy="2851150"/>
            <a:chOff x="152400" y="3810000"/>
            <a:chExt cx="2819400" cy="2850715"/>
          </a:xfrm>
        </p:grpSpPr>
        <p:pic>
          <p:nvPicPr>
            <p:cNvPr id="43021" name="Picture 5" descr="Screen shot 2013-10-02 at 3.26.06 PM.png">
              <a:extLst>
                <a:ext uri="{FF2B5EF4-FFF2-40B4-BE49-F238E27FC236}">
                  <a16:creationId xmlns:a16="http://schemas.microsoft.com/office/drawing/2014/main" id="{20B21295-6838-A84D-9EBB-42A7B60A986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" y="3810000"/>
              <a:ext cx="2819400" cy="2850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022" name="Picture 20" descr="Screen shot 2013-10-02 at 3.42.40 PM.png">
              <a:extLst>
                <a:ext uri="{FF2B5EF4-FFF2-40B4-BE49-F238E27FC236}">
                  <a16:creationId xmlns:a16="http://schemas.microsoft.com/office/drawing/2014/main" id="{79043FC2-45E5-0646-950D-88B9643D3B9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35760" y="3830320"/>
              <a:ext cx="510595" cy="381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3015" name="Rectangle 1">
            <a:extLst>
              <a:ext uri="{FF2B5EF4-FFF2-40B4-BE49-F238E27FC236}">
                <a16:creationId xmlns:a16="http://schemas.microsoft.com/office/drawing/2014/main" id="{CFDA3B66-2270-6B4D-A903-BE23A606FA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06763" y="4906963"/>
            <a:ext cx="304800" cy="265112"/>
          </a:xfrm>
          <a:prstGeom prst="rect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3016" name="TextBox 2">
            <a:extLst>
              <a:ext uri="{FF2B5EF4-FFF2-40B4-BE49-F238E27FC236}">
                <a16:creationId xmlns:a16="http://schemas.microsoft.com/office/drawing/2014/main" id="{4876D679-2DEC-9A47-BB38-9899527F95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4763" y="4333875"/>
            <a:ext cx="342900" cy="2184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</p:txBody>
      </p:sp>
      <p:sp>
        <p:nvSpPr>
          <p:cNvPr id="43017" name="TextBox 17">
            <a:extLst>
              <a:ext uri="{FF2B5EF4-FFF2-40B4-BE49-F238E27FC236}">
                <a16:creationId xmlns:a16="http://schemas.microsoft.com/office/drawing/2014/main" id="{B9C836C3-7868-F449-8A2E-4F28086D1C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17788" y="4318000"/>
            <a:ext cx="341312" cy="21859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</p:txBody>
      </p:sp>
      <p:sp>
        <p:nvSpPr>
          <p:cNvPr id="43018" name="Rectangle 1">
            <a:extLst>
              <a:ext uri="{FF2B5EF4-FFF2-40B4-BE49-F238E27FC236}">
                <a16:creationId xmlns:a16="http://schemas.microsoft.com/office/drawing/2014/main" id="{B5A6B9D6-D1CE-1846-95FB-69DBE0D631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0363" y="4906963"/>
            <a:ext cx="685800" cy="265112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3019" name="Rectangle 1">
            <a:extLst>
              <a:ext uri="{FF2B5EF4-FFF2-40B4-BE49-F238E27FC236}">
                <a16:creationId xmlns:a16="http://schemas.microsoft.com/office/drawing/2014/main" id="{1664D2ED-A333-FC40-8609-6D7B6088DA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1276" y="4906963"/>
            <a:ext cx="258763" cy="265112"/>
          </a:xfrm>
          <a:prstGeom prst="rect">
            <a:avLst/>
          </a:pr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3020" name="Rectangle 1">
            <a:extLst>
              <a:ext uri="{FF2B5EF4-FFF2-40B4-BE49-F238E27FC236}">
                <a16:creationId xmlns:a16="http://schemas.microsoft.com/office/drawing/2014/main" id="{BE24A531-A80B-2F45-8988-3C8DB860E5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1125" y="4906963"/>
            <a:ext cx="260350" cy="265112"/>
          </a:xfrm>
          <a:prstGeom prst="rect">
            <a:avLst/>
          </a:pr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E1604855-9DA2-4044-93C7-E97485F0D09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Quick Review</a:t>
            </a:r>
          </a:p>
        </p:txBody>
      </p:sp>
    </p:spTree>
  </p:cSld>
  <p:clrMapOvr>
    <a:masterClrMapping/>
  </p:clrMapOvr>
  <p:transition/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033" name="Picture 3" descr="figure8">
            <a:extLst>
              <a:ext uri="{FF2B5EF4-FFF2-40B4-BE49-F238E27FC236}">
                <a16:creationId xmlns:a16="http://schemas.microsoft.com/office/drawing/2014/main" id="{959C5C85-F3CE-DC4E-9648-A25DEA91D24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55901" y="1620838"/>
            <a:ext cx="5502275" cy="297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2">
            <a:extLst>
              <a:ext uri="{FF2B5EF4-FFF2-40B4-BE49-F238E27FC236}">
                <a16:creationId xmlns:a16="http://schemas.microsoft.com/office/drawing/2014/main" id="{03A11B9D-5DCC-324E-B031-F5E55A7976C9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State diagram for the serial adder FSM</a:t>
            </a:r>
          </a:p>
        </p:txBody>
      </p:sp>
      <p:sp>
        <p:nvSpPr>
          <p:cNvPr id="44035" name="Rectangle 1">
            <a:extLst>
              <a:ext uri="{FF2B5EF4-FFF2-40B4-BE49-F238E27FC236}">
                <a16:creationId xmlns:a16="http://schemas.microsoft.com/office/drawing/2014/main" id="{BBA6E719-2435-6E42-9AC7-E167D69655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68914" y="1981201"/>
            <a:ext cx="293687" cy="265113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4036" name="Rectangle 1">
            <a:extLst>
              <a:ext uri="{FF2B5EF4-FFF2-40B4-BE49-F238E27FC236}">
                <a16:creationId xmlns:a16="http://schemas.microsoft.com/office/drawing/2014/main" id="{721752BC-9118-2849-978B-6266602147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8801" y="1981201"/>
            <a:ext cx="207963" cy="265113"/>
          </a:xfrm>
          <a:prstGeom prst="rect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4037" name="Rectangle 1">
            <a:extLst>
              <a:ext uri="{FF2B5EF4-FFF2-40B4-BE49-F238E27FC236}">
                <a16:creationId xmlns:a16="http://schemas.microsoft.com/office/drawing/2014/main" id="{87CC9DB6-8A3C-4546-BC53-4D3ABF4E5E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6725" y="2692401"/>
            <a:ext cx="336550" cy="365125"/>
          </a:xfrm>
          <a:prstGeom prst="rect">
            <a:avLst/>
          </a:pr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44038" name="Group 1">
            <a:extLst>
              <a:ext uri="{FF2B5EF4-FFF2-40B4-BE49-F238E27FC236}">
                <a16:creationId xmlns:a16="http://schemas.microsoft.com/office/drawing/2014/main" id="{2BF31F47-950F-0F43-BA00-356A6D6DE4F4}"/>
              </a:ext>
            </a:extLst>
          </p:cNvPr>
          <p:cNvGrpSpPr>
            <a:grpSpLocks/>
          </p:cNvGrpSpPr>
          <p:nvPr/>
        </p:nvGrpSpPr>
        <p:grpSpPr bwMode="auto">
          <a:xfrm>
            <a:off x="1066800" y="3810000"/>
            <a:ext cx="2819400" cy="2851150"/>
            <a:chOff x="152400" y="3810000"/>
            <a:chExt cx="2819400" cy="2850715"/>
          </a:xfrm>
        </p:grpSpPr>
        <p:pic>
          <p:nvPicPr>
            <p:cNvPr id="44046" name="Picture 5" descr="Screen shot 2013-10-02 at 3.26.06 PM.png">
              <a:extLst>
                <a:ext uri="{FF2B5EF4-FFF2-40B4-BE49-F238E27FC236}">
                  <a16:creationId xmlns:a16="http://schemas.microsoft.com/office/drawing/2014/main" id="{A6435579-EA47-AC44-A9BC-255A93BD0C8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" y="3810000"/>
              <a:ext cx="2819400" cy="2850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47" name="Picture 20" descr="Screen shot 2013-10-02 at 3.42.40 PM.png">
              <a:extLst>
                <a:ext uri="{FF2B5EF4-FFF2-40B4-BE49-F238E27FC236}">
                  <a16:creationId xmlns:a16="http://schemas.microsoft.com/office/drawing/2014/main" id="{E427800F-9970-FD45-AFA6-212D44D75D7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35760" y="3830320"/>
              <a:ext cx="510595" cy="381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4039" name="Rectangle 1">
            <a:extLst>
              <a:ext uri="{FF2B5EF4-FFF2-40B4-BE49-F238E27FC236}">
                <a16:creationId xmlns:a16="http://schemas.microsoft.com/office/drawing/2014/main" id="{91C06415-B503-3B40-BD57-9F521444E5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06763" y="5165726"/>
            <a:ext cx="304800" cy="265113"/>
          </a:xfrm>
          <a:prstGeom prst="rect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4040" name="TextBox 2">
            <a:extLst>
              <a:ext uri="{FF2B5EF4-FFF2-40B4-BE49-F238E27FC236}">
                <a16:creationId xmlns:a16="http://schemas.microsoft.com/office/drawing/2014/main" id="{2760D9E5-23BB-2E49-8773-AF408006A1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4763" y="4333875"/>
            <a:ext cx="342900" cy="2184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</p:txBody>
      </p:sp>
      <p:sp>
        <p:nvSpPr>
          <p:cNvPr id="44041" name="TextBox 17">
            <a:extLst>
              <a:ext uri="{FF2B5EF4-FFF2-40B4-BE49-F238E27FC236}">
                <a16:creationId xmlns:a16="http://schemas.microsoft.com/office/drawing/2014/main" id="{1D510036-F6CD-AC43-B782-7A323E8C99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17788" y="4318000"/>
            <a:ext cx="341312" cy="21859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</p:txBody>
      </p:sp>
      <p:sp>
        <p:nvSpPr>
          <p:cNvPr id="44042" name="Rectangle 1">
            <a:extLst>
              <a:ext uri="{FF2B5EF4-FFF2-40B4-BE49-F238E27FC236}">
                <a16:creationId xmlns:a16="http://schemas.microsoft.com/office/drawing/2014/main" id="{7F3F0F1C-7708-7244-844C-090D15AF01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0363" y="5165726"/>
            <a:ext cx="685800" cy="265113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4043" name="Rectangle 1">
            <a:extLst>
              <a:ext uri="{FF2B5EF4-FFF2-40B4-BE49-F238E27FC236}">
                <a16:creationId xmlns:a16="http://schemas.microsoft.com/office/drawing/2014/main" id="{BBF7D0D2-3468-3F42-B5B9-F0C7A8EC28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1276" y="5165726"/>
            <a:ext cx="258763" cy="265113"/>
          </a:xfrm>
          <a:prstGeom prst="rect">
            <a:avLst/>
          </a:pr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4044" name="Rectangle 1">
            <a:extLst>
              <a:ext uri="{FF2B5EF4-FFF2-40B4-BE49-F238E27FC236}">
                <a16:creationId xmlns:a16="http://schemas.microsoft.com/office/drawing/2014/main" id="{772BA35A-7111-CB4D-8F18-8D8474D9D7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1125" y="5165726"/>
            <a:ext cx="260350" cy="265113"/>
          </a:xfrm>
          <a:prstGeom prst="rect">
            <a:avLst/>
          </a:prstGeom>
          <a:noFill/>
          <a:ln w="38100">
            <a:solidFill>
              <a:srgbClr val="66006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4045" name="Rectangle 1">
            <a:extLst>
              <a:ext uri="{FF2B5EF4-FFF2-40B4-BE49-F238E27FC236}">
                <a16:creationId xmlns:a16="http://schemas.microsoft.com/office/drawing/2014/main" id="{8917D5CE-5FAC-7441-B418-F3F7F51090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0963" y="2687639"/>
            <a:ext cx="334962" cy="365125"/>
          </a:xfrm>
          <a:prstGeom prst="rect">
            <a:avLst/>
          </a:prstGeom>
          <a:noFill/>
          <a:ln w="38100">
            <a:solidFill>
              <a:srgbClr val="66006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2">
            <a:extLst>
              <a:ext uri="{FF2B5EF4-FFF2-40B4-BE49-F238E27FC236}">
                <a16:creationId xmlns:a16="http://schemas.microsoft.com/office/drawing/2014/main" id="{66C739AB-8808-8247-846E-0D2DE128A31C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1524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2400" dirty="0">
                <a:ea typeface="+mj-ea"/>
                <a:cs typeface="+mj-cs"/>
              </a:rPr>
              <a:t>State diagram for the serial adder FSM</a:t>
            </a:r>
          </a:p>
        </p:txBody>
      </p:sp>
      <p:sp>
        <p:nvSpPr>
          <p:cNvPr id="45058" name="TextBox 125">
            <a:extLst>
              <a:ext uri="{FF2B5EF4-FFF2-40B4-BE49-F238E27FC236}">
                <a16:creationId xmlns:a16="http://schemas.microsoft.com/office/drawing/2014/main" id="{3FBEABE3-0835-AC42-BE22-D15DCF3304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61188" y="6477001"/>
            <a:ext cx="3097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6.40 &amp; 6.41 from the textbook ]</a:t>
            </a:r>
          </a:p>
        </p:txBody>
      </p:sp>
      <p:grpSp>
        <p:nvGrpSpPr>
          <p:cNvPr id="45059" name="Group 5">
            <a:extLst>
              <a:ext uri="{FF2B5EF4-FFF2-40B4-BE49-F238E27FC236}">
                <a16:creationId xmlns:a16="http://schemas.microsoft.com/office/drawing/2014/main" id="{DB4082BF-6FA9-2146-B7F6-5B696C29499B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4114801"/>
            <a:ext cx="6032500" cy="1762125"/>
            <a:chOff x="1603375" y="1871663"/>
            <a:chExt cx="6032500" cy="1762125"/>
          </a:xfrm>
        </p:grpSpPr>
        <p:sp>
          <p:nvSpPr>
            <p:cNvPr id="45066" name="Rectangle 3">
              <a:extLst>
                <a:ext uri="{FF2B5EF4-FFF2-40B4-BE49-F238E27FC236}">
                  <a16:creationId xmlns:a16="http://schemas.microsoft.com/office/drawing/2014/main" id="{7C2CAD8F-2453-E44F-A73A-17DADD106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1871663"/>
              <a:ext cx="6015038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67" name="Rectangle 4">
              <a:extLst>
                <a:ext uri="{FF2B5EF4-FFF2-40B4-BE49-F238E27FC236}">
                  <a16:creationId xmlns:a16="http://schemas.microsoft.com/office/drawing/2014/main" id="{48EC8AEA-67BD-9F45-9ADF-7D725DCA62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1882775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68" name="Rectangle 5">
              <a:extLst>
                <a:ext uri="{FF2B5EF4-FFF2-40B4-BE49-F238E27FC236}">
                  <a16:creationId xmlns:a16="http://schemas.microsoft.com/office/drawing/2014/main" id="{D47272B4-2371-F14E-9921-0EF828007D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18827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69" name="Rectangle 6">
              <a:extLst>
                <a:ext uri="{FF2B5EF4-FFF2-40B4-BE49-F238E27FC236}">
                  <a16:creationId xmlns:a16="http://schemas.microsoft.com/office/drawing/2014/main" id="{5BDB42F0-E117-0744-8112-3421D4F9ED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5300" y="2090738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70" name="Rectangle 7">
              <a:extLst>
                <a:ext uri="{FF2B5EF4-FFF2-40B4-BE49-F238E27FC236}">
                  <a16:creationId xmlns:a16="http://schemas.microsoft.com/office/drawing/2014/main" id="{12633770-E439-2A45-8441-B7DC001499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827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71" name="Rectangle 8">
              <a:extLst>
                <a:ext uri="{FF2B5EF4-FFF2-40B4-BE49-F238E27FC236}">
                  <a16:creationId xmlns:a16="http://schemas.microsoft.com/office/drawing/2014/main" id="{F46D5649-59FB-2A4A-8A8D-2428757A6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998663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72" name="Rectangle 9">
              <a:extLst>
                <a:ext uri="{FF2B5EF4-FFF2-40B4-BE49-F238E27FC236}">
                  <a16:creationId xmlns:a16="http://schemas.microsoft.com/office/drawing/2014/main" id="{B8C1CBA0-9254-754F-AC1C-94D56A70AC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70600" y="1998663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73" name="Rectangle 10">
              <a:extLst>
                <a:ext uri="{FF2B5EF4-FFF2-40B4-BE49-F238E27FC236}">
                  <a16:creationId xmlns:a16="http://schemas.microsoft.com/office/drawing/2014/main" id="{091A77E8-B611-5042-89AC-7AF6BFE478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0" y="18827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74" name="Rectangle 11">
              <a:extLst>
                <a:ext uri="{FF2B5EF4-FFF2-40B4-BE49-F238E27FC236}">
                  <a16:creationId xmlns:a16="http://schemas.microsoft.com/office/drawing/2014/main" id="{54C8480A-F4B4-704B-B06F-42061BBB65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2352675"/>
              <a:ext cx="49672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75" name="Rectangle 12">
              <a:extLst>
                <a:ext uri="{FF2B5EF4-FFF2-40B4-BE49-F238E27FC236}">
                  <a16:creationId xmlns:a16="http://schemas.microsoft.com/office/drawing/2014/main" id="{453E2153-B263-EB4D-BE79-E8B4381577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2339975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76" name="Rectangle 13">
              <a:extLst>
                <a:ext uri="{FF2B5EF4-FFF2-40B4-BE49-F238E27FC236}">
                  <a16:creationId xmlns:a16="http://schemas.microsoft.com/office/drawing/2014/main" id="{B3D47108-AD3B-DF41-942A-9181BB6A6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1013" y="199707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</a:t>
              </a: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77" name="Rectangle 14">
              <a:extLst>
                <a:ext uri="{FF2B5EF4-FFF2-40B4-BE49-F238E27FC236}">
                  <a16:creationId xmlns:a16="http://schemas.microsoft.com/office/drawing/2014/main" id="{AB915AE9-76DE-8740-A0F2-47AC519B9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23399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78" name="Rectangle 15">
              <a:extLst>
                <a:ext uri="{FF2B5EF4-FFF2-40B4-BE49-F238E27FC236}">
                  <a16:creationId xmlns:a16="http://schemas.microsoft.com/office/drawing/2014/main" id="{7BB08C20-C2EB-0540-A28D-E2565285A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23653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79" name="Rectangle 16">
              <a:extLst>
                <a:ext uri="{FF2B5EF4-FFF2-40B4-BE49-F238E27FC236}">
                  <a16:creationId xmlns:a16="http://schemas.microsoft.com/office/drawing/2014/main" id="{5E15E056-D5E9-5345-9B0C-A871F3A3B1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3050" y="24542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80" name="Rectangle 17">
              <a:extLst>
                <a:ext uri="{FF2B5EF4-FFF2-40B4-BE49-F238E27FC236}">
                  <a16:creationId xmlns:a16="http://schemas.microsoft.com/office/drawing/2014/main" id="{05F7DACC-2357-6B4A-B544-9EEDCBC4C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9438" y="2455863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81" name="Rectangle 18">
              <a:extLst>
                <a:ext uri="{FF2B5EF4-FFF2-40B4-BE49-F238E27FC236}">
                  <a16:creationId xmlns:a16="http://schemas.microsoft.com/office/drawing/2014/main" id="{F7F955C1-30E9-F04E-95B3-2FFC02B036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263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82" name="Rectangle 19">
              <a:extLst>
                <a:ext uri="{FF2B5EF4-FFF2-40B4-BE49-F238E27FC236}">
                  <a16:creationId xmlns:a16="http://schemas.microsoft.com/office/drawing/2014/main" id="{0727691B-7400-9B4C-87E9-7FB8548855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9125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83" name="Rectangle 20">
              <a:extLst>
                <a:ext uri="{FF2B5EF4-FFF2-40B4-BE49-F238E27FC236}">
                  <a16:creationId xmlns:a16="http://schemas.microsoft.com/office/drawing/2014/main" id="{F1060EF4-B6F1-A449-9414-4A5C781133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23399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84" name="Rectangle 21">
              <a:extLst>
                <a:ext uri="{FF2B5EF4-FFF2-40B4-BE49-F238E27FC236}">
                  <a16:creationId xmlns:a16="http://schemas.microsoft.com/office/drawing/2014/main" id="{FBF0174F-8435-DD43-9F93-27805F7360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4750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85" name="Rectangle 22">
              <a:extLst>
                <a:ext uri="{FF2B5EF4-FFF2-40B4-BE49-F238E27FC236}">
                  <a16:creationId xmlns:a16="http://schemas.microsoft.com/office/drawing/2014/main" id="{280ABAD0-A645-4C4A-B467-FE35B36CE9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8788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86" name="Rectangle 23">
              <a:extLst>
                <a:ext uri="{FF2B5EF4-FFF2-40B4-BE49-F238E27FC236}">
                  <a16:creationId xmlns:a16="http://schemas.microsoft.com/office/drawing/2014/main" id="{C8B0747F-D262-D448-B797-CADF79B9EC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1238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87" name="Rectangle 24">
              <a:extLst>
                <a:ext uri="{FF2B5EF4-FFF2-40B4-BE49-F238E27FC236}">
                  <a16:creationId xmlns:a16="http://schemas.microsoft.com/office/drawing/2014/main" id="{E5A66130-FBF1-5541-BDB3-4608987334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5275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88" name="Rectangle 25">
              <a:extLst>
                <a:ext uri="{FF2B5EF4-FFF2-40B4-BE49-F238E27FC236}">
                  <a16:creationId xmlns:a16="http://schemas.microsoft.com/office/drawing/2014/main" id="{D5CB8515-7603-A94C-AD09-CE43AA93B4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0" y="23399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89" name="Rectangle 26">
              <a:extLst>
                <a:ext uri="{FF2B5EF4-FFF2-40B4-BE49-F238E27FC236}">
                  <a16:creationId xmlns:a16="http://schemas.microsoft.com/office/drawing/2014/main" id="{9A0681EE-8D79-104C-81A7-7EEF9AC8C1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2809875"/>
              <a:ext cx="6015038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90" name="Rectangle 27">
              <a:extLst>
                <a:ext uri="{FF2B5EF4-FFF2-40B4-BE49-F238E27FC236}">
                  <a16:creationId xmlns:a16="http://schemas.microsoft.com/office/drawing/2014/main" id="{56580B6B-D7B5-A546-919D-2391607EA6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2822575"/>
              <a:ext cx="11113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91" name="Rectangle 28">
              <a:extLst>
                <a:ext uri="{FF2B5EF4-FFF2-40B4-BE49-F238E27FC236}">
                  <a16:creationId xmlns:a16="http://schemas.microsoft.com/office/drawing/2014/main" id="{654678A5-9DAD-8D4B-A95C-D35AF8CA23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92" name="Rectangle 29">
              <a:extLst>
                <a:ext uri="{FF2B5EF4-FFF2-40B4-BE49-F238E27FC236}">
                  <a16:creationId xmlns:a16="http://schemas.microsoft.com/office/drawing/2014/main" id="{E49B0300-1B0A-3249-B33B-989034A42F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2822575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93" name="Rectangle 30">
              <a:extLst>
                <a:ext uri="{FF2B5EF4-FFF2-40B4-BE49-F238E27FC236}">
                  <a16:creationId xmlns:a16="http://schemas.microsoft.com/office/drawing/2014/main" id="{ACE0C219-7A36-5748-9150-FA9A2F31F2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9463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94" name="Rectangle 31">
              <a:extLst>
                <a:ext uri="{FF2B5EF4-FFF2-40B4-BE49-F238E27FC236}">
                  <a16:creationId xmlns:a16="http://schemas.microsoft.com/office/drawing/2014/main" id="{6A7792FC-7331-FA4E-A084-0F7ACB47CB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5813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95" name="Rectangle 32">
              <a:extLst>
                <a:ext uri="{FF2B5EF4-FFF2-40B4-BE49-F238E27FC236}">
                  <a16:creationId xmlns:a16="http://schemas.microsoft.com/office/drawing/2014/main" id="{724E8BAC-03E4-4648-9F75-F251DF338E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6363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96" name="Rectangle 33">
              <a:extLst>
                <a:ext uri="{FF2B5EF4-FFF2-40B4-BE49-F238E27FC236}">
                  <a16:creationId xmlns:a16="http://schemas.microsoft.com/office/drawing/2014/main" id="{3DFBCB1A-0F65-B743-B129-AA4F37F9AF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575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97" name="Rectangle 34">
              <a:extLst>
                <a:ext uri="{FF2B5EF4-FFF2-40B4-BE49-F238E27FC236}">
                  <a16:creationId xmlns:a16="http://schemas.microsoft.com/office/drawing/2014/main" id="{021D057F-B06E-9745-964C-08EB05BE6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2822575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98" name="Rectangle 35">
              <a:extLst>
                <a:ext uri="{FF2B5EF4-FFF2-40B4-BE49-F238E27FC236}">
                  <a16:creationId xmlns:a16="http://schemas.microsoft.com/office/drawing/2014/main" id="{A71ED982-16FD-D542-A0B4-E541654BB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2375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99" name="Rectangle 36">
              <a:extLst>
                <a:ext uri="{FF2B5EF4-FFF2-40B4-BE49-F238E27FC236}">
                  <a16:creationId xmlns:a16="http://schemas.microsoft.com/office/drawing/2014/main" id="{DDAFFD29-20FC-5444-BF1C-CF4F9FAE3C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4988" y="29225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00" name="Rectangle 37">
              <a:extLst>
                <a:ext uri="{FF2B5EF4-FFF2-40B4-BE49-F238E27FC236}">
                  <a16:creationId xmlns:a16="http://schemas.microsoft.com/office/drawing/2014/main" id="{D9AE2D25-28F4-4149-88EF-043595C4C5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9025" y="29225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01" name="Rectangle 38">
              <a:extLst>
                <a:ext uri="{FF2B5EF4-FFF2-40B4-BE49-F238E27FC236}">
                  <a16:creationId xmlns:a16="http://schemas.microsoft.com/office/drawing/2014/main" id="{ADEA1DEE-B3BB-1B44-8E02-2A6A3DDA7C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6238" y="29225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02" name="Rectangle 39">
              <a:extLst>
                <a:ext uri="{FF2B5EF4-FFF2-40B4-BE49-F238E27FC236}">
                  <a16:creationId xmlns:a16="http://schemas.microsoft.com/office/drawing/2014/main" id="{936B8632-4537-B548-8064-96EBDD87A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0" y="2822575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03" name="Rectangle 40">
              <a:extLst>
                <a:ext uri="{FF2B5EF4-FFF2-40B4-BE49-F238E27FC236}">
                  <a16:creationId xmlns:a16="http://schemas.microsoft.com/office/drawing/2014/main" id="{FDDDA35F-F067-0F41-9E1D-12CBA14938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32575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04" name="Rectangle 41">
              <a:extLst>
                <a:ext uri="{FF2B5EF4-FFF2-40B4-BE49-F238E27FC236}">
                  <a16:creationId xmlns:a16="http://schemas.microsoft.com/office/drawing/2014/main" id="{420A9B33-2240-E140-B7CC-73B526C722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8688" y="29225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05" name="Rectangle 42">
              <a:extLst>
                <a:ext uri="{FF2B5EF4-FFF2-40B4-BE49-F238E27FC236}">
                  <a16:creationId xmlns:a16="http://schemas.microsoft.com/office/drawing/2014/main" id="{4F7CDE0B-4090-3049-BD91-E1C7B6D8FE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3257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06" name="Rectangle 43">
              <a:extLst>
                <a:ext uri="{FF2B5EF4-FFF2-40B4-BE49-F238E27FC236}">
                  <a16:creationId xmlns:a16="http://schemas.microsoft.com/office/drawing/2014/main" id="{1C24D381-363B-C14D-8CF4-1B6837D25C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9463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07" name="Rectangle 44">
              <a:extLst>
                <a:ext uri="{FF2B5EF4-FFF2-40B4-BE49-F238E27FC236}">
                  <a16:creationId xmlns:a16="http://schemas.microsoft.com/office/drawing/2014/main" id="{0FD8D2CD-2446-DC41-8BBE-EF994E41E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5813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08" name="Rectangle 45">
              <a:extLst>
                <a:ext uri="{FF2B5EF4-FFF2-40B4-BE49-F238E27FC236}">
                  <a16:creationId xmlns:a16="http://schemas.microsoft.com/office/drawing/2014/main" id="{00A27820-0A23-2A43-B20B-4D1C2B165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6363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09" name="Rectangle 46">
              <a:extLst>
                <a:ext uri="{FF2B5EF4-FFF2-40B4-BE49-F238E27FC236}">
                  <a16:creationId xmlns:a16="http://schemas.microsoft.com/office/drawing/2014/main" id="{D1516971-26DA-7842-847E-0F69D5FD57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575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10" name="Rectangle 47">
              <a:extLst>
                <a:ext uri="{FF2B5EF4-FFF2-40B4-BE49-F238E27FC236}">
                  <a16:creationId xmlns:a16="http://schemas.microsoft.com/office/drawing/2014/main" id="{9C4A3064-6AE8-4148-B493-C03986D855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3257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11" name="Rectangle 48">
              <a:extLst>
                <a:ext uri="{FF2B5EF4-FFF2-40B4-BE49-F238E27FC236}">
                  <a16:creationId xmlns:a16="http://schemas.microsoft.com/office/drawing/2014/main" id="{8450905E-4EB6-9747-9C7C-42EB4F4F3D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2375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12" name="Rectangle 49">
              <a:extLst>
                <a:ext uri="{FF2B5EF4-FFF2-40B4-BE49-F238E27FC236}">
                  <a16:creationId xmlns:a16="http://schemas.microsoft.com/office/drawing/2014/main" id="{8C8DCF9D-A15E-DB44-B630-821A207200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4988" y="32734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13" name="Rectangle 50">
              <a:extLst>
                <a:ext uri="{FF2B5EF4-FFF2-40B4-BE49-F238E27FC236}">
                  <a16:creationId xmlns:a16="http://schemas.microsoft.com/office/drawing/2014/main" id="{E7F6D387-5680-CF4F-9919-5DA6EE796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9025" y="32734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14" name="Rectangle 51">
              <a:extLst>
                <a:ext uri="{FF2B5EF4-FFF2-40B4-BE49-F238E27FC236}">
                  <a16:creationId xmlns:a16="http://schemas.microsoft.com/office/drawing/2014/main" id="{3D78F04C-D481-7B49-96B3-72639A38C4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6238" y="32734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15" name="Rectangle 52">
              <a:extLst>
                <a:ext uri="{FF2B5EF4-FFF2-40B4-BE49-F238E27FC236}">
                  <a16:creationId xmlns:a16="http://schemas.microsoft.com/office/drawing/2014/main" id="{1C01F581-EA00-4C49-AD4D-633103E06C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0" y="3257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16" name="Rectangle 53">
              <a:extLst>
                <a:ext uri="{FF2B5EF4-FFF2-40B4-BE49-F238E27FC236}">
                  <a16:creationId xmlns:a16="http://schemas.microsoft.com/office/drawing/2014/main" id="{392D096E-3328-9641-AEEF-03D210CBC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3621088"/>
              <a:ext cx="6015038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17" name="Rectangle 54">
              <a:extLst>
                <a:ext uri="{FF2B5EF4-FFF2-40B4-BE49-F238E27FC236}">
                  <a16:creationId xmlns:a16="http://schemas.microsoft.com/office/drawing/2014/main" id="{5074B8E6-7F12-0A43-9EAF-6B3CC072DF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8688" y="32734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45060" name="Group 59">
            <a:extLst>
              <a:ext uri="{FF2B5EF4-FFF2-40B4-BE49-F238E27FC236}">
                <a16:creationId xmlns:a16="http://schemas.microsoft.com/office/drawing/2014/main" id="{CEC14F35-5E65-6041-9E11-CBAAF4286F67}"/>
              </a:ext>
            </a:extLst>
          </p:cNvPr>
          <p:cNvGrpSpPr>
            <a:grpSpLocks/>
          </p:cNvGrpSpPr>
          <p:nvPr/>
        </p:nvGrpSpPr>
        <p:grpSpPr bwMode="auto">
          <a:xfrm>
            <a:off x="2819401" y="762000"/>
            <a:ext cx="5502275" cy="3048000"/>
            <a:chOff x="1905000" y="762000"/>
            <a:chExt cx="5502275" cy="3048000"/>
          </a:xfrm>
        </p:grpSpPr>
        <p:pic>
          <p:nvPicPr>
            <p:cNvPr id="45064" name="Picture 3" descr="figure8">
              <a:extLst>
                <a:ext uri="{FF2B5EF4-FFF2-40B4-BE49-F238E27FC236}">
                  <a16:creationId xmlns:a16="http://schemas.microsoft.com/office/drawing/2014/main" id="{DD2FB9C7-BAEB-704E-8FB7-7DCF4DA789A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5000" y="762000"/>
              <a:ext cx="5502275" cy="2971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065" name="Rectangle 2">
              <a:extLst>
                <a:ext uri="{FF2B5EF4-FFF2-40B4-BE49-F238E27FC236}">
                  <a16:creationId xmlns:a16="http://schemas.microsoft.com/office/drawing/2014/main" id="{3DFC40FD-DECF-0F46-AE28-A89F7F1AF9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1400" y="3124200"/>
              <a:ext cx="2133600" cy="6858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9" name="Rectangle 2">
            <a:extLst>
              <a:ext uri="{FF2B5EF4-FFF2-40B4-BE49-F238E27FC236}">
                <a16:creationId xmlns:a16="http://schemas.microsoft.com/office/drawing/2014/main" id="{3419BC45-B511-A84E-BE89-242D9FDEF061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5052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2400" dirty="0">
                <a:ea typeface="+mj-ea"/>
                <a:cs typeface="+mj-cs"/>
              </a:rPr>
              <a:t>State table for the serial adder FSM</a:t>
            </a:r>
          </a:p>
        </p:txBody>
      </p:sp>
      <p:sp>
        <p:nvSpPr>
          <p:cNvPr id="45062" name="Rectangle 61">
            <a:extLst>
              <a:ext uri="{FF2B5EF4-FFF2-40B4-BE49-F238E27FC236}">
                <a16:creationId xmlns:a16="http://schemas.microsoft.com/office/drawing/2014/main" id="{9C831E2B-6ED4-C442-9965-4E4BCCD5E8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9400" y="5176838"/>
            <a:ext cx="2133600" cy="61436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5063" name="Rectangle 62">
            <a:extLst>
              <a:ext uri="{FF2B5EF4-FFF2-40B4-BE49-F238E27FC236}">
                <a16:creationId xmlns:a16="http://schemas.microsoft.com/office/drawing/2014/main" id="{8FE4C649-C0D0-884F-B930-4F7858556A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5725" y="5191125"/>
            <a:ext cx="2133600" cy="6159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2">
            <a:extLst>
              <a:ext uri="{FF2B5EF4-FFF2-40B4-BE49-F238E27FC236}">
                <a16:creationId xmlns:a16="http://schemas.microsoft.com/office/drawing/2014/main" id="{DB33A4E4-6DFC-2E46-8E08-EC672A8D3DBC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1524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2400" dirty="0">
                <a:ea typeface="+mj-ea"/>
                <a:cs typeface="+mj-cs"/>
              </a:rPr>
              <a:t>State diagram for the serial adder FSM</a:t>
            </a:r>
          </a:p>
        </p:txBody>
      </p:sp>
      <p:sp>
        <p:nvSpPr>
          <p:cNvPr id="46082" name="TextBox 125">
            <a:extLst>
              <a:ext uri="{FF2B5EF4-FFF2-40B4-BE49-F238E27FC236}">
                <a16:creationId xmlns:a16="http://schemas.microsoft.com/office/drawing/2014/main" id="{6B4D9998-5EBB-E342-AF28-0E36E4A122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61188" y="6477001"/>
            <a:ext cx="3097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6.40 &amp; 6.41 from the textbook ]</a:t>
            </a:r>
          </a:p>
        </p:txBody>
      </p:sp>
      <p:grpSp>
        <p:nvGrpSpPr>
          <p:cNvPr id="46083" name="Group 5">
            <a:extLst>
              <a:ext uri="{FF2B5EF4-FFF2-40B4-BE49-F238E27FC236}">
                <a16:creationId xmlns:a16="http://schemas.microsoft.com/office/drawing/2014/main" id="{A8F66801-4DF6-F744-AA87-1FE4E84B872B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4114801"/>
            <a:ext cx="6032500" cy="1762125"/>
            <a:chOff x="1603375" y="1871663"/>
            <a:chExt cx="6032500" cy="1762125"/>
          </a:xfrm>
        </p:grpSpPr>
        <p:sp>
          <p:nvSpPr>
            <p:cNvPr id="46089" name="Rectangle 3">
              <a:extLst>
                <a:ext uri="{FF2B5EF4-FFF2-40B4-BE49-F238E27FC236}">
                  <a16:creationId xmlns:a16="http://schemas.microsoft.com/office/drawing/2014/main" id="{6BEB7329-151D-E741-B86C-86AFED0508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1871663"/>
              <a:ext cx="6015038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090" name="Rectangle 4">
              <a:extLst>
                <a:ext uri="{FF2B5EF4-FFF2-40B4-BE49-F238E27FC236}">
                  <a16:creationId xmlns:a16="http://schemas.microsoft.com/office/drawing/2014/main" id="{9D69F15D-5001-2A45-B57A-6E854F4195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1882775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091" name="Rectangle 5">
              <a:extLst>
                <a:ext uri="{FF2B5EF4-FFF2-40B4-BE49-F238E27FC236}">
                  <a16:creationId xmlns:a16="http://schemas.microsoft.com/office/drawing/2014/main" id="{911F78FF-6CDC-DC46-9C2C-4752871B21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18827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092" name="Rectangle 6">
              <a:extLst>
                <a:ext uri="{FF2B5EF4-FFF2-40B4-BE49-F238E27FC236}">
                  <a16:creationId xmlns:a16="http://schemas.microsoft.com/office/drawing/2014/main" id="{7FCFA531-B9E3-AD42-9C74-209F1764B1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5300" y="2090738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093" name="Rectangle 7">
              <a:extLst>
                <a:ext uri="{FF2B5EF4-FFF2-40B4-BE49-F238E27FC236}">
                  <a16:creationId xmlns:a16="http://schemas.microsoft.com/office/drawing/2014/main" id="{6A8CD163-6425-C94C-A516-014C68CFC7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827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094" name="Rectangle 8">
              <a:extLst>
                <a:ext uri="{FF2B5EF4-FFF2-40B4-BE49-F238E27FC236}">
                  <a16:creationId xmlns:a16="http://schemas.microsoft.com/office/drawing/2014/main" id="{7B3705DD-99F2-2A4D-BEF8-BF80BDB491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998663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095" name="Rectangle 9">
              <a:extLst>
                <a:ext uri="{FF2B5EF4-FFF2-40B4-BE49-F238E27FC236}">
                  <a16:creationId xmlns:a16="http://schemas.microsoft.com/office/drawing/2014/main" id="{FA352A65-8E68-3940-A065-3B1382BACD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70600" y="1998663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096" name="Rectangle 10">
              <a:extLst>
                <a:ext uri="{FF2B5EF4-FFF2-40B4-BE49-F238E27FC236}">
                  <a16:creationId xmlns:a16="http://schemas.microsoft.com/office/drawing/2014/main" id="{48844F8E-1B22-FF4B-8EAB-17D3ED151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0" y="18827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097" name="Rectangle 11">
              <a:extLst>
                <a:ext uri="{FF2B5EF4-FFF2-40B4-BE49-F238E27FC236}">
                  <a16:creationId xmlns:a16="http://schemas.microsoft.com/office/drawing/2014/main" id="{9AEB2404-029E-B745-917C-C8A24C74C3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2352675"/>
              <a:ext cx="49672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098" name="Rectangle 12">
              <a:extLst>
                <a:ext uri="{FF2B5EF4-FFF2-40B4-BE49-F238E27FC236}">
                  <a16:creationId xmlns:a16="http://schemas.microsoft.com/office/drawing/2014/main" id="{1CA2A8F6-6CC8-5A4A-BEC6-2213FE76D0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2339975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099" name="Rectangle 13">
              <a:extLst>
                <a:ext uri="{FF2B5EF4-FFF2-40B4-BE49-F238E27FC236}">
                  <a16:creationId xmlns:a16="http://schemas.microsoft.com/office/drawing/2014/main" id="{8FE75F17-B5CE-0747-8635-ABB4918766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1013" y="199707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</a:t>
              </a: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00" name="Rectangle 14">
              <a:extLst>
                <a:ext uri="{FF2B5EF4-FFF2-40B4-BE49-F238E27FC236}">
                  <a16:creationId xmlns:a16="http://schemas.microsoft.com/office/drawing/2014/main" id="{EA32470E-CB4A-6342-89EC-680616D76C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23399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01" name="Rectangle 15">
              <a:extLst>
                <a:ext uri="{FF2B5EF4-FFF2-40B4-BE49-F238E27FC236}">
                  <a16:creationId xmlns:a16="http://schemas.microsoft.com/office/drawing/2014/main" id="{611B3802-2EF5-D74A-ABA9-92E4DCC622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23653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02" name="Rectangle 16">
              <a:extLst>
                <a:ext uri="{FF2B5EF4-FFF2-40B4-BE49-F238E27FC236}">
                  <a16:creationId xmlns:a16="http://schemas.microsoft.com/office/drawing/2014/main" id="{6A4198DE-7B22-5D46-BBBB-A6A3EC9DD3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3050" y="24542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03" name="Rectangle 17">
              <a:extLst>
                <a:ext uri="{FF2B5EF4-FFF2-40B4-BE49-F238E27FC236}">
                  <a16:creationId xmlns:a16="http://schemas.microsoft.com/office/drawing/2014/main" id="{83FE2FD7-A777-624F-B557-14C9C18138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9438" y="2455863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04" name="Rectangle 18">
              <a:extLst>
                <a:ext uri="{FF2B5EF4-FFF2-40B4-BE49-F238E27FC236}">
                  <a16:creationId xmlns:a16="http://schemas.microsoft.com/office/drawing/2014/main" id="{0505797E-64AD-D446-8762-E4BE5CFF3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263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05" name="Rectangle 19">
              <a:extLst>
                <a:ext uri="{FF2B5EF4-FFF2-40B4-BE49-F238E27FC236}">
                  <a16:creationId xmlns:a16="http://schemas.microsoft.com/office/drawing/2014/main" id="{97FEB925-E5B6-6D42-ABE6-4C0D35E25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9125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06" name="Rectangle 20">
              <a:extLst>
                <a:ext uri="{FF2B5EF4-FFF2-40B4-BE49-F238E27FC236}">
                  <a16:creationId xmlns:a16="http://schemas.microsoft.com/office/drawing/2014/main" id="{62BF8E68-C788-984E-99D1-33808CA52D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23399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07" name="Rectangle 21">
              <a:extLst>
                <a:ext uri="{FF2B5EF4-FFF2-40B4-BE49-F238E27FC236}">
                  <a16:creationId xmlns:a16="http://schemas.microsoft.com/office/drawing/2014/main" id="{570A7B0F-C8AA-684E-AE8D-4A6878770C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4750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08" name="Rectangle 22">
              <a:extLst>
                <a:ext uri="{FF2B5EF4-FFF2-40B4-BE49-F238E27FC236}">
                  <a16:creationId xmlns:a16="http://schemas.microsoft.com/office/drawing/2014/main" id="{94BB8A7D-A297-D745-9D50-F72BE9295B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8788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09" name="Rectangle 23">
              <a:extLst>
                <a:ext uri="{FF2B5EF4-FFF2-40B4-BE49-F238E27FC236}">
                  <a16:creationId xmlns:a16="http://schemas.microsoft.com/office/drawing/2014/main" id="{CEE28318-7788-4B45-82E5-0AB5937359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1238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10" name="Rectangle 24">
              <a:extLst>
                <a:ext uri="{FF2B5EF4-FFF2-40B4-BE49-F238E27FC236}">
                  <a16:creationId xmlns:a16="http://schemas.microsoft.com/office/drawing/2014/main" id="{AF8FA879-B4D1-1F44-9EFA-B35FFB9A97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5275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11" name="Rectangle 25">
              <a:extLst>
                <a:ext uri="{FF2B5EF4-FFF2-40B4-BE49-F238E27FC236}">
                  <a16:creationId xmlns:a16="http://schemas.microsoft.com/office/drawing/2014/main" id="{F0E8595E-8512-7E49-8074-95A0115A79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0" y="23399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12" name="Rectangle 26">
              <a:extLst>
                <a:ext uri="{FF2B5EF4-FFF2-40B4-BE49-F238E27FC236}">
                  <a16:creationId xmlns:a16="http://schemas.microsoft.com/office/drawing/2014/main" id="{AC56F1CE-50EC-AB4D-A179-81C7CAEBB1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2809875"/>
              <a:ext cx="6015038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13" name="Rectangle 27">
              <a:extLst>
                <a:ext uri="{FF2B5EF4-FFF2-40B4-BE49-F238E27FC236}">
                  <a16:creationId xmlns:a16="http://schemas.microsoft.com/office/drawing/2014/main" id="{3F197C24-68FA-904E-8D80-A347841377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2822575"/>
              <a:ext cx="11113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14" name="Rectangle 28">
              <a:extLst>
                <a:ext uri="{FF2B5EF4-FFF2-40B4-BE49-F238E27FC236}">
                  <a16:creationId xmlns:a16="http://schemas.microsoft.com/office/drawing/2014/main" id="{E528BF2E-FCA5-3C4A-9AA0-87658CA008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15" name="Rectangle 29">
              <a:extLst>
                <a:ext uri="{FF2B5EF4-FFF2-40B4-BE49-F238E27FC236}">
                  <a16:creationId xmlns:a16="http://schemas.microsoft.com/office/drawing/2014/main" id="{FDF69D29-E1E1-FB4C-8B84-552AA6C761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2822575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16" name="Rectangle 30">
              <a:extLst>
                <a:ext uri="{FF2B5EF4-FFF2-40B4-BE49-F238E27FC236}">
                  <a16:creationId xmlns:a16="http://schemas.microsoft.com/office/drawing/2014/main" id="{0C0EB010-867E-DE43-A330-D515997823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9463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17" name="Rectangle 31">
              <a:extLst>
                <a:ext uri="{FF2B5EF4-FFF2-40B4-BE49-F238E27FC236}">
                  <a16:creationId xmlns:a16="http://schemas.microsoft.com/office/drawing/2014/main" id="{2933032A-163D-9C44-B60E-38E4A22FF8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5813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18" name="Rectangle 32">
              <a:extLst>
                <a:ext uri="{FF2B5EF4-FFF2-40B4-BE49-F238E27FC236}">
                  <a16:creationId xmlns:a16="http://schemas.microsoft.com/office/drawing/2014/main" id="{53F6EB66-79D6-B942-9CA0-3BF15A635B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6363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19" name="Rectangle 33">
              <a:extLst>
                <a:ext uri="{FF2B5EF4-FFF2-40B4-BE49-F238E27FC236}">
                  <a16:creationId xmlns:a16="http://schemas.microsoft.com/office/drawing/2014/main" id="{E2C1CC7D-477F-1140-BC73-472561E23E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575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20" name="Rectangle 34">
              <a:extLst>
                <a:ext uri="{FF2B5EF4-FFF2-40B4-BE49-F238E27FC236}">
                  <a16:creationId xmlns:a16="http://schemas.microsoft.com/office/drawing/2014/main" id="{F839442E-970B-454C-9B01-E801168263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2822575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21" name="Rectangle 35">
              <a:extLst>
                <a:ext uri="{FF2B5EF4-FFF2-40B4-BE49-F238E27FC236}">
                  <a16:creationId xmlns:a16="http://schemas.microsoft.com/office/drawing/2014/main" id="{978EFD2E-8997-5245-BD04-6FADD60322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2375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22" name="Rectangle 36">
              <a:extLst>
                <a:ext uri="{FF2B5EF4-FFF2-40B4-BE49-F238E27FC236}">
                  <a16:creationId xmlns:a16="http://schemas.microsoft.com/office/drawing/2014/main" id="{D8E55279-B8A3-F845-990A-7A3EBBCBCB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4988" y="29225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23" name="Rectangle 37">
              <a:extLst>
                <a:ext uri="{FF2B5EF4-FFF2-40B4-BE49-F238E27FC236}">
                  <a16:creationId xmlns:a16="http://schemas.microsoft.com/office/drawing/2014/main" id="{DFCC4627-2EBD-0D4A-A3C9-FD62B41A5C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9025" y="29225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24" name="Rectangle 38">
              <a:extLst>
                <a:ext uri="{FF2B5EF4-FFF2-40B4-BE49-F238E27FC236}">
                  <a16:creationId xmlns:a16="http://schemas.microsoft.com/office/drawing/2014/main" id="{05F23538-B38D-4945-BBED-698F5E5B91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6238" y="29225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25" name="Rectangle 39">
              <a:extLst>
                <a:ext uri="{FF2B5EF4-FFF2-40B4-BE49-F238E27FC236}">
                  <a16:creationId xmlns:a16="http://schemas.microsoft.com/office/drawing/2014/main" id="{EF990B5A-60F7-794F-B93C-19F43F86DE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0" y="2822575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26" name="Rectangle 40">
              <a:extLst>
                <a:ext uri="{FF2B5EF4-FFF2-40B4-BE49-F238E27FC236}">
                  <a16:creationId xmlns:a16="http://schemas.microsoft.com/office/drawing/2014/main" id="{89775B9B-B68D-0845-A689-9A9616B502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32575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27" name="Rectangle 41">
              <a:extLst>
                <a:ext uri="{FF2B5EF4-FFF2-40B4-BE49-F238E27FC236}">
                  <a16:creationId xmlns:a16="http://schemas.microsoft.com/office/drawing/2014/main" id="{706E8927-7E5F-F44E-BD0C-949AD70D1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8688" y="29225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28" name="Rectangle 42">
              <a:extLst>
                <a:ext uri="{FF2B5EF4-FFF2-40B4-BE49-F238E27FC236}">
                  <a16:creationId xmlns:a16="http://schemas.microsoft.com/office/drawing/2014/main" id="{E2BF3F05-5F8A-4648-A6C6-C75BBEE8C1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3257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29" name="Rectangle 43">
              <a:extLst>
                <a:ext uri="{FF2B5EF4-FFF2-40B4-BE49-F238E27FC236}">
                  <a16:creationId xmlns:a16="http://schemas.microsoft.com/office/drawing/2014/main" id="{F0944F8B-A7F2-D645-996C-CA1BD97D82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9463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30" name="Rectangle 44">
              <a:extLst>
                <a:ext uri="{FF2B5EF4-FFF2-40B4-BE49-F238E27FC236}">
                  <a16:creationId xmlns:a16="http://schemas.microsoft.com/office/drawing/2014/main" id="{35984BED-8FCD-2648-AB45-760B1E3139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5813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31" name="Rectangle 45">
              <a:extLst>
                <a:ext uri="{FF2B5EF4-FFF2-40B4-BE49-F238E27FC236}">
                  <a16:creationId xmlns:a16="http://schemas.microsoft.com/office/drawing/2014/main" id="{89B11BD6-C97A-B44D-BA61-A4D4A5A17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6363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32" name="Rectangle 46">
              <a:extLst>
                <a:ext uri="{FF2B5EF4-FFF2-40B4-BE49-F238E27FC236}">
                  <a16:creationId xmlns:a16="http://schemas.microsoft.com/office/drawing/2014/main" id="{579FF7D7-D0C7-3C4D-A85A-366BE69B48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575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33" name="Rectangle 47">
              <a:extLst>
                <a:ext uri="{FF2B5EF4-FFF2-40B4-BE49-F238E27FC236}">
                  <a16:creationId xmlns:a16="http://schemas.microsoft.com/office/drawing/2014/main" id="{7826142D-1F69-5F47-A413-AEF1C2100D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3257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34" name="Rectangle 48">
              <a:extLst>
                <a:ext uri="{FF2B5EF4-FFF2-40B4-BE49-F238E27FC236}">
                  <a16:creationId xmlns:a16="http://schemas.microsoft.com/office/drawing/2014/main" id="{9BD1A4C6-F4B5-5F4A-A9D4-CBACB6C4AC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2375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35" name="Rectangle 49">
              <a:extLst>
                <a:ext uri="{FF2B5EF4-FFF2-40B4-BE49-F238E27FC236}">
                  <a16:creationId xmlns:a16="http://schemas.microsoft.com/office/drawing/2014/main" id="{3E97E18A-9823-2743-9E24-05F08EEC4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4988" y="32734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36" name="Rectangle 50">
              <a:extLst>
                <a:ext uri="{FF2B5EF4-FFF2-40B4-BE49-F238E27FC236}">
                  <a16:creationId xmlns:a16="http://schemas.microsoft.com/office/drawing/2014/main" id="{0095602B-F44A-6248-B9DC-2511B7C642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9025" y="32734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37" name="Rectangle 51">
              <a:extLst>
                <a:ext uri="{FF2B5EF4-FFF2-40B4-BE49-F238E27FC236}">
                  <a16:creationId xmlns:a16="http://schemas.microsoft.com/office/drawing/2014/main" id="{6FB65E0E-2409-AE40-B444-0F3D33CDBE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6238" y="32734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38" name="Rectangle 52">
              <a:extLst>
                <a:ext uri="{FF2B5EF4-FFF2-40B4-BE49-F238E27FC236}">
                  <a16:creationId xmlns:a16="http://schemas.microsoft.com/office/drawing/2014/main" id="{711D9C11-AAB2-744E-8A63-BFD8A38133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0" y="3257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39" name="Rectangle 53">
              <a:extLst>
                <a:ext uri="{FF2B5EF4-FFF2-40B4-BE49-F238E27FC236}">
                  <a16:creationId xmlns:a16="http://schemas.microsoft.com/office/drawing/2014/main" id="{D0B1B638-8722-D848-B52A-60E918861E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3621088"/>
              <a:ext cx="6015038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40" name="Rectangle 54">
              <a:extLst>
                <a:ext uri="{FF2B5EF4-FFF2-40B4-BE49-F238E27FC236}">
                  <a16:creationId xmlns:a16="http://schemas.microsoft.com/office/drawing/2014/main" id="{1ABF6D91-59D2-014A-BC8E-7D8ACB10E4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8688" y="32734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46084" name="Group 59">
            <a:extLst>
              <a:ext uri="{FF2B5EF4-FFF2-40B4-BE49-F238E27FC236}">
                <a16:creationId xmlns:a16="http://schemas.microsoft.com/office/drawing/2014/main" id="{DCC202E6-9116-4B4F-A479-AA9A4F31AF50}"/>
              </a:ext>
            </a:extLst>
          </p:cNvPr>
          <p:cNvGrpSpPr>
            <a:grpSpLocks/>
          </p:cNvGrpSpPr>
          <p:nvPr/>
        </p:nvGrpSpPr>
        <p:grpSpPr bwMode="auto">
          <a:xfrm>
            <a:off x="2819401" y="762000"/>
            <a:ext cx="5502275" cy="3048000"/>
            <a:chOff x="1905000" y="762000"/>
            <a:chExt cx="5502275" cy="3048000"/>
          </a:xfrm>
        </p:grpSpPr>
        <p:pic>
          <p:nvPicPr>
            <p:cNvPr id="46087" name="Picture 3" descr="figure8">
              <a:extLst>
                <a:ext uri="{FF2B5EF4-FFF2-40B4-BE49-F238E27FC236}">
                  <a16:creationId xmlns:a16="http://schemas.microsoft.com/office/drawing/2014/main" id="{D546DF67-84B2-7144-839E-9F941C8F87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5000" y="762000"/>
              <a:ext cx="5502275" cy="2971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088" name="Rectangle 2">
              <a:extLst>
                <a:ext uri="{FF2B5EF4-FFF2-40B4-BE49-F238E27FC236}">
                  <a16:creationId xmlns:a16="http://schemas.microsoft.com/office/drawing/2014/main" id="{1DD24F6C-1108-3643-A198-3F24D76CA5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1400" y="3124200"/>
              <a:ext cx="2133600" cy="6858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9" name="Rectangle 2">
            <a:extLst>
              <a:ext uri="{FF2B5EF4-FFF2-40B4-BE49-F238E27FC236}">
                <a16:creationId xmlns:a16="http://schemas.microsoft.com/office/drawing/2014/main" id="{02246B29-F20F-F047-BF6A-6CD37ABD2558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5052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2400" dirty="0">
                <a:ea typeface="+mj-ea"/>
                <a:cs typeface="+mj-cs"/>
              </a:rPr>
              <a:t>State table for the serial adder FSM</a:t>
            </a:r>
          </a:p>
        </p:txBody>
      </p:sp>
      <p:sp>
        <p:nvSpPr>
          <p:cNvPr id="46086" name="Rectangle 62">
            <a:extLst>
              <a:ext uri="{FF2B5EF4-FFF2-40B4-BE49-F238E27FC236}">
                <a16:creationId xmlns:a16="http://schemas.microsoft.com/office/drawing/2014/main" id="{A44F79F3-6F28-3B44-93A4-D3E68DAC96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5725" y="5191125"/>
            <a:ext cx="2133600" cy="6159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2">
            <a:extLst>
              <a:ext uri="{FF2B5EF4-FFF2-40B4-BE49-F238E27FC236}">
                <a16:creationId xmlns:a16="http://schemas.microsoft.com/office/drawing/2014/main" id="{1219A426-9988-F148-8901-9D9415818617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1524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2400" dirty="0">
                <a:ea typeface="+mj-ea"/>
                <a:cs typeface="+mj-cs"/>
              </a:rPr>
              <a:t>State diagram for the serial adder FSM</a:t>
            </a:r>
          </a:p>
        </p:txBody>
      </p:sp>
      <p:sp>
        <p:nvSpPr>
          <p:cNvPr id="47106" name="TextBox 125">
            <a:extLst>
              <a:ext uri="{FF2B5EF4-FFF2-40B4-BE49-F238E27FC236}">
                <a16:creationId xmlns:a16="http://schemas.microsoft.com/office/drawing/2014/main" id="{989EAD20-CFCE-6B4A-83E0-172D57323A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61188" y="6477001"/>
            <a:ext cx="3097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6.40 &amp; 6.41 from the textbook ]</a:t>
            </a:r>
          </a:p>
        </p:txBody>
      </p:sp>
      <p:grpSp>
        <p:nvGrpSpPr>
          <p:cNvPr id="47107" name="Group 5">
            <a:extLst>
              <a:ext uri="{FF2B5EF4-FFF2-40B4-BE49-F238E27FC236}">
                <a16:creationId xmlns:a16="http://schemas.microsoft.com/office/drawing/2014/main" id="{3EB235D3-4277-484A-B2E9-95A4C975A0EF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4114801"/>
            <a:ext cx="6032500" cy="1762125"/>
            <a:chOff x="1603375" y="1871663"/>
            <a:chExt cx="6032500" cy="1762125"/>
          </a:xfrm>
        </p:grpSpPr>
        <p:sp>
          <p:nvSpPr>
            <p:cNvPr id="47112" name="Rectangle 3">
              <a:extLst>
                <a:ext uri="{FF2B5EF4-FFF2-40B4-BE49-F238E27FC236}">
                  <a16:creationId xmlns:a16="http://schemas.microsoft.com/office/drawing/2014/main" id="{BC133FD6-4E02-6D47-874A-8DE62AD0A1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1871663"/>
              <a:ext cx="6015038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13" name="Rectangle 4">
              <a:extLst>
                <a:ext uri="{FF2B5EF4-FFF2-40B4-BE49-F238E27FC236}">
                  <a16:creationId xmlns:a16="http://schemas.microsoft.com/office/drawing/2014/main" id="{1B00E789-6B57-6042-AEB0-E648701604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1882775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14" name="Rectangle 5">
              <a:extLst>
                <a:ext uri="{FF2B5EF4-FFF2-40B4-BE49-F238E27FC236}">
                  <a16:creationId xmlns:a16="http://schemas.microsoft.com/office/drawing/2014/main" id="{81A6E0B7-BFF9-A340-8CF9-71A02AC4A0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18827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15" name="Rectangle 6">
              <a:extLst>
                <a:ext uri="{FF2B5EF4-FFF2-40B4-BE49-F238E27FC236}">
                  <a16:creationId xmlns:a16="http://schemas.microsoft.com/office/drawing/2014/main" id="{324524BB-4193-4D42-8A80-EE4581F787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5300" y="2090738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16" name="Rectangle 7">
              <a:extLst>
                <a:ext uri="{FF2B5EF4-FFF2-40B4-BE49-F238E27FC236}">
                  <a16:creationId xmlns:a16="http://schemas.microsoft.com/office/drawing/2014/main" id="{C6B54E8A-9F73-3C45-8FEC-E226AE75BA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827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17" name="Rectangle 8">
              <a:extLst>
                <a:ext uri="{FF2B5EF4-FFF2-40B4-BE49-F238E27FC236}">
                  <a16:creationId xmlns:a16="http://schemas.microsoft.com/office/drawing/2014/main" id="{415E4E2C-DF02-634F-A013-5755C9B189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998663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18" name="Rectangle 9">
              <a:extLst>
                <a:ext uri="{FF2B5EF4-FFF2-40B4-BE49-F238E27FC236}">
                  <a16:creationId xmlns:a16="http://schemas.microsoft.com/office/drawing/2014/main" id="{E55EE0E1-067C-7B4A-92E9-0C9691261F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70600" y="1998663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19" name="Rectangle 10">
              <a:extLst>
                <a:ext uri="{FF2B5EF4-FFF2-40B4-BE49-F238E27FC236}">
                  <a16:creationId xmlns:a16="http://schemas.microsoft.com/office/drawing/2014/main" id="{DD45C097-532B-BD40-979F-22C849BD07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0" y="18827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20" name="Rectangle 11">
              <a:extLst>
                <a:ext uri="{FF2B5EF4-FFF2-40B4-BE49-F238E27FC236}">
                  <a16:creationId xmlns:a16="http://schemas.microsoft.com/office/drawing/2014/main" id="{6FFA7D76-8D21-4743-8DF8-0A6968F29F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2352675"/>
              <a:ext cx="49672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21" name="Rectangle 12">
              <a:extLst>
                <a:ext uri="{FF2B5EF4-FFF2-40B4-BE49-F238E27FC236}">
                  <a16:creationId xmlns:a16="http://schemas.microsoft.com/office/drawing/2014/main" id="{83F7E1CD-33EF-DE42-BA5A-F1FA152816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2339975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22" name="Rectangle 13">
              <a:extLst>
                <a:ext uri="{FF2B5EF4-FFF2-40B4-BE49-F238E27FC236}">
                  <a16:creationId xmlns:a16="http://schemas.microsoft.com/office/drawing/2014/main" id="{97BA6050-C82B-934F-9DE7-D9AD7E4ED7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1013" y="199707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</a:t>
              </a: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23" name="Rectangle 14">
              <a:extLst>
                <a:ext uri="{FF2B5EF4-FFF2-40B4-BE49-F238E27FC236}">
                  <a16:creationId xmlns:a16="http://schemas.microsoft.com/office/drawing/2014/main" id="{55F7D797-130F-2640-8D97-E4F775DE84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23399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24" name="Rectangle 15">
              <a:extLst>
                <a:ext uri="{FF2B5EF4-FFF2-40B4-BE49-F238E27FC236}">
                  <a16:creationId xmlns:a16="http://schemas.microsoft.com/office/drawing/2014/main" id="{2BAEEA1D-C2F8-7C46-865A-0DB217631E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23653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25" name="Rectangle 16">
              <a:extLst>
                <a:ext uri="{FF2B5EF4-FFF2-40B4-BE49-F238E27FC236}">
                  <a16:creationId xmlns:a16="http://schemas.microsoft.com/office/drawing/2014/main" id="{42614B4C-06A4-1F44-BC17-8502BFA27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3050" y="24542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26" name="Rectangle 17">
              <a:extLst>
                <a:ext uri="{FF2B5EF4-FFF2-40B4-BE49-F238E27FC236}">
                  <a16:creationId xmlns:a16="http://schemas.microsoft.com/office/drawing/2014/main" id="{E2E66001-1A34-8746-97C2-28AE9B165C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9438" y="2455863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27" name="Rectangle 18">
              <a:extLst>
                <a:ext uri="{FF2B5EF4-FFF2-40B4-BE49-F238E27FC236}">
                  <a16:creationId xmlns:a16="http://schemas.microsoft.com/office/drawing/2014/main" id="{C695B558-8CFC-1A42-BF86-C012D60FF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263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28" name="Rectangle 19">
              <a:extLst>
                <a:ext uri="{FF2B5EF4-FFF2-40B4-BE49-F238E27FC236}">
                  <a16:creationId xmlns:a16="http://schemas.microsoft.com/office/drawing/2014/main" id="{A1CCF3F5-86A1-F649-BD7A-03E9AD1FC2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9125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29" name="Rectangle 20">
              <a:extLst>
                <a:ext uri="{FF2B5EF4-FFF2-40B4-BE49-F238E27FC236}">
                  <a16:creationId xmlns:a16="http://schemas.microsoft.com/office/drawing/2014/main" id="{C8A04D9D-9785-A447-864A-E8B3B4C7E9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23399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30" name="Rectangle 21">
              <a:extLst>
                <a:ext uri="{FF2B5EF4-FFF2-40B4-BE49-F238E27FC236}">
                  <a16:creationId xmlns:a16="http://schemas.microsoft.com/office/drawing/2014/main" id="{20ADDB94-E9B4-194E-864B-FA890E9A82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4750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31" name="Rectangle 22">
              <a:extLst>
                <a:ext uri="{FF2B5EF4-FFF2-40B4-BE49-F238E27FC236}">
                  <a16:creationId xmlns:a16="http://schemas.microsoft.com/office/drawing/2014/main" id="{3C703EDB-C5D8-9C48-B00A-893EEE1F56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8788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32" name="Rectangle 23">
              <a:extLst>
                <a:ext uri="{FF2B5EF4-FFF2-40B4-BE49-F238E27FC236}">
                  <a16:creationId xmlns:a16="http://schemas.microsoft.com/office/drawing/2014/main" id="{01E4C13D-66DF-0B41-8C73-E1C6D3A69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1238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33" name="Rectangle 24">
              <a:extLst>
                <a:ext uri="{FF2B5EF4-FFF2-40B4-BE49-F238E27FC236}">
                  <a16:creationId xmlns:a16="http://schemas.microsoft.com/office/drawing/2014/main" id="{2608F9F6-71EE-D440-9A88-8A0168BA3B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5275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34" name="Rectangle 25">
              <a:extLst>
                <a:ext uri="{FF2B5EF4-FFF2-40B4-BE49-F238E27FC236}">
                  <a16:creationId xmlns:a16="http://schemas.microsoft.com/office/drawing/2014/main" id="{D6E947D1-37D3-0D4B-BCE2-072DD2BCF9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0" y="23399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35" name="Rectangle 26">
              <a:extLst>
                <a:ext uri="{FF2B5EF4-FFF2-40B4-BE49-F238E27FC236}">
                  <a16:creationId xmlns:a16="http://schemas.microsoft.com/office/drawing/2014/main" id="{86E6F5CC-B4FE-9C4A-B2F2-13D4813AD4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2809875"/>
              <a:ext cx="6015038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36" name="Rectangle 27">
              <a:extLst>
                <a:ext uri="{FF2B5EF4-FFF2-40B4-BE49-F238E27FC236}">
                  <a16:creationId xmlns:a16="http://schemas.microsoft.com/office/drawing/2014/main" id="{2735FC02-0BC2-2844-8903-2E7EF0875A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2822575"/>
              <a:ext cx="11113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37" name="Rectangle 28">
              <a:extLst>
                <a:ext uri="{FF2B5EF4-FFF2-40B4-BE49-F238E27FC236}">
                  <a16:creationId xmlns:a16="http://schemas.microsoft.com/office/drawing/2014/main" id="{9D4DB91D-7AAB-4841-B908-2C07CF49F6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38" name="Rectangle 29">
              <a:extLst>
                <a:ext uri="{FF2B5EF4-FFF2-40B4-BE49-F238E27FC236}">
                  <a16:creationId xmlns:a16="http://schemas.microsoft.com/office/drawing/2014/main" id="{9E6F4C91-A76C-574A-93D6-A3B95D6AD8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2822575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39" name="Rectangle 30">
              <a:extLst>
                <a:ext uri="{FF2B5EF4-FFF2-40B4-BE49-F238E27FC236}">
                  <a16:creationId xmlns:a16="http://schemas.microsoft.com/office/drawing/2014/main" id="{63BDEBB3-D019-BD47-91F4-BC85A128C0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9463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40" name="Rectangle 31">
              <a:extLst>
                <a:ext uri="{FF2B5EF4-FFF2-40B4-BE49-F238E27FC236}">
                  <a16:creationId xmlns:a16="http://schemas.microsoft.com/office/drawing/2014/main" id="{DDE4EEA5-9C13-8F4A-963F-EB0EF26D0E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5813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41" name="Rectangle 32">
              <a:extLst>
                <a:ext uri="{FF2B5EF4-FFF2-40B4-BE49-F238E27FC236}">
                  <a16:creationId xmlns:a16="http://schemas.microsoft.com/office/drawing/2014/main" id="{85929867-2D19-414F-8722-744940D0AD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6363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42" name="Rectangle 33">
              <a:extLst>
                <a:ext uri="{FF2B5EF4-FFF2-40B4-BE49-F238E27FC236}">
                  <a16:creationId xmlns:a16="http://schemas.microsoft.com/office/drawing/2014/main" id="{412EE828-91FC-884D-9CD0-6099C3AE5C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575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43" name="Rectangle 34">
              <a:extLst>
                <a:ext uri="{FF2B5EF4-FFF2-40B4-BE49-F238E27FC236}">
                  <a16:creationId xmlns:a16="http://schemas.microsoft.com/office/drawing/2014/main" id="{D95925C5-AA83-674B-ACA4-8FE51431EC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2822575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44" name="Rectangle 35">
              <a:extLst>
                <a:ext uri="{FF2B5EF4-FFF2-40B4-BE49-F238E27FC236}">
                  <a16:creationId xmlns:a16="http://schemas.microsoft.com/office/drawing/2014/main" id="{75E97253-DF27-2542-A072-E93F0F7085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2375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45" name="Rectangle 36">
              <a:extLst>
                <a:ext uri="{FF2B5EF4-FFF2-40B4-BE49-F238E27FC236}">
                  <a16:creationId xmlns:a16="http://schemas.microsoft.com/office/drawing/2014/main" id="{8FB849F4-4E23-0247-BA74-030A35A2E0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4988" y="29225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46" name="Rectangle 37">
              <a:extLst>
                <a:ext uri="{FF2B5EF4-FFF2-40B4-BE49-F238E27FC236}">
                  <a16:creationId xmlns:a16="http://schemas.microsoft.com/office/drawing/2014/main" id="{6C563375-15BE-2844-9C0C-FEEA7410F3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9025" y="29225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47" name="Rectangle 38">
              <a:extLst>
                <a:ext uri="{FF2B5EF4-FFF2-40B4-BE49-F238E27FC236}">
                  <a16:creationId xmlns:a16="http://schemas.microsoft.com/office/drawing/2014/main" id="{D670FCD1-531A-AF40-A2E2-C5186B381E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6238" y="29225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48" name="Rectangle 39">
              <a:extLst>
                <a:ext uri="{FF2B5EF4-FFF2-40B4-BE49-F238E27FC236}">
                  <a16:creationId xmlns:a16="http://schemas.microsoft.com/office/drawing/2014/main" id="{5778124C-6E04-704C-8139-F488FF3AB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0" y="2822575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49" name="Rectangle 40">
              <a:extLst>
                <a:ext uri="{FF2B5EF4-FFF2-40B4-BE49-F238E27FC236}">
                  <a16:creationId xmlns:a16="http://schemas.microsoft.com/office/drawing/2014/main" id="{2D93BE16-9BC6-1A4A-B4E4-E19093B7B4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32575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50" name="Rectangle 41">
              <a:extLst>
                <a:ext uri="{FF2B5EF4-FFF2-40B4-BE49-F238E27FC236}">
                  <a16:creationId xmlns:a16="http://schemas.microsoft.com/office/drawing/2014/main" id="{0BA1542E-E2C6-7C41-A651-CFFEC4E05E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8688" y="29225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51" name="Rectangle 42">
              <a:extLst>
                <a:ext uri="{FF2B5EF4-FFF2-40B4-BE49-F238E27FC236}">
                  <a16:creationId xmlns:a16="http://schemas.microsoft.com/office/drawing/2014/main" id="{D9976498-C480-494F-AA50-B683B5A2EE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3257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52" name="Rectangle 43">
              <a:extLst>
                <a:ext uri="{FF2B5EF4-FFF2-40B4-BE49-F238E27FC236}">
                  <a16:creationId xmlns:a16="http://schemas.microsoft.com/office/drawing/2014/main" id="{22CF2DB2-0275-C343-B2AA-0E3FBD90BF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9463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53" name="Rectangle 44">
              <a:extLst>
                <a:ext uri="{FF2B5EF4-FFF2-40B4-BE49-F238E27FC236}">
                  <a16:creationId xmlns:a16="http://schemas.microsoft.com/office/drawing/2014/main" id="{2154D880-4951-8D46-BFF5-89C56FF2C2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5813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54" name="Rectangle 45">
              <a:extLst>
                <a:ext uri="{FF2B5EF4-FFF2-40B4-BE49-F238E27FC236}">
                  <a16:creationId xmlns:a16="http://schemas.microsoft.com/office/drawing/2014/main" id="{2F753954-4D92-3A49-90F1-4A839CC848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6363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55" name="Rectangle 46">
              <a:extLst>
                <a:ext uri="{FF2B5EF4-FFF2-40B4-BE49-F238E27FC236}">
                  <a16:creationId xmlns:a16="http://schemas.microsoft.com/office/drawing/2014/main" id="{5F4A36B6-32C5-CA40-A12A-09B79C5C9C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575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56" name="Rectangle 47">
              <a:extLst>
                <a:ext uri="{FF2B5EF4-FFF2-40B4-BE49-F238E27FC236}">
                  <a16:creationId xmlns:a16="http://schemas.microsoft.com/office/drawing/2014/main" id="{EE1D158E-0BF0-4B48-8802-2CF47E145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3257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57" name="Rectangle 48">
              <a:extLst>
                <a:ext uri="{FF2B5EF4-FFF2-40B4-BE49-F238E27FC236}">
                  <a16:creationId xmlns:a16="http://schemas.microsoft.com/office/drawing/2014/main" id="{144CEA45-5125-BC4F-AFC3-F3C2244351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2375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58" name="Rectangle 49">
              <a:extLst>
                <a:ext uri="{FF2B5EF4-FFF2-40B4-BE49-F238E27FC236}">
                  <a16:creationId xmlns:a16="http://schemas.microsoft.com/office/drawing/2014/main" id="{070C359B-AA00-AA41-A117-284D6CEE84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4988" y="32734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59" name="Rectangle 50">
              <a:extLst>
                <a:ext uri="{FF2B5EF4-FFF2-40B4-BE49-F238E27FC236}">
                  <a16:creationId xmlns:a16="http://schemas.microsoft.com/office/drawing/2014/main" id="{C385BB29-E7A8-C049-B18D-3C4FE7948D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9025" y="32734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60" name="Rectangle 51">
              <a:extLst>
                <a:ext uri="{FF2B5EF4-FFF2-40B4-BE49-F238E27FC236}">
                  <a16:creationId xmlns:a16="http://schemas.microsoft.com/office/drawing/2014/main" id="{10AC8400-D5A9-2A41-A15A-4701CB80EF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6238" y="32734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61" name="Rectangle 52">
              <a:extLst>
                <a:ext uri="{FF2B5EF4-FFF2-40B4-BE49-F238E27FC236}">
                  <a16:creationId xmlns:a16="http://schemas.microsoft.com/office/drawing/2014/main" id="{83B123B1-ADF4-5744-B7F6-6E06A4DD3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0" y="3257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62" name="Rectangle 53">
              <a:extLst>
                <a:ext uri="{FF2B5EF4-FFF2-40B4-BE49-F238E27FC236}">
                  <a16:creationId xmlns:a16="http://schemas.microsoft.com/office/drawing/2014/main" id="{A439DE85-69EA-934E-8092-4DA643CBB0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3621088"/>
              <a:ext cx="6015038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63" name="Rectangle 54">
              <a:extLst>
                <a:ext uri="{FF2B5EF4-FFF2-40B4-BE49-F238E27FC236}">
                  <a16:creationId xmlns:a16="http://schemas.microsoft.com/office/drawing/2014/main" id="{7B39B034-4EEA-A946-990B-F2EDB33AD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8688" y="32734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47108" name="Group 59">
            <a:extLst>
              <a:ext uri="{FF2B5EF4-FFF2-40B4-BE49-F238E27FC236}">
                <a16:creationId xmlns:a16="http://schemas.microsoft.com/office/drawing/2014/main" id="{69F830B5-43B8-B644-82C3-25E3DB223944}"/>
              </a:ext>
            </a:extLst>
          </p:cNvPr>
          <p:cNvGrpSpPr>
            <a:grpSpLocks/>
          </p:cNvGrpSpPr>
          <p:nvPr/>
        </p:nvGrpSpPr>
        <p:grpSpPr bwMode="auto">
          <a:xfrm>
            <a:off x="2819401" y="762000"/>
            <a:ext cx="5502275" cy="3048000"/>
            <a:chOff x="1905000" y="762000"/>
            <a:chExt cx="5502275" cy="3048000"/>
          </a:xfrm>
        </p:grpSpPr>
        <p:pic>
          <p:nvPicPr>
            <p:cNvPr id="47110" name="Picture 3" descr="figure8">
              <a:extLst>
                <a:ext uri="{FF2B5EF4-FFF2-40B4-BE49-F238E27FC236}">
                  <a16:creationId xmlns:a16="http://schemas.microsoft.com/office/drawing/2014/main" id="{EFECDE16-4816-4B4E-92DB-548487D116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5000" y="762000"/>
              <a:ext cx="5502275" cy="2971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7111" name="Rectangle 2">
              <a:extLst>
                <a:ext uri="{FF2B5EF4-FFF2-40B4-BE49-F238E27FC236}">
                  <a16:creationId xmlns:a16="http://schemas.microsoft.com/office/drawing/2014/main" id="{975C95F6-B56F-304C-8E2C-5ADC66C88A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1400" y="3124200"/>
              <a:ext cx="2133600" cy="6858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9" name="Rectangle 2">
            <a:extLst>
              <a:ext uri="{FF2B5EF4-FFF2-40B4-BE49-F238E27FC236}">
                <a16:creationId xmlns:a16="http://schemas.microsoft.com/office/drawing/2014/main" id="{C6B6EB51-8206-EC49-A907-F08AA7CEB48E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5052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2400" dirty="0">
                <a:ea typeface="+mj-ea"/>
                <a:cs typeface="+mj-cs"/>
              </a:rPr>
              <a:t>State table for the serial adder FSM</a:t>
            </a:r>
          </a:p>
        </p:txBody>
      </p:sp>
    </p:spTree>
  </p:cSld>
  <p:clrMapOvr>
    <a:masterClrMapping/>
  </p:clrMapOvr>
  <p:transition/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129" name="Group 1">
            <a:extLst>
              <a:ext uri="{FF2B5EF4-FFF2-40B4-BE49-F238E27FC236}">
                <a16:creationId xmlns:a16="http://schemas.microsoft.com/office/drawing/2014/main" id="{C7EEBE92-F5BF-984F-B245-4DD45B43801E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1066801"/>
            <a:ext cx="6032500" cy="1762125"/>
            <a:chOff x="1603375" y="1871663"/>
            <a:chExt cx="6032500" cy="1762125"/>
          </a:xfrm>
        </p:grpSpPr>
        <p:sp>
          <p:nvSpPr>
            <p:cNvPr id="48132" name="Rectangle 3">
              <a:extLst>
                <a:ext uri="{FF2B5EF4-FFF2-40B4-BE49-F238E27FC236}">
                  <a16:creationId xmlns:a16="http://schemas.microsoft.com/office/drawing/2014/main" id="{605BBC88-1DA1-ED43-BAA8-E735AB1D1A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1871663"/>
              <a:ext cx="6015038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33" name="Rectangle 4">
              <a:extLst>
                <a:ext uri="{FF2B5EF4-FFF2-40B4-BE49-F238E27FC236}">
                  <a16:creationId xmlns:a16="http://schemas.microsoft.com/office/drawing/2014/main" id="{C1C2D715-E714-9442-ACE3-57CC11484F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1882775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34" name="Rectangle 5">
              <a:extLst>
                <a:ext uri="{FF2B5EF4-FFF2-40B4-BE49-F238E27FC236}">
                  <a16:creationId xmlns:a16="http://schemas.microsoft.com/office/drawing/2014/main" id="{0B31F29D-8077-284F-8CC8-F81E2ABB93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18827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35" name="Rectangle 6">
              <a:extLst>
                <a:ext uri="{FF2B5EF4-FFF2-40B4-BE49-F238E27FC236}">
                  <a16:creationId xmlns:a16="http://schemas.microsoft.com/office/drawing/2014/main" id="{5907CE8A-7B24-D344-9D65-0E6134D854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5300" y="2090738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36" name="Rectangle 7">
              <a:extLst>
                <a:ext uri="{FF2B5EF4-FFF2-40B4-BE49-F238E27FC236}">
                  <a16:creationId xmlns:a16="http://schemas.microsoft.com/office/drawing/2014/main" id="{96935C40-9FF1-7244-ACBC-3868538C04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827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37" name="Rectangle 8">
              <a:extLst>
                <a:ext uri="{FF2B5EF4-FFF2-40B4-BE49-F238E27FC236}">
                  <a16:creationId xmlns:a16="http://schemas.microsoft.com/office/drawing/2014/main" id="{8B5268CD-02BD-9740-974E-0ABA15FBF6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998663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38" name="Rectangle 9">
              <a:extLst>
                <a:ext uri="{FF2B5EF4-FFF2-40B4-BE49-F238E27FC236}">
                  <a16:creationId xmlns:a16="http://schemas.microsoft.com/office/drawing/2014/main" id="{5091E6C2-B3E1-0C40-AA40-24A4BF1F9B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70600" y="1998663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39" name="Rectangle 10">
              <a:extLst>
                <a:ext uri="{FF2B5EF4-FFF2-40B4-BE49-F238E27FC236}">
                  <a16:creationId xmlns:a16="http://schemas.microsoft.com/office/drawing/2014/main" id="{AE7B1334-1573-9F41-98C1-686DA42320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0" y="18827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40" name="Rectangle 11">
              <a:extLst>
                <a:ext uri="{FF2B5EF4-FFF2-40B4-BE49-F238E27FC236}">
                  <a16:creationId xmlns:a16="http://schemas.microsoft.com/office/drawing/2014/main" id="{7F747162-C04D-CC4E-A7A4-96588A1943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2352675"/>
              <a:ext cx="49672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41" name="Rectangle 12">
              <a:extLst>
                <a:ext uri="{FF2B5EF4-FFF2-40B4-BE49-F238E27FC236}">
                  <a16:creationId xmlns:a16="http://schemas.microsoft.com/office/drawing/2014/main" id="{B157FEA6-B224-F748-B91C-D2B3C08DB0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2339975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42" name="Rectangle 13">
              <a:extLst>
                <a:ext uri="{FF2B5EF4-FFF2-40B4-BE49-F238E27FC236}">
                  <a16:creationId xmlns:a16="http://schemas.microsoft.com/office/drawing/2014/main" id="{52F73CA6-9439-E948-8424-BA5B86DFA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1013" y="199707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</a:t>
              </a: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43" name="Rectangle 14">
              <a:extLst>
                <a:ext uri="{FF2B5EF4-FFF2-40B4-BE49-F238E27FC236}">
                  <a16:creationId xmlns:a16="http://schemas.microsoft.com/office/drawing/2014/main" id="{0CF6D737-D639-8545-949A-6BD1ECE3C6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23399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44" name="Rectangle 15">
              <a:extLst>
                <a:ext uri="{FF2B5EF4-FFF2-40B4-BE49-F238E27FC236}">
                  <a16:creationId xmlns:a16="http://schemas.microsoft.com/office/drawing/2014/main" id="{CF3AFD27-A862-AD4E-A83E-868875D8B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23653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45" name="Rectangle 16">
              <a:extLst>
                <a:ext uri="{FF2B5EF4-FFF2-40B4-BE49-F238E27FC236}">
                  <a16:creationId xmlns:a16="http://schemas.microsoft.com/office/drawing/2014/main" id="{3159D7FF-DE47-0749-9566-DBD12B092C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3050" y="24542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46" name="Rectangle 17">
              <a:extLst>
                <a:ext uri="{FF2B5EF4-FFF2-40B4-BE49-F238E27FC236}">
                  <a16:creationId xmlns:a16="http://schemas.microsoft.com/office/drawing/2014/main" id="{444CEA5B-EEA9-4642-8A4F-D0E2B5F335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9438" y="2455863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47" name="Rectangle 18">
              <a:extLst>
                <a:ext uri="{FF2B5EF4-FFF2-40B4-BE49-F238E27FC236}">
                  <a16:creationId xmlns:a16="http://schemas.microsoft.com/office/drawing/2014/main" id="{4B4CBD04-B43F-9D42-836E-CBF25CD1A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263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48" name="Rectangle 19">
              <a:extLst>
                <a:ext uri="{FF2B5EF4-FFF2-40B4-BE49-F238E27FC236}">
                  <a16:creationId xmlns:a16="http://schemas.microsoft.com/office/drawing/2014/main" id="{BB3F6311-9905-554B-BD00-CBD1617922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9125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49" name="Rectangle 20">
              <a:extLst>
                <a:ext uri="{FF2B5EF4-FFF2-40B4-BE49-F238E27FC236}">
                  <a16:creationId xmlns:a16="http://schemas.microsoft.com/office/drawing/2014/main" id="{AC707C10-387B-D64B-99B4-2F36F3203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23399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50" name="Rectangle 21">
              <a:extLst>
                <a:ext uri="{FF2B5EF4-FFF2-40B4-BE49-F238E27FC236}">
                  <a16:creationId xmlns:a16="http://schemas.microsoft.com/office/drawing/2014/main" id="{CF2E52DF-EDC9-D445-8A47-5AD6BCB73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4750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51" name="Rectangle 22">
              <a:extLst>
                <a:ext uri="{FF2B5EF4-FFF2-40B4-BE49-F238E27FC236}">
                  <a16:creationId xmlns:a16="http://schemas.microsoft.com/office/drawing/2014/main" id="{153CFBEE-7906-D846-98F4-1B38EAD2DE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8788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52" name="Rectangle 23">
              <a:extLst>
                <a:ext uri="{FF2B5EF4-FFF2-40B4-BE49-F238E27FC236}">
                  <a16:creationId xmlns:a16="http://schemas.microsoft.com/office/drawing/2014/main" id="{40867C9C-524E-BE49-94A8-72C2C3A22C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1238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53" name="Rectangle 24">
              <a:extLst>
                <a:ext uri="{FF2B5EF4-FFF2-40B4-BE49-F238E27FC236}">
                  <a16:creationId xmlns:a16="http://schemas.microsoft.com/office/drawing/2014/main" id="{FF6CD0C5-9509-2B4E-871D-358C323FB2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5275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54" name="Rectangle 25">
              <a:extLst>
                <a:ext uri="{FF2B5EF4-FFF2-40B4-BE49-F238E27FC236}">
                  <a16:creationId xmlns:a16="http://schemas.microsoft.com/office/drawing/2014/main" id="{F592AA08-5CAF-FF49-BEB7-25A36EF601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0" y="23399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55" name="Rectangle 26">
              <a:extLst>
                <a:ext uri="{FF2B5EF4-FFF2-40B4-BE49-F238E27FC236}">
                  <a16:creationId xmlns:a16="http://schemas.microsoft.com/office/drawing/2014/main" id="{E5D05669-609D-F944-92D6-9C1243BA17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2809875"/>
              <a:ext cx="6015038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56" name="Rectangle 27">
              <a:extLst>
                <a:ext uri="{FF2B5EF4-FFF2-40B4-BE49-F238E27FC236}">
                  <a16:creationId xmlns:a16="http://schemas.microsoft.com/office/drawing/2014/main" id="{C10FC115-096A-C947-A2B7-A248AB9DC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2822575"/>
              <a:ext cx="11113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57" name="Rectangle 28">
              <a:extLst>
                <a:ext uri="{FF2B5EF4-FFF2-40B4-BE49-F238E27FC236}">
                  <a16:creationId xmlns:a16="http://schemas.microsoft.com/office/drawing/2014/main" id="{F42F86A7-59DD-C142-BDED-0F456FD0B1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58" name="Rectangle 29">
              <a:extLst>
                <a:ext uri="{FF2B5EF4-FFF2-40B4-BE49-F238E27FC236}">
                  <a16:creationId xmlns:a16="http://schemas.microsoft.com/office/drawing/2014/main" id="{7F011CBF-7097-B64E-884C-71FE7C65D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2822575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59" name="Rectangle 30">
              <a:extLst>
                <a:ext uri="{FF2B5EF4-FFF2-40B4-BE49-F238E27FC236}">
                  <a16:creationId xmlns:a16="http://schemas.microsoft.com/office/drawing/2014/main" id="{F5BEF6BA-8637-B44D-B67B-8681F6930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9463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60" name="Rectangle 31">
              <a:extLst>
                <a:ext uri="{FF2B5EF4-FFF2-40B4-BE49-F238E27FC236}">
                  <a16:creationId xmlns:a16="http://schemas.microsoft.com/office/drawing/2014/main" id="{BB1ACCE1-8B80-C44D-B9A5-267172C0BB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5813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61" name="Rectangle 32">
              <a:extLst>
                <a:ext uri="{FF2B5EF4-FFF2-40B4-BE49-F238E27FC236}">
                  <a16:creationId xmlns:a16="http://schemas.microsoft.com/office/drawing/2014/main" id="{58FE7A83-239B-7543-A37E-41583068FB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6363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62" name="Rectangle 33">
              <a:extLst>
                <a:ext uri="{FF2B5EF4-FFF2-40B4-BE49-F238E27FC236}">
                  <a16:creationId xmlns:a16="http://schemas.microsoft.com/office/drawing/2014/main" id="{88A6667D-8CF2-1041-9EB9-6EF85DA2E8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575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63" name="Rectangle 34">
              <a:extLst>
                <a:ext uri="{FF2B5EF4-FFF2-40B4-BE49-F238E27FC236}">
                  <a16:creationId xmlns:a16="http://schemas.microsoft.com/office/drawing/2014/main" id="{2A1A312D-0DC8-F946-884C-5780938B98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2822575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64" name="Rectangle 35">
              <a:extLst>
                <a:ext uri="{FF2B5EF4-FFF2-40B4-BE49-F238E27FC236}">
                  <a16:creationId xmlns:a16="http://schemas.microsoft.com/office/drawing/2014/main" id="{38F7B6CC-216C-594A-AF7F-8EBB61C9DC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2375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65" name="Rectangle 36">
              <a:extLst>
                <a:ext uri="{FF2B5EF4-FFF2-40B4-BE49-F238E27FC236}">
                  <a16:creationId xmlns:a16="http://schemas.microsoft.com/office/drawing/2014/main" id="{72E812E9-0FE9-624F-92B0-86136FECE6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4988" y="29225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66" name="Rectangle 37">
              <a:extLst>
                <a:ext uri="{FF2B5EF4-FFF2-40B4-BE49-F238E27FC236}">
                  <a16:creationId xmlns:a16="http://schemas.microsoft.com/office/drawing/2014/main" id="{4738955E-13C4-1649-97C7-A357DA529D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9025" y="29225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67" name="Rectangle 38">
              <a:extLst>
                <a:ext uri="{FF2B5EF4-FFF2-40B4-BE49-F238E27FC236}">
                  <a16:creationId xmlns:a16="http://schemas.microsoft.com/office/drawing/2014/main" id="{9EEBCAE5-7DE1-7E4A-904C-60B77EE3D0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6238" y="29225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68" name="Rectangle 39">
              <a:extLst>
                <a:ext uri="{FF2B5EF4-FFF2-40B4-BE49-F238E27FC236}">
                  <a16:creationId xmlns:a16="http://schemas.microsoft.com/office/drawing/2014/main" id="{EC1CF4E1-9AD3-8840-8F2E-711391ECB0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0" y="2822575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69" name="Rectangle 40">
              <a:extLst>
                <a:ext uri="{FF2B5EF4-FFF2-40B4-BE49-F238E27FC236}">
                  <a16:creationId xmlns:a16="http://schemas.microsoft.com/office/drawing/2014/main" id="{28B26BFA-53F3-FA4D-846A-EE2364E873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32575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70" name="Rectangle 41">
              <a:extLst>
                <a:ext uri="{FF2B5EF4-FFF2-40B4-BE49-F238E27FC236}">
                  <a16:creationId xmlns:a16="http://schemas.microsoft.com/office/drawing/2014/main" id="{E1A22C3F-ED22-D44D-BB32-577A44EE48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8688" y="29225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71" name="Rectangle 42">
              <a:extLst>
                <a:ext uri="{FF2B5EF4-FFF2-40B4-BE49-F238E27FC236}">
                  <a16:creationId xmlns:a16="http://schemas.microsoft.com/office/drawing/2014/main" id="{BF5235B4-B334-B846-A741-20AF049AEF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3257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72" name="Rectangle 43">
              <a:extLst>
                <a:ext uri="{FF2B5EF4-FFF2-40B4-BE49-F238E27FC236}">
                  <a16:creationId xmlns:a16="http://schemas.microsoft.com/office/drawing/2014/main" id="{7F88B654-177B-EC4A-9BAF-624CFB1FAE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9463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73" name="Rectangle 44">
              <a:extLst>
                <a:ext uri="{FF2B5EF4-FFF2-40B4-BE49-F238E27FC236}">
                  <a16:creationId xmlns:a16="http://schemas.microsoft.com/office/drawing/2014/main" id="{3E94F1AD-282D-AD4F-BFE4-2747A04668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5813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74" name="Rectangle 45">
              <a:extLst>
                <a:ext uri="{FF2B5EF4-FFF2-40B4-BE49-F238E27FC236}">
                  <a16:creationId xmlns:a16="http://schemas.microsoft.com/office/drawing/2014/main" id="{450863BA-86E8-9F4E-9FCA-1519249D94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6363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75" name="Rectangle 46">
              <a:extLst>
                <a:ext uri="{FF2B5EF4-FFF2-40B4-BE49-F238E27FC236}">
                  <a16:creationId xmlns:a16="http://schemas.microsoft.com/office/drawing/2014/main" id="{84930D80-6173-6247-AFC4-AC513FEA69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575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76" name="Rectangle 47">
              <a:extLst>
                <a:ext uri="{FF2B5EF4-FFF2-40B4-BE49-F238E27FC236}">
                  <a16:creationId xmlns:a16="http://schemas.microsoft.com/office/drawing/2014/main" id="{996A10E0-67CF-DD4F-A64B-3B5DA089D4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3257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77" name="Rectangle 48">
              <a:extLst>
                <a:ext uri="{FF2B5EF4-FFF2-40B4-BE49-F238E27FC236}">
                  <a16:creationId xmlns:a16="http://schemas.microsoft.com/office/drawing/2014/main" id="{B6B1B289-8E02-2349-90A1-3CA009527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2375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78" name="Rectangle 49">
              <a:extLst>
                <a:ext uri="{FF2B5EF4-FFF2-40B4-BE49-F238E27FC236}">
                  <a16:creationId xmlns:a16="http://schemas.microsoft.com/office/drawing/2014/main" id="{C77511F1-A96C-6C47-A8B8-A139385C4D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4988" y="32734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79" name="Rectangle 50">
              <a:extLst>
                <a:ext uri="{FF2B5EF4-FFF2-40B4-BE49-F238E27FC236}">
                  <a16:creationId xmlns:a16="http://schemas.microsoft.com/office/drawing/2014/main" id="{12A3CA48-14BD-AB43-A691-B5532A7E37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9025" y="32734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80" name="Rectangle 51">
              <a:extLst>
                <a:ext uri="{FF2B5EF4-FFF2-40B4-BE49-F238E27FC236}">
                  <a16:creationId xmlns:a16="http://schemas.microsoft.com/office/drawing/2014/main" id="{3A95E1DF-3CAB-FB49-8A61-BCE7B65284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6238" y="32734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81" name="Rectangle 52">
              <a:extLst>
                <a:ext uri="{FF2B5EF4-FFF2-40B4-BE49-F238E27FC236}">
                  <a16:creationId xmlns:a16="http://schemas.microsoft.com/office/drawing/2014/main" id="{81C22FFE-DD84-D04F-BCE6-9333F87C5E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0" y="3257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82" name="Rectangle 53">
              <a:extLst>
                <a:ext uri="{FF2B5EF4-FFF2-40B4-BE49-F238E27FC236}">
                  <a16:creationId xmlns:a16="http://schemas.microsoft.com/office/drawing/2014/main" id="{D49528DB-85EE-8740-9270-494C3CEACD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3621088"/>
              <a:ext cx="6015038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83" name="Rectangle 54">
              <a:extLst>
                <a:ext uri="{FF2B5EF4-FFF2-40B4-BE49-F238E27FC236}">
                  <a16:creationId xmlns:a16="http://schemas.microsoft.com/office/drawing/2014/main" id="{09BFF369-AA6E-1442-A0B6-437C952598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8688" y="32734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5" name="Rectangle 2">
            <a:extLst>
              <a:ext uri="{FF2B5EF4-FFF2-40B4-BE49-F238E27FC236}">
                <a16:creationId xmlns:a16="http://schemas.microsoft.com/office/drawing/2014/main" id="{065E6DF8-EFF1-1B41-A749-460F8B42C166}"/>
              </a:ext>
            </a:extLst>
          </p:cNvPr>
          <p:cNvSpPr txBox="1">
            <a:spLocks noChangeArrowheads="1"/>
          </p:cNvSpPr>
          <p:nvPr/>
        </p:nvSpPr>
        <p:spPr>
          <a:xfrm>
            <a:off x="949325" y="762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2800" dirty="0">
                <a:ea typeface="+mj-ea"/>
                <a:cs typeface="+mj-cs"/>
              </a:rPr>
              <a:t>State table for the serial adder FSM</a:t>
            </a:r>
          </a:p>
        </p:txBody>
      </p:sp>
      <p:sp>
        <p:nvSpPr>
          <p:cNvPr id="48131" name="TextBox 125">
            <a:extLst>
              <a:ext uri="{FF2B5EF4-FFF2-40B4-BE49-F238E27FC236}">
                <a16:creationId xmlns:a16="http://schemas.microsoft.com/office/drawing/2014/main" id="{7E2B6A0D-8F39-9D4C-B247-AF176E2C3D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6.41 from the textbook ]</a:t>
            </a:r>
          </a:p>
        </p:txBody>
      </p:sp>
    </p:spTree>
  </p:cSld>
  <p:clrMapOvr>
    <a:masterClrMapping/>
  </p:clrMapOvr>
  <p:transition/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153" name="Group 1">
            <a:extLst>
              <a:ext uri="{FF2B5EF4-FFF2-40B4-BE49-F238E27FC236}">
                <a16:creationId xmlns:a16="http://schemas.microsoft.com/office/drawing/2014/main" id="{C1E4AE6A-88C7-5146-9CE0-98AFFFB6A87C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1066801"/>
            <a:ext cx="6032500" cy="1762125"/>
            <a:chOff x="1603375" y="1871663"/>
            <a:chExt cx="6032500" cy="1762125"/>
          </a:xfrm>
        </p:grpSpPr>
        <p:sp>
          <p:nvSpPr>
            <p:cNvPr id="49219" name="Rectangle 3">
              <a:extLst>
                <a:ext uri="{FF2B5EF4-FFF2-40B4-BE49-F238E27FC236}">
                  <a16:creationId xmlns:a16="http://schemas.microsoft.com/office/drawing/2014/main" id="{C05D0472-AC2A-BC4A-9F46-7E67139D26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1871663"/>
              <a:ext cx="6015038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20" name="Rectangle 4">
              <a:extLst>
                <a:ext uri="{FF2B5EF4-FFF2-40B4-BE49-F238E27FC236}">
                  <a16:creationId xmlns:a16="http://schemas.microsoft.com/office/drawing/2014/main" id="{9C7A8DD9-AEE8-034F-B548-58D18356C0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1882775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21" name="Rectangle 5">
              <a:extLst>
                <a:ext uri="{FF2B5EF4-FFF2-40B4-BE49-F238E27FC236}">
                  <a16:creationId xmlns:a16="http://schemas.microsoft.com/office/drawing/2014/main" id="{9FA8C3DF-EE69-BB4C-AD76-BEEB7DC0BD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18827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22" name="Rectangle 6">
              <a:extLst>
                <a:ext uri="{FF2B5EF4-FFF2-40B4-BE49-F238E27FC236}">
                  <a16:creationId xmlns:a16="http://schemas.microsoft.com/office/drawing/2014/main" id="{18DDBC73-4310-3B4D-9FC4-37692D8F0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5300" y="2090738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23" name="Rectangle 7">
              <a:extLst>
                <a:ext uri="{FF2B5EF4-FFF2-40B4-BE49-F238E27FC236}">
                  <a16:creationId xmlns:a16="http://schemas.microsoft.com/office/drawing/2014/main" id="{3114DC21-C3C1-5942-954D-A496ADEA77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827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24" name="Rectangle 8">
              <a:extLst>
                <a:ext uri="{FF2B5EF4-FFF2-40B4-BE49-F238E27FC236}">
                  <a16:creationId xmlns:a16="http://schemas.microsoft.com/office/drawing/2014/main" id="{BAEFEA91-6A86-B041-9671-3A64E91F40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998663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25" name="Rectangle 9">
              <a:extLst>
                <a:ext uri="{FF2B5EF4-FFF2-40B4-BE49-F238E27FC236}">
                  <a16:creationId xmlns:a16="http://schemas.microsoft.com/office/drawing/2014/main" id="{8A3B6568-1D18-C74A-AF5D-8C0F61EAEE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70600" y="1998663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26" name="Rectangle 10">
              <a:extLst>
                <a:ext uri="{FF2B5EF4-FFF2-40B4-BE49-F238E27FC236}">
                  <a16:creationId xmlns:a16="http://schemas.microsoft.com/office/drawing/2014/main" id="{AEB9D290-1BE3-8243-868E-87737206CD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0" y="18827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27" name="Rectangle 11">
              <a:extLst>
                <a:ext uri="{FF2B5EF4-FFF2-40B4-BE49-F238E27FC236}">
                  <a16:creationId xmlns:a16="http://schemas.microsoft.com/office/drawing/2014/main" id="{F88B9FCB-DE34-9049-8E03-283CF28AF6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2352675"/>
              <a:ext cx="49672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28" name="Rectangle 12">
              <a:extLst>
                <a:ext uri="{FF2B5EF4-FFF2-40B4-BE49-F238E27FC236}">
                  <a16:creationId xmlns:a16="http://schemas.microsoft.com/office/drawing/2014/main" id="{A361483A-4DA2-3F4D-BFF1-0EA968E0AC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2339975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29" name="Rectangle 13">
              <a:extLst>
                <a:ext uri="{FF2B5EF4-FFF2-40B4-BE49-F238E27FC236}">
                  <a16:creationId xmlns:a16="http://schemas.microsoft.com/office/drawing/2014/main" id="{B8439077-40B3-6F49-A9A4-C2AA2EF225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1013" y="199707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</a:t>
              </a: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30" name="Rectangle 14">
              <a:extLst>
                <a:ext uri="{FF2B5EF4-FFF2-40B4-BE49-F238E27FC236}">
                  <a16:creationId xmlns:a16="http://schemas.microsoft.com/office/drawing/2014/main" id="{D6527287-3301-304F-B170-F4AEE42DE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23399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31" name="Rectangle 15">
              <a:extLst>
                <a:ext uri="{FF2B5EF4-FFF2-40B4-BE49-F238E27FC236}">
                  <a16:creationId xmlns:a16="http://schemas.microsoft.com/office/drawing/2014/main" id="{F4066BC9-7D36-6F41-B488-BF2199FEA6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23653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32" name="Rectangle 16">
              <a:extLst>
                <a:ext uri="{FF2B5EF4-FFF2-40B4-BE49-F238E27FC236}">
                  <a16:creationId xmlns:a16="http://schemas.microsoft.com/office/drawing/2014/main" id="{2780B080-9553-E54F-A043-CDC7E991D3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3050" y="24542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33" name="Rectangle 17">
              <a:extLst>
                <a:ext uri="{FF2B5EF4-FFF2-40B4-BE49-F238E27FC236}">
                  <a16:creationId xmlns:a16="http://schemas.microsoft.com/office/drawing/2014/main" id="{2C94C2EA-0F1C-1549-B980-862CF7ECAC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9438" y="2455863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34" name="Rectangle 18">
              <a:extLst>
                <a:ext uri="{FF2B5EF4-FFF2-40B4-BE49-F238E27FC236}">
                  <a16:creationId xmlns:a16="http://schemas.microsoft.com/office/drawing/2014/main" id="{1F23D825-1F3A-CF49-9305-CB403765C2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263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35" name="Rectangle 19">
              <a:extLst>
                <a:ext uri="{FF2B5EF4-FFF2-40B4-BE49-F238E27FC236}">
                  <a16:creationId xmlns:a16="http://schemas.microsoft.com/office/drawing/2014/main" id="{FB47712F-EFA2-B340-9D61-0EB1C5CD02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9125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36" name="Rectangle 20">
              <a:extLst>
                <a:ext uri="{FF2B5EF4-FFF2-40B4-BE49-F238E27FC236}">
                  <a16:creationId xmlns:a16="http://schemas.microsoft.com/office/drawing/2014/main" id="{282CEC78-A7E6-454C-99CB-3F68D32F96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23399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37" name="Rectangle 21">
              <a:extLst>
                <a:ext uri="{FF2B5EF4-FFF2-40B4-BE49-F238E27FC236}">
                  <a16:creationId xmlns:a16="http://schemas.microsoft.com/office/drawing/2014/main" id="{71AC8AAF-33C9-314D-A26F-987F0F9995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4750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38" name="Rectangle 22">
              <a:extLst>
                <a:ext uri="{FF2B5EF4-FFF2-40B4-BE49-F238E27FC236}">
                  <a16:creationId xmlns:a16="http://schemas.microsoft.com/office/drawing/2014/main" id="{B12D4BF9-9506-B647-99D9-24210996EA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8788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39" name="Rectangle 23">
              <a:extLst>
                <a:ext uri="{FF2B5EF4-FFF2-40B4-BE49-F238E27FC236}">
                  <a16:creationId xmlns:a16="http://schemas.microsoft.com/office/drawing/2014/main" id="{749D41F3-DCD7-914C-ADD9-2EA980E82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1238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40" name="Rectangle 24">
              <a:extLst>
                <a:ext uri="{FF2B5EF4-FFF2-40B4-BE49-F238E27FC236}">
                  <a16:creationId xmlns:a16="http://schemas.microsoft.com/office/drawing/2014/main" id="{0CA62A99-862A-004C-8FB0-AFDD8A27CA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5275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41" name="Rectangle 25">
              <a:extLst>
                <a:ext uri="{FF2B5EF4-FFF2-40B4-BE49-F238E27FC236}">
                  <a16:creationId xmlns:a16="http://schemas.microsoft.com/office/drawing/2014/main" id="{1CC1DD1F-E779-9E45-AC9A-65B9FD5ED9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0" y="23399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42" name="Rectangle 26">
              <a:extLst>
                <a:ext uri="{FF2B5EF4-FFF2-40B4-BE49-F238E27FC236}">
                  <a16:creationId xmlns:a16="http://schemas.microsoft.com/office/drawing/2014/main" id="{FBB303AD-B5A2-0740-8480-E243A811B8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2809875"/>
              <a:ext cx="6015038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43" name="Rectangle 27">
              <a:extLst>
                <a:ext uri="{FF2B5EF4-FFF2-40B4-BE49-F238E27FC236}">
                  <a16:creationId xmlns:a16="http://schemas.microsoft.com/office/drawing/2014/main" id="{08FB2DB0-09E8-FA41-80F2-70CC19B155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2822575"/>
              <a:ext cx="11113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44" name="Rectangle 28">
              <a:extLst>
                <a:ext uri="{FF2B5EF4-FFF2-40B4-BE49-F238E27FC236}">
                  <a16:creationId xmlns:a16="http://schemas.microsoft.com/office/drawing/2014/main" id="{A10FC3AB-0CE5-C846-82AA-D21930E1E5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45" name="Rectangle 29">
              <a:extLst>
                <a:ext uri="{FF2B5EF4-FFF2-40B4-BE49-F238E27FC236}">
                  <a16:creationId xmlns:a16="http://schemas.microsoft.com/office/drawing/2014/main" id="{C09D5682-A5FE-CD4A-B2B7-05C7D00574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2822575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46" name="Rectangle 30">
              <a:extLst>
                <a:ext uri="{FF2B5EF4-FFF2-40B4-BE49-F238E27FC236}">
                  <a16:creationId xmlns:a16="http://schemas.microsoft.com/office/drawing/2014/main" id="{6A9F7927-1735-0442-8F42-D7FCC797AF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9463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47" name="Rectangle 31">
              <a:extLst>
                <a:ext uri="{FF2B5EF4-FFF2-40B4-BE49-F238E27FC236}">
                  <a16:creationId xmlns:a16="http://schemas.microsoft.com/office/drawing/2014/main" id="{0AC0AA47-CFFB-8443-AAE0-A7776671E6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5813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48" name="Rectangle 32">
              <a:extLst>
                <a:ext uri="{FF2B5EF4-FFF2-40B4-BE49-F238E27FC236}">
                  <a16:creationId xmlns:a16="http://schemas.microsoft.com/office/drawing/2014/main" id="{DC20F447-48D2-B14A-989F-0C7AECA10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6363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49" name="Rectangle 33">
              <a:extLst>
                <a:ext uri="{FF2B5EF4-FFF2-40B4-BE49-F238E27FC236}">
                  <a16:creationId xmlns:a16="http://schemas.microsoft.com/office/drawing/2014/main" id="{EE9EA447-C884-B14F-BE3B-6AA7FF8AB8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575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50" name="Rectangle 34">
              <a:extLst>
                <a:ext uri="{FF2B5EF4-FFF2-40B4-BE49-F238E27FC236}">
                  <a16:creationId xmlns:a16="http://schemas.microsoft.com/office/drawing/2014/main" id="{36BC89ED-99CB-864E-9040-9969AFC3B3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2822575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51" name="Rectangle 35">
              <a:extLst>
                <a:ext uri="{FF2B5EF4-FFF2-40B4-BE49-F238E27FC236}">
                  <a16:creationId xmlns:a16="http://schemas.microsoft.com/office/drawing/2014/main" id="{B1F7FF9B-ED87-1B49-954F-056A175E7E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2375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52" name="Rectangle 36">
              <a:extLst>
                <a:ext uri="{FF2B5EF4-FFF2-40B4-BE49-F238E27FC236}">
                  <a16:creationId xmlns:a16="http://schemas.microsoft.com/office/drawing/2014/main" id="{1BA8479C-D39D-6248-B7DB-959FBDF1FC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4988" y="29225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53" name="Rectangle 37">
              <a:extLst>
                <a:ext uri="{FF2B5EF4-FFF2-40B4-BE49-F238E27FC236}">
                  <a16:creationId xmlns:a16="http://schemas.microsoft.com/office/drawing/2014/main" id="{6A13F310-B13F-994A-A1C3-4D1A6E948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9025" y="29225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54" name="Rectangle 38">
              <a:extLst>
                <a:ext uri="{FF2B5EF4-FFF2-40B4-BE49-F238E27FC236}">
                  <a16:creationId xmlns:a16="http://schemas.microsoft.com/office/drawing/2014/main" id="{19136222-CF82-3842-898F-625546ABBA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6238" y="29225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55" name="Rectangle 39">
              <a:extLst>
                <a:ext uri="{FF2B5EF4-FFF2-40B4-BE49-F238E27FC236}">
                  <a16:creationId xmlns:a16="http://schemas.microsoft.com/office/drawing/2014/main" id="{696514AD-8AA7-BC4A-9FA6-2D6AA1C1C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0" y="2822575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56" name="Rectangle 40">
              <a:extLst>
                <a:ext uri="{FF2B5EF4-FFF2-40B4-BE49-F238E27FC236}">
                  <a16:creationId xmlns:a16="http://schemas.microsoft.com/office/drawing/2014/main" id="{E5264792-3012-D24D-95A2-B568F6E6C5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32575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57" name="Rectangle 41">
              <a:extLst>
                <a:ext uri="{FF2B5EF4-FFF2-40B4-BE49-F238E27FC236}">
                  <a16:creationId xmlns:a16="http://schemas.microsoft.com/office/drawing/2014/main" id="{FE1822E6-C969-3948-AB1B-2D29C0C058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8688" y="29225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58" name="Rectangle 42">
              <a:extLst>
                <a:ext uri="{FF2B5EF4-FFF2-40B4-BE49-F238E27FC236}">
                  <a16:creationId xmlns:a16="http://schemas.microsoft.com/office/drawing/2014/main" id="{4D69EE7F-1B8B-2C43-B126-A7BC25C4AF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3257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59" name="Rectangle 43">
              <a:extLst>
                <a:ext uri="{FF2B5EF4-FFF2-40B4-BE49-F238E27FC236}">
                  <a16:creationId xmlns:a16="http://schemas.microsoft.com/office/drawing/2014/main" id="{5BE5BFB8-5D26-ED43-BD7D-467AC5077F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9463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60" name="Rectangle 44">
              <a:extLst>
                <a:ext uri="{FF2B5EF4-FFF2-40B4-BE49-F238E27FC236}">
                  <a16:creationId xmlns:a16="http://schemas.microsoft.com/office/drawing/2014/main" id="{CB3277D7-D99F-9447-9719-B66C592C7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5813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61" name="Rectangle 45">
              <a:extLst>
                <a:ext uri="{FF2B5EF4-FFF2-40B4-BE49-F238E27FC236}">
                  <a16:creationId xmlns:a16="http://schemas.microsoft.com/office/drawing/2014/main" id="{08B4D94B-086C-5542-B068-C0F9B0D419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6363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62" name="Rectangle 46">
              <a:extLst>
                <a:ext uri="{FF2B5EF4-FFF2-40B4-BE49-F238E27FC236}">
                  <a16:creationId xmlns:a16="http://schemas.microsoft.com/office/drawing/2014/main" id="{82528CAA-AD8D-6347-8DB0-60FFCB21EB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575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63" name="Rectangle 47">
              <a:extLst>
                <a:ext uri="{FF2B5EF4-FFF2-40B4-BE49-F238E27FC236}">
                  <a16:creationId xmlns:a16="http://schemas.microsoft.com/office/drawing/2014/main" id="{027AD6E3-AA4C-1F42-A03B-35F5E05FA7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3257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64" name="Rectangle 48">
              <a:extLst>
                <a:ext uri="{FF2B5EF4-FFF2-40B4-BE49-F238E27FC236}">
                  <a16:creationId xmlns:a16="http://schemas.microsoft.com/office/drawing/2014/main" id="{B5D6F108-9D46-424B-A31B-BE32CDDEB5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2375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65" name="Rectangle 49">
              <a:extLst>
                <a:ext uri="{FF2B5EF4-FFF2-40B4-BE49-F238E27FC236}">
                  <a16:creationId xmlns:a16="http://schemas.microsoft.com/office/drawing/2014/main" id="{74ED5C24-55C8-1040-9E12-90C4BE97D0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4988" y="32734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66" name="Rectangle 50">
              <a:extLst>
                <a:ext uri="{FF2B5EF4-FFF2-40B4-BE49-F238E27FC236}">
                  <a16:creationId xmlns:a16="http://schemas.microsoft.com/office/drawing/2014/main" id="{5667823D-F594-014D-A37A-A9759964CA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9025" y="32734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67" name="Rectangle 51">
              <a:extLst>
                <a:ext uri="{FF2B5EF4-FFF2-40B4-BE49-F238E27FC236}">
                  <a16:creationId xmlns:a16="http://schemas.microsoft.com/office/drawing/2014/main" id="{B9346EE8-30C5-F74A-B9EA-16CFD348CF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6238" y="32734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68" name="Rectangle 52">
              <a:extLst>
                <a:ext uri="{FF2B5EF4-FFF2-40B4-BE49-F238E27FC236}">
                  <a16:creationId xmlns:a16="http://schemas.microsoft.com/office/drawing/2014/main" id="{E6CD9A88-D302-7D41-9AF5-2B34304919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0" y="3257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69" name="Rectangle 53">
              <a:extLst>
                <a:ext uri="{FF2B5EF4-FFF2-40B4-BE49-F238E27FC236}">
                  <a16:creationId xmlns:a16="http://schemas.microsoft.com/office/drawing/2014/main" id="{5C580AD7-24A5-8C44-9679-2C7CAB9965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3621088"/>
              <a:ext cx="6015038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70" name="Rectangle 54">
              <a:extLst>
                <a:ext uri="{FF2B5EF4-FFF2-40B4-BE49-F238E27FC236}">
                  <a16:creationId xmlns:a16="http://schemas.microsoft.com/office/drawing/2014/main" id="{1BFC0EB2-7FDE-DD44-80F2-4997554FB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8688" y="32734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5" name="Rectangle 2">
            <a:extLst>
              <a:ext uri="{FF2B5EF4-FFF2-40B4-BE49-F238E27FC236}">
                <a16:creationId xmlns:a16="http://schemas.microsoft.com/office/drawing/2014/main" id="{59E6B2BA-7988-4043-AC0C-789862704A9E}"/>
              </a:ext>
            </a:extLst>
          </p:cNvPr>
          <p:cNvSpPr txBox="1">
            <a:spLocks noChangeArrowheads="1"/>
          </p:cNvSpPr>
          <p:nvPr/>
        </p:nvSpPr>
        <p:spPr>
          <a:xfrm>
            <a:off x="949325" y="762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2800" dirty="0">
                <a:ea typeface="+mj-ea"/>
                <a:cs typeface="+mj-cs"/>
              </a:rPr>
              <a:t>State table for the serial adder FSM</a:t>
            </a:r>
          </a:p>
        </p:txBody>
      </p:sp>
      <p:sp>
        <p:nvSpPr>
          <p:cNvPr id="49155" name="TextBox 125">
            <a:extLst>
              <a:ext uri="{FF2B5EF4-FFF2-40B4-BE49-F238E27FC236}">
                <a16:creationId xmlns:a16="http://schemas.microsoft.com/office/drawing/2014/main" id="{D0BF6934-49EB-064C-BB20-41CCCC7E78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77063" y="6477001"/>
            <a:ext cx="3097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6.41 &amp; 6.42 from the textbook ]</a:t>
            </a:r>
          </a:p>
        </p:txBody>
      </p:sp>
      <p:grpSp>
        <p:nvGrpSpPr>
          <p:cNvPr id="49156" name="Group 56">
            <a:extLst>
              <a:ext uri="{FF2B5EF4-FFF2-40B4-BE49-F238E27FC236}">
                <a16:creationId xmlns:a16="http://schemas.microsoft.com/office/drawing/2014/main" id="{D424D653-50B3-8348-96F1-EB1C212C82F7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3825876"/>
            <a:ext cx="6032500" cy="2270125"/>
            <a:chOff x="1552575" y="1598613"/>
            <a:chExt cx="6032500" cy="2270125"/>
          </a:xfrm>
        </p:grpSpPr>
        <p:sp>
          <p:nvSpPr>
            <p:cNvPr id="49160" name="Rectangle 57">
              <a:extLst>
                <a:ext uri="{FF2B5EF4-FFF2-40B4-BE49-F238E27FC236}">
                  <a16:creationId xmlns:a16="http://schemas.microsoft.com/office/drawing/2014/main" id="{A34A4877-6DAC-8640-B4A1-6477EE5D8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1598613"/>
              <a:ext cx="601503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61" name="Rectangle 58">
              <a:extLst>
                <a:ext uri="{FF2B5EF4-FFF2-40B4-BE49-F238E27FC236}">
                  <a16:creationId xmlns:a16="http://schemas.microsoft.com/office/drawing/2014/main" id="{6D313D08-83A6-3A40-B4A1-B340CB8640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1619250"/>
              <a:ext cx="11113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62" name="Rectangle 59">
              <a:extLst>
                <a:ext uri="{FF2B5EF4-FFF2-40B4-BE49-F238E27FC236}">
                  <a16:creationId xmlns:a16="http://schemas.microsoft.com/office/drawing/2014/main" id="{A5671A4C-647E-984E-8254-546F5B05B3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1619250"/>
              <a:ext cx="12700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63" name="Rectangle 60">
              <a:extLst>
                <a:ext uri="{FF2B5EF4-FFF2-40B4-BE49-F238E27FC236}">
                  <a16:creationId xmlns:a16="http://schemas.microsoft.com/office/drawing/2014/main" id="{C6B83AF2-8532-0D44-A444-1C267D129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4500" y="1924050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64" name="Rectangle 61">
              <a:extLst>
                <a:ext uri="{FF2B5EF4-FFF2-40B4-BE49-F238E27FC236}">
                  <a16:creationId xmlns:a16="http://schemas.microsoft.com/office/drawing/2014/main" id="{ED5494EA-7D88-B248-AF56-B1859B084A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1619250"/>
              <a:ext cx="12700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65" name="Rectangle 62">
              <a:extLst>
                <a:ext uri="{FF2B5EF4-FFF2-40B4-BE49-F238E27FC236}">
                  <a16:creationId xmlns:a16="http://schemas.microsoft.com/office/drawing/2014/main" id="{A952520C-D7DD-AE41-BFEB-C641D4D710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1863" y="1725613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66" name="Rectangle 63">
              <a:extLst>
                <a:ext uri="{FF2B5EF4-FFF2-40B4-BE49-F238E27FC236}">
                  <a16:creationId xmlns:a16="http://schemas.microsoft.com/office/drawing/2014/main" id="{B2150CDB-330D-CE42-924E-4206A591B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1619250"/>
              <a:ext cx="12700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67" name="Rectangle 64">
              <a:extLst>
                <a:ext uri="{FF2B5EF4-FFF2-40B4-BE49-F238E27FC236}">
                  <a16:creationId xmlns:a16="http://schemas.microsoft.com/office/drawing/2014/main" id="{419D933F-B047-D94D-8EE2-C6326589B0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130425"/>
              <a:ext cx="49672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68" name="Rectangle 65">
              <a:extLst>
                <a:ext uri="{FF2B5EF4-FFF2-40B4-BE49-F238E27FC236}">
                  <a16:creationId xmlns:a16="http://schemas.microsoft.com/office/drawing/2014/main" id="{A8826580-A505-154D-A847-5E6E5BC26B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2143125"/>
              <a:ext cx="11113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69" name="Rectangle 66">
              <a:extLst>
                <a:ext uri="{FF2B5EF4-FFF2-40B4-BE49-F238E27FC236}">
                  <a16:creationId xmlns:a16="http://schemas.microsoft.com/office/drawing/2014/main" id="{9D03213C-B7F2-274A-BA0B-718B3FCD15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0288" y="1725613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70" name="Rectangle 67">
              <a:extLst>
                <a:ext uri="{FF2B5EF4-FFF2-40B4-BE49-F238E27FC236}">
                  <a16:creationId xmlns:a16="http://schemas.microsoft.com/office/drawing/2014/main" id="{A3C89BC6-5D01-B041-9571-70403C823D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1431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71" name="Rectangle 68">
              <a:extLst>
                <a:ext uri="{FF2B5EF4-FFF2-40B4-BE49-F238E27FC236}">
                  <a16:creationId xmlns:a16="http://schemas.microsoft.com/office/drawing/2014/main" id="{89DAE8DC-0337-1B4C-8D37-5C4035969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4200" y="22383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72" name="Rectangle 69">
              <a:extLst>
                <a:ext uri="{FF2B5EF4-FFF2-40B4-BE49-F238E27FC236}">
                  <a16:creationId xmlns:a16="http://schemas.microsoft.com/office/drawing/2014/main" id="{186404D1-241D-1A44-9EF5-1C0A94878C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2250" y="22463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49173" name="Rectangle 70">
              <a:extLst>
                <a:ext uri="{FF2B5EF4-FFF2-40B4-BE49-F238E27FC236}">
                  <a16:creationId xmlns:a16="http://schemas.microsoft.com/office/drawing/2014/main" id="{E11B5604-70E9-E34C-9B44-BF56A25FD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8638" y="2247900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74" name="Rectangle 71">
              <a:extLst>
                <a:ext uri="{FF2B5EF4-FFF2-40B4-BE49-F238E27FC236}">
                  <a16:creationId xmlns:a16="http://schemas.microsoft.com/office/drawing/2014/main" id="{1494C5C7-5D26-8743-AD03-E981A8F1E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75" name="Rectangle 72">
              <a:extLst>
                <a:ext uri="{FF2B5EF4-FFF2-40B4-BE49-F238E27FC236}">
                  <a16:creationId xmlns:a16="http://schemas.microsoft.com/office/drawing/2014/main" id="{02E59054-FA64-F643-B414-B0477ECD1A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325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76" name="Rectangle 73">
              <a:extLst>
                <a:ext uri="{FF2B5EF4-FFF2-40B4-BE49-F238E27FC236}">
                  <a16:creationId xmlns:a16="http://schemas.microsoft.com/office/drawing/2014/main" id="{7E6FE9D4-E03A-6A4C-9978-64AA70E821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21431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77" name="Rectangle 74">
              <a:extLst>
                <a:ext uri="{FF2B5EF4-FFF2-40B4-BE49-F238E27FC236}">
                  <a16:creationId xmlns:a16="http://schemas.microsoft.com/office/drawing/2014/main" id="{AA515693-FAFE-6343-8134-5DC9ED4877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78" name="Rectangle 75">
              <a:extLst>
                <a:ext uri="{FF2B5EF4-FFF2-40B4-BE49-F238E27FC236}">
                  <a16:creationId xmlns:a16="http://schemas.microsoft.com/office/drawing/2014/main" id="{22AB7BAC-317C-DE4A-8E0C-A0AB50407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8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79" name="Rectangle 76">
              <a:extLst>
                <a:ext uri="{FF2B5EF4-FFF2-40B4-BE49-F238E27FC236}">
                  <a16:creationId xmlns:a16="http://schemas.microsoft.com/office/drawing/2014/main" id="{280A4D90-C99A-5F4F-9F74-04718BEB9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0438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80" name="Rectangle 77">
              <a:extLst>
                <a:ext uri="{FF2B5EF4-FFF2-40B4-BE49-F238E27FC236}">
                  <a16:creationId xmlns:a16="http://schemas.microsoft.com/office/drawing/2014/main" id="{4E2E84F1-384B-8445-86BB-808E7E99E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81" name="Rectangle 78">
              <a:extLst>
                <a:ext uri="{FF2B5EF4-FFF2-40B4-BE49-F238E27FC236}">
                  <a16:creationId xmlns:a16="http://schemas.microsoft.com/office/drawing/2014/main" id="{EB486C1B-6DA7-4D43-A27D-1BCEAC0D46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21431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82" name="Rectangle 79">
              <a:extLst>
                <a:ext uri="{FF2B5EF4-FFF2-40B4-BE49-F238E27FC236}">
                  <a16:creationId xmlns:a16="http://schemas.microsoft.com/office/drawing/2014/main" id="{B89716D9-CCE3-6F47-B820-DDCD919F7A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587625"/>
              <a:ext cx="49672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83" name="Rectangle 80">
              <a:extLst>
                <a:ext uri="{FF2B5EF4-FFF2-40B4-BE49-F238E27FC236}">
                  <a16:creationId xmlns:a16="http://schemas.microsoft.com/office/drawing/2014/main" id="{8C72C6A6-CAFA-AF43-BB06-866265F3E3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2600325"/>
              <a:ext cx="11113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84" name="Rectangle 81">
              <a:extLst>
                <a:ext uri="{FF2B5EF4-FFF2-40B4-BE49-F238E27FC236}">
                  <a16:creationId xmlns:a16="http://schemas.microsoft.com/office/drawing/2014/main" id="{94D139F5-B69C-4A48-8341-AFAF8C0BC0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0100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85" name="Rectangle 82">
              <a:extLst>
                <a:ext uri="{FF2B5EF4-FFF2-40B4-BE49-F238E27FC236}">
                  <a16:creationId xmlns:a16="http://schemas.microsoft.com/office/drawing/2014/main" id="{AD4B29AA-D0B1-2341-B695-5063533512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600325"/>
              <a:ext cx="12700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86" name="Rectangle 83">
              <a:extLst>
                <a:ext uri="{FF2B5EF4-FFF2-40B4-BE49-F238E27FC236}">
                  <a16:creationId xmlns:a16="http://schemas.microsoft.com/office/drawing/2014/main" id="{2B46000B-0773-0647-8E3A-7DF211A20B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2475" y="265747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49187" name="Rectangle 84">
              <a:extLst>
                <a:ext uri="{FF2B5EF4-FFF2-40B4-BE49-F238E27FC236}">
                  <a16:creationId xmlns:a16="http://schemas.microsoft.com/office/drawing/2014/main" id="{9EFD1560-57C2-CD4C-A8E8-880ABF2AF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2600325"/>
              <a:ext cx="12700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88" name="Rectangle 85">
              <a:extLst>
                <a:ext uri="{FF2B5EF4-FFF2-40B4-BE49-F238E27FC236}">
                  <a16:creationId xmlns:a16="http://schemas.microsoft.com/office/drawing/2014/main" id="{62B7D612-0F1F-724C-8D70-F4A127259E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6675" y="2703513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49189" name="Rectangle 86">
              <a:extLst>
                <a:ext uri="{FF2B5EF4-FFF2-40B4-BE49-F238E27FC236}">
                  <a16:creationId xmlns:a16="http://schemas.microsoft.com/office/drawing/2014/main" id="{88D28110-B60A-CF40-A4CA-400CE64C0F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2600325"/>
              <a:ext cx="12700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90" name="Rectangle 87">
              <a:extLst>
                <a:ext uri="{FF2B5EF4-FFF2-40B4-BE49-F238E27FC236}">
                  <a16:creationId xmlns:a16="http://schemas.microsoft.com/office/drawing/2014/main" id="{87AC8A35-9620-9F47-969C-9EDB54D58D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043238"/>
              <a:ext cx="6015038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91" name="Rectangle 88">
              <a:extLst>
                <a:ext uri="{FF2B5EF4-FFF2-40B4-BE49-F238E27FC236}">
                  <a16:creationId xmlns:a16="http://schemas.microsoft.com/office/drawing/2014/main" id="{C4B8CF3F-B670-AF43-8371-4693D3B9C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055938"/>
              <a:ext cx="11113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92" name="Rectangle 89">
              <a:extLst>
                <a:ext uri="{FF2B5EF4-FFF2-40B4-BE49-F238E27FC236}">
                  <a16:creationId xmlns:a16="http://schemas.microsoft.com/office/drawing/2014/main" id="{CDFFCDC6-8CBC-A04C-8D09-E70BA62DAF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5563" y="27035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49193" name="Rectangle 90">
              <a:extLst>
                <a:ext uri="{FF2B5EF4-FFF2-40B4-BE49-F238E27FC236}">
                  <a16:creationId xmlns:a16="http://schemas.microsoft.com/office/drawing/2014/main" id="{D0F45C78-1290-3C49-8E30-F94444A2E8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30559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94" name="Rectangle 91">
              <a:extLst>
                <a:ext uri="{FF2B5EF4-FFF2-40B4-BE49-F238E27FC236}">
                  <a16:creationId xmlns:a16="http://schemas.microsoft.com/office/drawing/2014/main" id="{5EEA0DA0-C171-FA45-9688-05542C07B2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5650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95" name="Rectangle 92">
              <a:extLst>
                <a:ext uri="{FF2B5EF4-FFF2-40B4-BE49-F238E27FC236}">
                  <a16:creationId xmlns:a16="http://schemas.microsoft.com/office/drawing/2014/main" id="{B917FBB2-28AB-4649-9590-A8302CDF66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58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96" name="Rectangle 93">
              <a:extLst>
                <a:ext uri="{FF2B5EF4-FFF2-40B4-BE49-F238E27FC236}">
                  <a16:creationId xmlns:a16="http://schemas.microsoft.com/office/drawing/2014/main" id="{C4F6E805-8B0E-A74B-A807-0626E14023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13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97" name="Rectangle 94">
              <a:extLst>
                <a:ext uri="{FF2B5EF4-FFF2-40B4-BE49-F238E27FC236}">
                  <a16:creationId xmlns:a16="http://schemas.microsoft.com/office/drawing/2014/main" id="{B2F23AD5-C62C-D141-BD94-788F15F7CD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58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98" name="Rectangle 95">
              <a:extLst>
                <a:ext uri="{FF2B5EF4-FFF2-40B4-BE49-F238E27FC236}">
                  <a16:creationId xmlns:a16="http://schemas.microsoft.com/office/drawing/2014/main" id="{C290C204-A180-A244-8E09-96B74F062F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30559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99" name="Rectangle 96">
              <a:extLst>
                <a:ext uri="{FF2B5EF4-FFF2-40B4-BE49-F238E27FC236}">
                  <a16:creationId xmlns:a16="http://schemas.microsoft.com/office/drawing/2014/main" id="{6D9C0349-8B26-994D-B3C4-E743C6DB2E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2213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00" name="Rectangle 97">
              <a:extLst>
                <a:ext uri="{FF2B5EF4-FFF2-40B4-BE49-F238E27FC236}">
                  <a16:creationId xmlns:a16="http://schemas.microsoft.com/office/drawing/2014/main" id="{11440F25-96B5-0C40-8C29-4B9507567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783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01" name="Rectangle 98">
              <a:extLst>
                <a:ext uri="{FF2B5EF4-FFF2-40B4-BE49-F238E27FC236}">
                  <a16:creationId xmlns:a16="http://schemas.microsoft.com/office/drawing/2014/main" id="{4E380438-1B1D-384B-AD9D-28CB5C4F0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75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02" name="Rectangle 99">
              <a:extLst>
                <a:ext uri="{FF2B5EF4-FFF2-40B4-BE49-F238E27FC236}">
                  <a16:creationId xmlns:a16="http://schemas.microsoft.com/office/drawing/2014/main" id="{2D2135D2-0B8F-5949-8FC0-1E0A30FECB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908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03" name="Rectangle 100">
              <a:extLst>
                <a:ext uri="{FF2B5EF4-FFF2-40B4-BE49-F238E27FC236}">
                  <a16:creationId xmlns:a16="http://schemas.microsoft.com/office/drawing/2014/main" id="{8075BEAF-FAC6-6044-88FB-E87C6ADF7E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30559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04" name="Rectangle 101">
              <a:extLst>
                <a:ext uri="{FF2B5EF4-FFF2-40B4-BE49-F238E27FC236}">
                  <a16:creationId xmlns:a16="http://schemas.microsoft.com/office/drawing/2014/main" id="{A1E56035-1E36-BE46-BAA2-04876B501F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517900"/>
              <a:ext cx="11113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05" name="Rectangle 102">
              <a:extLst>
                <a:ext uri="{FF2B5EF4-FFF2-40B4-BE49-F238E27FC236}">
                  <a16:creationId xmlns:a16="http://schemas.microsoft.com/office/drawing/2014/main" id="{B68292F6-4961-2B40-8046-D36A7BBE95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153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06" name="Rectangle 103">
              <a:extLst>
                <a:ext uri="{FF2B5EF4-FFF2-40B4-BE49-F238E27FC236}">
                  <a16:creationId xmlns:a16="http://schemas.microsoft.com/office/drawing/2014/main" id="{C525C09C-F543-D442-9389-CA920AD448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3517900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07" name="Rectangle 104">
              <a:extLst>
                <a:ext uri="{FF2B5EF4-FFF2-40B4-BE49-F238E27FC236}">
                  <a16:creationId xmlns:a16="http://schemas.microsoft.com/office/drawing/2014/main" id="{66C48B06-3489-2C43-9749-F6C08EE0BA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5650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08" name="Rectangle 105">
              <a:extLst>
                <a:ext uri="{FF2B5EF4-FFF2-40B4-BE49-F238E27FC236}">
                  <a16:creationId xmlns:a16="http://schemas.microsoft.com/office/drawing/2014/main" id="{21597162-0B42-CE4E-9EB8-7ADBAF7A1C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58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09" name="Rectangle 106">
              <a:extLst>
                <a:ext uri="{FF2B5EF4-FFF2-40B4-BE49-F238E27FC236}">
                  <a16:creationId xmlns:a16="http://schemas.microsoft.com/office/drawing/2014/main" id="{DA36D680-D340-8143-98B3-F832678BA3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13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10" name="Rectangle 107">
              <a:extLst>
                <a:ext uri="{FF2B5EF4-FFF2-40B4-BE49-F238E27FC236}">
                  <a16:creationId xmlns:a16="http://schemas.microsoft.com/office/drawing/2014/main" id="{DA83F049-5AE7-8A4D-B6CF-37FF400233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58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11" name="Rectangle 108">
              <a:extLst>
                <a:ext uri="{FF2B5EF4-FFF2-40B4-BE49-F238E27FC236}">
                  <a16:creationId xmlns:a16="http://schemas.microsoft.com/office/drawing/2014/main" id="{C55D990C-C964-604B-9008-1409727B9F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3517900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12" name="Rectangle 109">
              <a:extLst>
                <a:ext uri="{FF2B5EF4-FFF2-40B4-BE49-F238E27FC236}">
                  <a16:creationId xmlns:a16="http://schemas.microsoft.com/office/drawing/2014/main" id="{6BBEA41F-05FE-B747-A462-480CEDCBED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2213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13" name="Rectangle 110">
              <a:extLst>
                <a:ext uri="{FF2B5EF4-FFF2-40B4-BE49-F238E27FC236}">
                  <a16:creationId xmlns:a16="http://schemas.microsoft.com/office/drawing/2014/main" id="{457F6CE7-174F-814C-8365-4A9C69BB0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783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14" name="Rectangle 111">
              <a:extLst>
                <a:ext uri="{FF2B5EF4-FFF2-40B4-BE49-F238E27FC236}">
                  <a16:creationId xmlns:a16="http://schemas.microsoft.com/office/drawing/2014/main" id="{12E57483-1DF1-644A-8D08-DD06B21E83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75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15" name="Rectangle 112">
              <a:extLst>
                <a:ext uri="{FF2B5EF4-FFF2-40B4-BE49-F238E27FC236}">
                  <a16:creationId xmlns:a16="http://schemas.microsoft.com/office/drawing/2014/main" id="{F31CE99F-06DB-554F-B212-490B4F9F79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908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16" name="Rectangle 113">
              <a:extLst>
                <a:ext uri="{FF2B5EF4-FFF2-40B4-BE49-F238E27FC236}">
                  <a16:creationId xmlns:a16="http://schemas.microsoft.com/office/drawing/2014/main" id="{55B4DDE0-D1F0-804D-9C57-9233DA8F39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3517900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17" name="Rectangle 114">
              <a:extLst>
                <a:ext uri="{FF2B5EF4-FFF2-40B4-BE49-F238E27FC236}">
                  <a16:creationId xmlns:a16="http://schemas.microsoft.com/office/drawing/2014/main" id="{1AE62E13-C755-624B-91C6-E6A3394399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856038"/>
              <a:ext cx="6015038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18" name="Rectangle 115">
              <a:extLst>
                <a:ext uri="{FF2B5EF4-FFF2-40B4-BE49-F238E27FC236}">
                  <a16:creationId xmlns:a16="http://schemas.microsoft.com/office/drawing/2014/main" id="{39F0281F-E124-C64A-8A0A-D2CDE3D770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153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17" name="Rectangle 2">
            <a:extLst>
              <a:ext uri="{FF2B5EF4-FFF2-40B4-BE49-F238E27FC236}">
                <a16:creationId xmlns:a16="http://schemas.microsoft.com/office/drawing/2014/main" id="{20DB2C63-53D8-D542-AF89-AA15CE1950DF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2766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2400" dirty="0">
                <a:ea typeface="+mj-ea"/>
                <a:cs typeface="+mj-cs"/>
              </a:rPr>
              <a:t>State-assigned table for the serial adder</a:t>
            </a:r>
          </a:p>
        </p:txBody>
      </p:sp>
      <p:sp>
        <p:nvSpPr>
          <p:cNvPr id="49158" name="Rectangle 117">
            <a:extLst>
              <a:ext uri="{FF2B5EF4-FFF2-40B4-BE49-F238E27FC236}">
                <a16:creationId xmlns:a16="http://schemas.microsoft.com/office/drawing/2014/main" id="{CD8BD912-638D-D943-ACD3-4B8F7E3C59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5725" y="5405438"/>
            <a:ext cx="2133600" cy="61436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9159" name="Rectangle 118">
            <a:extLst>
              <a:ext uri="{FF2B5EF4-FFF2-40B4-BE49-F238E27FC236}">
                <a16:creationId xmlns:a16="http://schemas.microsoft.com/office/drawing/2014/main" id="{1862DF66-5214-4346-8BA7-7EE428D810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5405438"/>
            <a:ext cx="2133600" cy="61436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177" name="Group 1">
            <a:extLst>
              <a:ext uri="{FF2B5EF4-FFF2-40B4-BE49-F238E27FC236}">
                <a16:creationId xmlns:a16="http://schemas.microsoft.com/office/drawing/2014/main" id="{02711244-1B83-A64C-8E22-E171AC3F3EDF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1066801"/>
            <a:ext cx="6032500" cy="1762125"/>
            <a:chOff x="1603375" y="1871663"/>
            <a:chExt cx="6032500" cy="1762125"/>
          </a:xfrm>
        </p:grpSpPr>
        <p:sp>
          <p:nvSpPr>
            <p:cNvPr id="50242" name="Rectangle 3">
              <a:extLst>
                <a:ext uri="{FF2B5EF4-FFF2-40B4-BE49-F238E27FC236}">
                  <a16:creationId xmlns:a16="http://schemas.microsoft.com/office/drawing/2014/main" id="{21799E5E-BCB7-8347-9FC3-A61D93BC81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1871663"/>
              <a:ext cx="6015038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43" name="Rectangle 4">
              <a:extLst>
                <a:ext uri="{FF2B5EF4-FFF2-40B4-BE49-F238E27FC236}">
                  <a16:creationId xmlns:a16="http://schemas.microsoft.com/office/drawing/2014/main" id="{877EBF85-AA0E-F84A-BD08-DCF76478F7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1882775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44" name="Rectangle 5">
              <a:extLst>
                <a:ext uri="{FF2B5EF4-FFF2-40B4-BE49-F238E27FC236}">
                  <a16:creationId xmlns:a16="http://schemas.microsoft.com/office/drawing/2014/main" id="{4FF962E8-3D9C-ED4A-9F89-AC7441A344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18827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45" name="Rectangle 6">
              <a:extLst>
                <a:ext uri="{FF2B5EF4-FFF2-40B4-BE49-F238E27FC236}">
                  <a16:creationId xmlns:a16="http://schemas.microsoft.com/office/drawing/2014/main" id="{CF309DB5-00CD-254F-9E78-F6517CD2B7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5300" y="2090738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46" name="Rectangle 7">
              <a:extLst>
                <a:ext uri="{FF2B5EF4-FFF2-40B4-BE49-F238E27FC236}">
                  <a16:creationId xmlns:a16="http://schemas.microsoft.com/office/drawing/2014/main" id="{5327D9C4-5212-3D4B-BB09-00CCE39F4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827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47" name="Rectangle 8">
              <a:extLst>
                <a:ext uri="{FF2B5EF4-FFF2-40B4-BE49-F238E27FC236}">
                  <a16:creationId xmlns:a16="http://schemas.microsoft.com/office/drawing/2014/main" id="{730EE75D-492C-9F4B-9F2C-B09F507F07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998663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48" name="Rectangle 9">
              <a:extLst>
                <a:ext uri="{FF2B5EF4-FFF2-40B4-BE49-F238E27FC236}">
                  <a16:creationId xmlns:a16="http://schemas.microsoft.com/office/drawing/2014/main" id="{AF4DB662-C207-BD43-8029-777C6CE917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70600" y="1998663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49" name="Rectangle 10">
              <a:extLst>
                <a:ext uri="{FF2B5EF4-FFF2-40B4-BE49-F238E27FC236}">
                  <a16:creationId xmlns:a16="http://schemas.microsoft.com/office/drawing/2014/main" id="{DA0BB5B9-6C0D-D74B-8792-CC42FBF03E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0" y="18827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50" name="Rectangle 11">
              <a:extLst>
                <a:ext uri="{FF2B5EF4-FFF2-40B4-BE49-F238E27FC236}">
                  <a16:creationId xmlns:a16="http://schemas.microsoft.com/office/drawing/2014/main" id="{ADBD6413-6029-624F-B271-360C862F0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2352675"/>
              <a:ext cx="49672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51" name="Rectangle 12">
              <a:extLst>
                <a:ext uri="{FF2B5EF4-FFF2-40B4-BE49-F238E27FC236}">
                  <a16:creationId xmlns:a16="http://schemas.microsoft.com/office/drawing/2014/main" id="{328B0C94-7872-C249-8533-663F75A529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2339975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52" name="Rectangle 13">
              <a:extLst>
                <a:ext uri="{FF2B5EF4-FFF2-40B4-BE49-F238E27FC236}">
                  <a16:creationId xmlns:a16="http://schemas.microsoft.com/office/drawing/2014/main" id="{3474E55C-1D71-8C4A-AE24-DC44AC28B4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1013" y="199707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</a:t>
              </a: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53" name="Rectangle 14">
              <a:extLst>
                <a:ext uri="{FF2B5EF4-FFF2-40B4-BE49-F238E27FC236}">
                  <a16:creationId xmlns:a16="http://schemas.microsoft.com/office/drawing/2014/main" id="{AC95A98F-5875-EE4D-BB30-72D21350B1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23399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54" name="Rectangle 15">
              <a:extLst>
                <a:ext uri="{FF2B5EF4-FFF2-40B4-BE49-F238E27FC236}">
                  <a16:creationId xmlns:a16="http://schemas.microsoft.com/office/drawing/2014/main" id="{D3B7AAA3-1AD3-484F-9031-B0C7B1184D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23653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55" name="Rectangle 16">
              <a:extLst>
                <a:ext uri="{FF2B5EF4-FFF2-40B4-BE49-F238E27FC236}">
                  <a16:creationId xmlns:a16="http://schemas.microsoft.com/office/drawing/2014/main" id="{C0EE4BB7-B3EC-4143-86DC-574E8222E9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3050" y="24542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56" name="Rectangle 17">
              <a:extLst>
                <a:ext uri="{FF2B5EF4-FFF2-40B4-BE49-F238E27FC236}">
                  <a16:creationId xmlns:a16="http://schemas.microsoft.com/office/drawing/2014/main" id="{DA6905D8-E898-824E-A160-C8CA8EC7E2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9438" y="2455863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57" name="Rectangle 18">
              <a:extLst>
                <a:ext uri="{FF2B5EF4-FFF2-40B4-BE49-F238E27FC236}">
                  <a16:creationId xmlns:a16="http://schemas.microsoft.com/office/drawing/2014/main" id="{CD2EE0B9-F1B6-2D4D-B38C-61E7990316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263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58" name="Rectangle 19">
              <a:extLst>
                <a:ext uri="{FF2B5EF4-FFF2-40B4-BE49-F238E27FC236}">
                  <a16:creationId xmlns:a16="http://schemas.microsoft.com/office/drawing/2014/main" id="{8C105EBB-EA03-954D-8E31-EFCC233680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9125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59" name="Rectangle 20">
              <a:extLst>
                <a:ext uri="{FF2B5EF4-FFF2-40B4-BE49-F238E27FC236}">
                  <a16:creationId xmlns:a16="http://schemas.microsoft.com/office/drawing/2014/main" id="{16D4F996-A293-A647-938A-61AA57431C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23399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60" name="Rectangle 21">
              <a:extLst>
                <a:ext uri="{FF2B5EF4-FFF2-40B4-BE49-F238E27FC236}">
                  <a16:creationId xmlns:a16="http://schemas.microsoft.com/office/drawing/2014/main" id="{6359C4EE-9F42-904D-BFAA-CA0E711BE5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4750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61" name="Rectangle 22">
              <a:extLst>
                <a:ext uri="{FF2B5EF4-FFF2-40B4-BE49-F238E27FC236}">
                  <a16:creationId xmlns:a16="http://schemas.microsoft.com/office/drawing/2014/main" id="{FE4C14DB-7061-2D4F-B00D-30BD14DF4F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8788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62" name="Rectangle 23">
              <a:extLst>
                <a:ext uri="{FF2B5EF4-FFF2-40B4-BE49-F238E27FC236}">
                  <a16:creationId xmlns:a16="http://schemas.microsoft.com/office/drawing/2014/main" id="{3BBFF538-028F-7345-ABA3-10AEAE1A0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1238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63" name="Rectangle 24">
              <a:extLst>
                <a:ext uri="{FF2B5EF4-FFF2-40B4-BE49-F238E27FC236}">
                  <a16:creationId xmlns:a16="http://schemas.microsoft.com/office/drawing/2014/main" id="{59742A3A-0DBF-0B4E-B560-23531D6AA2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5275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64" name="Rectangle 25">
              <a:extLst>
                <a:ext uri="{FF2B5EF4-FFF2-40B4-BE49-F238E27FC236}">
                  <a16:creationId xmlns:a16="http://schemas.microsoft.com/office/drawing/2014/main" id="{72FB2636-62A1-F34E-835C-0EF9003FA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0" y="23399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65" name="Rectangle 26">
              <a:extLst>
                <a:ext uri="{FF2B5EF4-FFF2-40B4-BE49-F238E27FC236}">
                  <a16:creationId xmlns:a16="http://schemas.microsoft.com/office/drawing/2014/main" id="{F3CC640B-5247-9241-AE53-EDB5B702F3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2809875"/>
              <a:ext cx="6015038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66" name="Rectangle 27">
              <a:extLst>
                <a:ext uri="{FF2B5EF4-FFF2-40B4-BE49-F238E27FC236}">
                  <a16:creationId xmlns:a16="http://schemas.microsoft.com/office/drawing/2014/main" id="{4CF1406E-B39C-CE48-9534-5D0BA852FB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2822575"/>
              <a:ext cx="11113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67" name="Rectangle 28">
              <a:extLst>
                <a:ext uri="{FF2B5EF4-FFF2-40B4-BE49-F238E27FC236}">
                  <a16:creationId xmlns:a16="http://schemas.microsoft.com/office/drawing/2014/main" id="{0A4B1E73-56A6-4F4F-A2FA-AC077571D4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68" name="Rectangle 29">
              <a:extLst>
                <a:ext uri="{FF2B5EF4-FFF2-40B4-BE49-F238E27FC236}">
                  <a16:creationId xmlns:a16="http://schemas.microsoft.com/office/drawing/2014/main" id="{ED0C1FD0-E8BA-4645-BBB2-6E0C0ADC63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2822575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69" name="Rectangle 30">
              <a:extLst>
                <a:ext uri="{FF2B5EF4-FFF2-40B4-BE49-F238E27FC236}">
                  <a16:creationId xmlns:a16="http://schemas.microsoft.com/office/drawing/2014/main" id="{01039DE6-F525-C647-A80B-016D9E8616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9463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70" name="Rectangle 31">
              <a:extLst>
                <a:ext uri="{FF2B5EF4-FFF2-40B4-BE49-F238E27FC236}">
                  <a16:creationId xmlns:a16="http://schemas.microsoft.com/office/drawing/2014/main" id="{8FAC3438-7A08-6C4F-BB60-9B8B126340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5813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71" name="Rectangle 32">
              <a:extLst>
                <a:ext uri="{FF2B5EF4-FFF2-40B4-BE49-F238E27FC236}">
                  <a16:creationId xmlns:a16="http://schemas.microsoft.com/office/drawing/2014/main" id="{1DC415B4-F5B8-7942-9893-8F19C139B6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6363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72" name="Rectangle 33">
              <a:extLst>
                <a:ext uri="{FF2B5EF4-FFF2-40B4-BE49-F238E27FC236}">
                  <a16:creationId xmlns:a16="http://schemas.microsoft.com/office/drawing/2014/main" id="{C569F2F6-207B-514F-8C66-AA90258BD8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575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73" name="Rectangle 34">
              <a:extLst>
                <a:ext uri="{FF2B5EF4-FFF2-40B4-BE49-F238E27FC236}">
                  <a16:creationId xmlns:a16="http://schemas.microsoft.com/office/drawing/2014/main" id="{741D3E00-8E81-F34B-AF01-B4B239D3CF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2822575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74" name="Rectangle 35">
              <a:extLst>
                <a:ext uri="{FF2B5EF4-FFF2-40B4-BE49-F238E27FC236}">
                  <a16:creationId xmlns:a16="http://schemas.microsoft.com/office/drawing/2014/main" id="{F2613098-58AB-7B46-ABBA-BEB21D98C3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2375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75" name="Rectangle 36">
              <a:extLst>
                <a:ext uri="{FF2B5EF4-FFF2-40B4-BE49-F238E27FC236}">
                  <a16:creationId xmlns:a16="http://schemas.microsoft.com/office/drawing/2014/main" id="{E55DD97D-5BA1-EC45-B980-325387EBFF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4988" y="29225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76" name="Rectangle 37">
              <a:extLst>
                <a:ext uri="{FF2B5EF4-FFF2-40B4-BE49-F238E27FC236}">
                  <a16:creationId xmlns:a16="http://schemas.microsoft.com/office/drawing/2014/main" id="{3B00B911-9625-D64E-994E-5C0ABA69FF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9025" y="29225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77" name="Rectangle 38">
              <a:extLst>
                <a:ext uri="{FF2B5EF4-FFF2-40B4-BE49-F238E27FC236}">
                  <a16:creationId xmlns:a16="http://schemas.microsoft.com/office/drawing/2014/main" id="{25E4D5E0-0C6B-EA44-8A24-D010CFE30E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6238" y="29225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78" name="Rectangle 39">
              <a:extLst>
                <a:ext uri="{FF2B5EF4-FFF2-40B4-BE49-F238E27FC236}">
                  <a16:creationId xmlns:a16="http://schemas.microsoft.com/office/drawing/2014/main" id="{7AF6BE7A-F0E9-364B-AE83-08F4F0A55D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0" y="2822575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79" name="Rectangle 40">
              <a:extLst>
                <a:ext uri="{FF2B5EF4-FFF2-40B4-BE49-F238E27FC236}">
                  <a16:creationId xmlns:a16="http://schemas.microsoft.com/office/drawing/2014/main" id="{3A7B8EA2-7359-9944-A7B2-307D7B9A4D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32575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80" name="Rectangle 41">
              <a:extLst>
                <a:ext uri="{FF2B5EF4-FFF2-40B4-BE49-F238E27FC236}">
                  <a16:creationId xmlns:a16="http://schemas.microsoft.com/office/drawing/2014/main" id="{39A5F8D8-3D63-8A4A-A785-75B7261D28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8688" y="29225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81" name="Rectangle 42">
              <a:extLst>
                <a:ext uri="{FF2B5EF4-FFF2-40B4-BE49-F238E27FC236}">
                  <a16:creationId xmlns:a16="http://schemas.microsoft.com/office/drawing/2014/main" id="{1D139A90-AE0B-244B-A623-58423B616C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3257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82" name="Rectangle 43">
              <a:extLst>
                <a:ext uri="{FF2B5EF4-FFF2-40B4-BE49-F238E27FC236}">
                  <a16:creationId xmlns:a16="http://schemas.microsoft.com/office/drawing/2014/main" id="{041FACF8-8C37-1540-AD76-FC14686D8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9463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83" name="Rectangle 44">
              <a:extLst>
                <a:ext uri="{FF2B5EF4-FFF2-40B4-BE49-F238E27FC236}">
                  <a16:creationId xmlns:a16="http://schemas.microsoft.com/office/drawing/2014/main" id="{F2B7CB66-113A-C847-9704-579E468019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5813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84" name="Rectangle 45">
              <a:extLst>
                <a:ext uri="{FF2B5EF4-FFF2-40B4-BE49-F238E27FC236}">
                  <a16:creationId xmlns:a16="http://schemas.microsoft.com/office/drawing/2014/main" id="{8C9B93DD-11CD-B447-ADBE-7C7B38049D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6363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85" name="Rectangle 46">
              <a:extLst>
                <a:ext uri="{FF2B5EF4-FFF2-40B4-BE49-F238E27FC236}">
                  <a16:creationId xmlns:a16="http://schemas.microsoft.com/office/drawing/2014/main" id="{63C094EC-3B2B-324C-8300-002D930AE3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575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86" name="Rectangle 47">
              <a:extLst>
                <a:ext uri="{FF2B5EF4-FFF2-40B4-BE49-F238E27FC236}">
                  <a16:creationId xmlns:a16="http://schemas.microsoft.com/office/drawing/2014/main" id="{FCE064BD-55B4-DC4A-A0D5-0135E01879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3257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87" name="Rectangle 48">
              <a:extLst>
                <a:ext uri="{FF2B5EF4-FFF2-40B4-BE49-F238E27FC236}">
                  <a16:creationId xmlns:a16="http://schemas.microsoft.com/office/drawing/2014/main" id="{32A83038-B15E-9746-8B09-FDCD7C227D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2375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88" name="Rectangle 49">
              <a:extLst>
                <a:ext uri="{FF2B5EF4-FFF2-40B4-BE49-F238E27FC236}">
                  <a16:creationId xmlns:a16="http://schemas.microsoft.com/office/drawing/2014/main" id="{3E5A04FE-E1A2-9A43-836F-A1106C2697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4988" y="32734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89" name="Rectangle 50">
              <a:extLst>
                <a:ext uri="{FF2B5EF4-FFF2-40B4-BE49-F238E27FC236}">
                  <a16:creationId xmlns:a16="http://schemas.microsoft.com/office/drawing/2014/main" id="{02D67595-F287-5242-AD63-FC105F0BD3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9025" y="32734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90" name="Rectangle 51">
              <a:extLst>
                <a:ext uri="{FF2B5EF4-FFF2-40B4-BE49-F238E27FC236}">
                  <a16:creationId xmlns:a16="http://schemas.microsoft.com/office/drawing/2014/main" id="{DBF61355-05F2-F64A-A6CC-EAB373DCCE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6238" y="32734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91" name="Rectangle 52">
              <a:extLst>
                <a:ext uri="{FF2B5EF4-FFF2-40B4-BE49-F238E27FC236}">
                  <a16:creationId xmlns:a16="http://schemas.microsoft.com/office/drawing/2014/main" id="{16DFD56D-18AC-474B-B98B-BB19D8EDEB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0" y="3257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92" name="Rectangle 53">
              <a:extLst>
                <a:ext uri="{FF2B5EF4-FFF2-40B4-BE49-F238E27FC236}">
                  <a16:creationId xmlns:a16="http://schemas.microsoft.com/office/drawing/2014/main" id="{4AD2F038-7350-6440-A925-22EE711E4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3621088"/>
              <a:ext cx="6015038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93" name="Rectangle 54">
              <a:extLst>
                <a:ext uri="{FF2B5EF4-FFF2-40B4-BE49-F238E27FC236}">
                  <a16:creationId xmlns:a16="http://schemas.microsoft.com/office/drawing/2014/main" id="{A62C35F9-8668-1A40-9661-0A4F3E987A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8688" y="32734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5" name="Rectangle 2">
            <a:extLst>
              <a:ext uri="{FF2B5EF4-FFF2-40B4-BE49-F238E27FC236}">
                <a16:creationId xmlns:a16="http://schemas.microsoft.com/office/drawing/2014/main" id="{45666D7A-608D-DE42-B56F-5FA95083D62B}"/>
              </a:ext>
            </a:extLst>
          </p:cNvPr>
          <p:cNvSpPr txBox="1">
            <a:spLocks noChangeArrowheads="1"/>
          </p:cNvSpPr>
          <p:nvPr/>
        </p:nvSpPr>
        <p:spPr>
          <a:xfrm>
            <a:off x="949325" y="762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2800" dirty="0">
                <a:ea typeface="+mj-ea"/>
                <a:cs typeface="+mj-cs"/>
              </a:rPr>
              <a:t>State table for the serial adder FSM</a:t>
            </a:r>
          </a:p>
        </p:txBody>
      </p:sp>
      <p:sp>
        <p:nvSpPr>
          <p:cNvPr id="50179" name="TextBox 125">
            <a:extLst>
              <a:ext uri="{FF2B5EF4-FFF2-40B4-BE49-F238E27FC236}">
                <a16:creationId xmlns:a16="http://schemas.microsoft.com/office/drawing/2014/main" id="{8D0D9B19-CEE5-2B45-9879-9CB2E7A386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77063" y="6477001"/>
            <a:ext cx="3097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6.41 &amp; 6.42 from the textbook ]</a:t>
            </a:r>
          </a:p>
        </p:txBody>
      </p:sp>
      <p:grpSp>
        <p:nvGrpSpPr>
          <p:cNvPr id="50180" name="Group 56">
            <a:extLst>
              <a:ext uri="{FF2B5EF4-FFF2-40B4-BE49-F238E27FC236}">
                <a16:creationId xmlns:a16="http://schemas.microsoft.com/office/drawing/2014/main" id="{46B4026F-6C82-AC4D-A606-A95B28FAD6E7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3825876"/>
            <a:ext cx="6032500" cy="2270125"/>
            <a:chOff x="1552575" y="1598613"/>
            <a:chExt cx="6032500" cy="2270125"/>
          </a:xfrm>
        </p:grpSpPr>
        <p:sp>
          <p:nvSpPr>
            <p:cNvPr id="50183" name="Rectangle 57">
              <a:extLst>
                <a:ext uri="{FF2B5EF4-FFF2-40B4-BE49-F238E27FC236}">
                  <a16:creationId xmlns:a16="http://schemas.microsoft.com/office/drawing/2014/main" id="{12AE5A1B-1C9F-5D44-9D1A-445383C214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1598613"/>
              <a:ext cx="601503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184" name="Rectangle 58">
              <a:extLst>
                <a:ext uri="{FF2B5EF4-FFF2-40B4-BE49-F238E27FC236}">
                  <a16:creationId xmlns:a16="http://schemas.microsoft.com/office/drawing/2014/main" id="{8DA111FA-07BE-FF47-A153-8C8F56D393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1619250"/>
              <a:ext cx="11113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185" name="Rectangle 59">
              <a:extLst>
                <a:ext uri="{FF2B5EF4-FFF2-40B4-BE49-F238E27FC236}">
                  <a16:creationId xmlns:a16="http://schemas.microsoft.com/office/drawing/2014/main" id="{015EC02E-6AA7-0B4C-9F62-40005A8A0D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1619250"/>
              <a:ext cx="12700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186" name="Rectangle 60">
              <a:extLst>
                <a:ext uri="{FF2B5EF4-FFF2-40B4-BE49-F238E27FC236}">
                  <a16:creationId xmlns:a16="http://schemas.microsoft.com/office/drawing/2014/main" id="{DEAF8B5C-45A7-9A48-A005-B327A17307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4500" y="1924050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187" name="Rectangle 61">
              <a:extLst>
                <a:ext uri="{FF2B5EF4-FFF2-40B4-BE49-F238E27FC236}">
                  <a16:creationId xmlns:a16="http://schemas.microsoft.com/office/drawing/2014/main" id="{AE94317C-775C-DE43-AD6B-6CE5A56312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1619250"/>
              <a:ext cx="12700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188" name="Rectangle 62">
              <a:extLst>
                <a:ext uri="{FF2B5EF4-FFF2-40B4-BE49-F238E27FC236}">
                  <a16:creationId xmlns:a16="http://schemas.microsoft.com/office/drawing/2014/main" id="{D254CB1F-D426-7A4B-80D3-E87A0CEF88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1863" y="1725613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189" name="Rectangle 63">
              <a:extLst>
                <a:ext uri="{FF2B5EF4-FFF2-40B4-BE49-F238E27FC236}">
                  <a16:creationId xmlns:a16="http://schemas.microsoft.com/office/drawing/2014/main" id="{EC8B0C93-6B1D-BD4A-82E5-E700EB9CF6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1619250"/>
              <a:ext cx="12700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190" name="Rectangle 64">
              <a:extLst>
                <a:ext uri="{FF2B5EF4-FFF2-40B4-BE49-F238E27FC236}">
                  <a16:creationId xmlns:a16="http://schemas.microsoft.com/office/drawing/2014/main" id="{679020A9-1003-9B42-8377-431AB9692F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130425"/>
              <a:ext cx="49672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191" name="Rectangle 65">
              <a:extLst>
                <a:ext uri="{FF2B5EF4-FFF2-40B4-BE49-F238E27FC236}">
                  <a16:creationId xmlns:a16="http://schemas.microsoft.com/office/drawing/2014/main" id="{5E6983CB-4A1F-8E4D-A48E-9AE84E143D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2143125"/>
              <a:ext cx="11113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192" name="Rectangle 66">
              <a:extLst>
                <a:ext uri="{FF2B5EF4-FFF2-40B4-BE49-F238E27FC236}">
                  <a16:creationId xmlns:a16="http://schemas.microsoft.com/office/drawing/2014/main" id="{B9368CAC-663D-D840-A304-7744175C79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0288" y="1725613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193" name="Rectangle 67">
              <a:extLst>
                <a:ext uri="{FF2B5EF4-FFF2-40B4-BE49-F238E27FC236}">
                  <a16:creationId xmlns:a16="http://schemas.microsoft.com/office/drawing/2014/main" id="{890720AD-D72C-C34A-9274-879006ACF6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1431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194" name="Rectangle 68">
              <a:extLst>
                <a:ext uri="{FF2B5EF4-FFF2-40B4-BE49-F238E27FC236}">
                  <a16:creationId xmlns:a16="http://schemas.microsoft.com/office/drawing/2014/main" id="{E0B64851-C7A9-DF49-96C9-5AAD61D80A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4200" y="22383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195" name="Rectangle 69">
              <a:extLst>
                <a:ext uri="{FF2B5EF4-FFF2-40B4-BE49-F238E27FC236}">
                  <a16:creationId xmlns:a16="http://schemas.microsoft.com/office/drawing/2014/main" id="{262FC49F-74D1-1849-89A0-54C390C2BA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2250" y="22463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0196" name="Rectangle 70">
              <a:extLst>
                <a:ext uri="{FF2B5EF4-FFF2-40B4-BE49-F238E27FC236}">
                  <a16:creationId xmlns:a16="http://schemas.microsoft.com/office/drawing/2014/main" id="{3FC157DD-E473-2B46-996D-4FB850BF62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8638" y="2247900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197" name="Rectangle 71">
              <a:extLst>
                <a:ext uri="{FF2B5EF4-FFF2-40B4-BE49-F238E27FC236}">
                  <a16:creationId xmlns:a16="http://schemas.microsoft.com/office/drawing/2014/main" id="{355CC167-5B55-AA4D-8202-6EC751E84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198" name="Rectangle 72">
              <a:extLst>
                <a:ext uri="{FF2B5EF4-FFF2-40B4-BE49-F238E27FC236}">
                  <a16:creationId xmlns:a16="http://schemas.microsoft.com/office/drawing/2014/main" id="{FC2FF540-54B3-A847-B26E-0D445BE606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325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199" name="Rectangle 73">
              <a:extLst>
                <a:ext uri="{FF2B5EF4-FFF2-40B4-BE49-F238E27FC236}">
                  <a16:creationId xmlns:a16="http://schemas.microsoft.com/office/drawing/2014/main" id="{275120C5-4DE2-BC42-BBCE-4D92927746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21431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00" name="Rectangle 74">
              <a:extLst>
                <a:ext uri="{FF2B5EF4-FFF2-40B4-BE49-F238E27FC236}">
                  <a16:creationId xmlns:a16="http://schemas.microsoft.com/office/drawing/2014/main" id="{F4BE3FEE-2022-E54A-9889-3266FF7F5F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01" name="Rectangle 75">
              <a:extLst>
                <a:ext uri="{FF2B5EF4-FFF2-40B4-BE49-F238E27FC236}">
                  <a16:creationId xmlns:a16="http://schemas.microsoft.com/office/drawing/2014/main" id="{DA72B51C-F16E-E54D-937F-047FC1E43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8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02" name="Rectangle 76">
              <a:extLst>
                <a:ext uri="{FF2B5EF4-FFF2-40B4-BE49-F238E27FC236}">
                  <a16:creationId xmlns:a16="http://schemas.microsoft.com/office/drawing/2014/main" id="{E7A2362C-754C-4642-AB85-EA12ECB433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0438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03" name="Rectangle 77">
              <a:extLst>
                <a:ext uri="{FF2B5EF4-FFF2-40B4-BE49-F238E27FC236}">
                  <a16:creationId xmlns:a16="http://schemas.microsoft.com/office/drawing/2014/main" id="{C42AF1DE-483B-5F4D-9E16-BFFDCEDA4A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04" name="Rectangle 78">
              <a:extLst>
                <a:ext uri="{FF2B5EF4-FFF2-40B4-BE49-F238E27FC236}">
                  <a16:creationId xmlns:a16="http://schemas.microsoft.com/office/drawing/2014/main" id="{D43E9276-3FC3-0641-9076-7423FA3A7E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21431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05" name="Rectangle 79">
              <a:extLst>
                <a:ext uri="{FF2B5EF4-FFF2-40B4-BE49-F238E27FC236}">
                  <a16:creationId xmlns:a16="http://schemas.microsoft.com/office/drawing/2014/main" id="{EC8D73F8-7692-6B45-A553-6C57A2E35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587625"/>
              <a:ext cx="49672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06" name="Rectangle 80">
              <a:extLst>
                <a:ext uri="{FF2B5EF4-FFF2-40B4-BE49-F238E27FC236}">
                  <a16:creationId xmlns:a16="http://schemas.microsoft.com/office/drawing/2014/main" id="{EE6EF287-4EEC-D54D-BED0-31681717A2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2600325"/>
              <a:ext cx="11113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07" name="Rectangle 81">
              <a:extLst>
                <a:ext uri="{FF2B5EF4-FFF2-40B4-BE49-F238E27FC236}">
                  <a16:creationId xmlns:a16="http://schemas.microsoft.com/office/drawing/2014/main" id="{55793A61-6BFA-2844-92E2-BF7950E797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0100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08" name="Rectangle 82">
              <a:extLst>
                <a:ext uri="{FF2B5EF4-FFF2-40B4-BE49-F238E27FC236}">
                  <a16:creationId xmlns:a16="http://schemas.microsoft.com/office/drawing/2014/main" id="{1082547B-FF64-164A-8A97-BFA25B83F9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600325"/>
              <a:ext cx="12700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09" name="Rectangle 83">
              <a:extLst>
                <a:ext uri="{FF2B5EF4-FFF2-40B4-BE49-F238E27FC236}">
                  <a16:creationId xmlns:a16="http://schemas.microsoft.com/office/drawing/2014/main" id="{E4FED2C8-F5DF-7C49-9AAE-1254B5A963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2475" y="265747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0210" name="Rectangle 84">
              <a:extLst>
                <a:ext uri="{FF2B5EF4-FFF2-40B4-BE49-F238E27FC236}">
                  <a16:creationId xmlns:a16="http://schemas.microsoft.com/office/drawing/2014/main" id="{4F9E5415-298C-F947-86A4-766B7DD83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2600325"/>
              <a:ext cx="12700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11" name="Rectangle 85">
              <a:extLst>
                <a:ext uri="{FF2B5EF4-FFF2-40B4-BE49-F238E27FC236}">
                  <a16:creationId xmlns:a16="http://schemas.microsoft.com/office/drawing/2014/main" id="{E515174B-57BD-7945-82B0-F1ACC8BA06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6675" y="2703513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0212" name="Rectangle 86">
              <a:extLst>
                <a:ext uri="{FF2B5EF4-FFF2-40B4-BE49-F238E27FC236}">
                  <a16:creationId xmlns:a16="http://schemas.microsoft.com/office/drawing/2014/main" id="{58140A5F-2E29-7C4E-9C1E-BEB95DD8C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2600325"/>
              <a:ext cx="12700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13" name="Rectangle 87">
              <a:extLst>
                <a:ext uri="{FF2B5EF4-FFF2-40B4-BE49-F238E27FC236}">
                  <a16:creationId xmlns:a16="http://schemas.microsoft.com/office/drawing/2014/main" id="{06BC5ACC-E4CA-5B47-85A9-724460E9EA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043238"/>
              <a:ext cx="6015038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14" name="Rectangle 88">
              <a:extLst>
                <a:ext uri="{FF2B5EF4-FFF2-40B4-BE49-F238E27FC236}">
                  <a16:creationId xmlns:a16="http://schemas.microsoft.com/office/drawing/2014/main" id="{709B2182-C718-0640-9389-6B68EBC37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055938"/>
              <a:ext cx="11113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15" name="Rectangle 89">
              <a:extLst>
                <a:ext uri="{FF2B5EF4-FFF2-40B4-BE49-F238E27FC236}">
                  <a16:creationId xmlns:a16="http://schemas.microsoft.com/office/drawing/2014/main" id="{8CA076A2-8C90-4544-9A1E-6A4A844111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5563" y="27035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0216" name="Rectangle 90">
              <a:extLst>
                <a:ext uri="{FF2B5EF4-FFF2-40B4-BE49-F238E27FC236}">
                  <a16:creationId xmlns:a16="http://schemas.microsoft.com/office/drawing/2014/main" id="{098393AB-33A6-134A-AE7A-BE713F3361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30559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17" name="Rectangle 91">
              <a:extLst>
                <a:ext uri="{FF2B5EF4-FFF2-40B4-BE49-F238E27FC236}">
                  <a16:creationId xmlns:a16="http://schemas.microsoft.com/office/drawing/2014/main" id="{8A8137CC-9595-E540-AC70-CF838978B3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5650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18" name="Rectangle 92">
              <a:extLst>
                <a:ext uri="{FF2B5EF4-FFF2-40B4-BE49-F238E27FC236}">
                  <a16:creationId xmlns:a16="http://schemas.microsoft.com/office/drawing/2014/main" id="{217720B3-0D1A-D54C-929E-BCF9055B87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58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19" name="Rectangle 93">
              <a:extLst>
                <a:ext uri="{FF2B5EF4-FFF2-40B4-BE49-F238E27FC236}">
                  <a16:creationId xmlns:a16="http://schemas.microsoft.com/office/drawing/2014/main" id="{28565842-31FE-E441-982F-B1651238B7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13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20" name="Rectangle 94">
              <a:extLst>
                <a:ext uri="{FF2B5EF4-FFF2-40B4-BE49-F238E27FC236}">
                  <a16:creationId xmlns:a16="http://schemas.microsoft.com/office/drawing/2014/main" id="{8DF5DFE6-6C82-094B-941E-616E82B84C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58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21" name="Rectangle 95">
              <a:extLst>
                <a:ext uri="{FF2B5EF4-FFF2-40B4-BE49-F238E27FC236}">
                  <a16:creationId xmlns:a16="http://schemas.microsoft.com/office/drawing/2014/main" id="{D76F85CF-79E0-6243-8A2F-6522C2D5BE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30559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22" name="Rectangle 96">
              <a:extLst>
                <a:ext uri="{FF2B5EF4-FFF2-40B4-BE49-F238E27FC236}">
                  <a16:creationId xmlns:a16="http://schemas.microsoft.com/office/drawing/2014/main" id="{443BFA8E-50C1-904E-91E2-158718D5C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2213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23" name="Rectangle 97">
              <a:extLst>
                <a:ext uri="{FF2B5EF4-FFF2-40B4-BE49-F238E27FC236}">
                  <a16:creationId xmlns:a16="http://schemas.microsoft.com/office/drawing/2014/main" id="{E3EA9CAD-4ADF-EA45-A085-EE15849A2B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783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24" name="Rectangle 98">
              <a:extLst>
                <a:ext uri="{FF2B5EF4-FFF2-40B4-BE49-F238E27FC236}">
                  <a16:creationId xmlns:a16="http://schemas.microsoft.com/office/drawing/2014/main" id="{87069CEB-A958-3848-8DB1-491C3314C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75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25" name="Rectangle 99">
              <a:extLst>
                <a:ext uri="{FF2B5EF4-FFF2-40B4-BE49-F238E27FC236}">
                  <a16:creationId xmlns:a16="http://schemas.microsoft.com/office/drawing/2014/main" id="{5433EA6F-86EA-C048-B239-584027ACBC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908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26" name="Rectangle 100">
              <a:extLst>
                <a:ext uri="{FF2B5EF4-FFF2-40B4-BE49-F238E27FC236}">
                  <a16:creationId xmlns:a16="http://schemas.microsoft.com/office/drawing/2014/main" id="{EE55A079-0573-8F42-92F9-89C87F8DEB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30559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27" name="Rectangle 101">
              <a:extLst>
                <a:ext uri="{FF2B5EF4-FFF2-40B4-BE49-F238E27FC236}">
                  <a16:creationId xmlns:a16="http://schemas.microsoft.com/office/drawing/2014/main" id="{21576F7B-8665-8B45-B710-B33ACCC605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517900"/>
              <a:ext cx="11113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28" name="Rectangle 102">
              <a:extLst>
                <a:ext uri="{FF2B5EF4-FFF2-40B4-BE49-F238E27FC236}">
                  <a16:creationId xmlns:a16="http://schemas.microsoft.com/office/drawing/2014/main" id="{2ABA33CD-28D3-1940-8285-352FE6CAA6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153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29" name="Rectangle 103">
              <a:extLst>
                <a:ext uri="{FF2B5EF4-FFF2-40B4-BE49-F238E27FC236}">
                  <a16:creationId xmlns:a16="http://schemas.microsoft.com/office/drawing/2014/main" id="{D6BE85DD-44B8-584F-9616-281CCE38EB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3517900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30" name="Rectangle 104">
              <a:extLst>
                <a:ext uri="{FF2B5EF4-FFF2-40B4-BE49-F238E27FC236}">
                  <a16:creationId xmlns:a16="http://schemas.microsoft.com/office/drawing/2014/main" id="{CA7A40C5-BB9C-7D4D-A7F9-D975B8C2CF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5650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31" name="Rectangle 105">
              <a:extLst>
                <a:ext uri="{FF2B5EF4-FFF2-40B4-BE49-F238E27FC236}">
                  <a16:creationId xmlns:a16="http://schemas.microsoft.com/office/drawing/2014/main" id="{DAD60009-E01C-8143-97E3-1751C68CBC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58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32" name="Rectangle 106">
              <a:extLst>
                <a:ext uri="{FF2B5EF4-FFF2-40B4-BE49-F238E27FC236}">
                  <a16:creationId xmlns:a16="http://schemas.microsoft.com/office/drawing/2014/main" id="{3394CE39-AEF0-984C-9D46-CD5E4C3D0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13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33" name="Rectangle 107">
              <a:extLst>
                <a:ext uri="{FF2B5EF4-FFF2-40B4-BE49-F238E27FC236}">
                  <a16:creationId xmlns:a16="http://schemas.microsoft.com/office/drawing/2014/main" id="{83D4A15E-60AD-CB4E-85D9-345854DB90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58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34" name="Rectangle 108">
              <a:extLst>
                <a:ext uri="{FF2B5EF4-FFF2-40B4-BE49-F238E27FC236}">
                  <a16:creationId xmlns:a16="http://schemas.microsoft.com/office/drawing/2014/main" id="{F854169C-C859-9D46-BD29-751089BE48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3517900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35" name="Rectangle 109">
              <a:extLst>
                <a:ext uri="{FF2B5EF4-FFF2-40B4-BE49-F238E27FC236}">
                  <a16:creationId xmlns:a16="http://schemas.microsoft.com/office/drawing/2014/main" id="{1020CB21-77A6-0949-A0A9-4934DCB4CB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2213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36" name="Rectangle 110">
              <a:extLst>
                <a:ext uri="{FF2B5EF4-FFF2-40B4-BE49-F238E27FC236}">
                  <a16:creationId xmlns:a16="http://schemas.microsoft.com/office/drawing/2014/main" id="{244AF46F-76F5-D14E-A85C-22F2864052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783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37" name="Rectangle 111">
              <a:extLst>
                <a:ext uri="{FF2B5EF4-FFF2-40B4-BE49-F238E27FC236}">
                  <a16:creationId xmlns:a16="http://schemas.microsoft.com/office/drawing/2014/main" id="{BC5C984F-C0B7-5240-B72F-3566AC2ADB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75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38" name="Rectangle 112">
              <a:extLst>
                <a:ext uri="{FF2B5EF4-FFF2-40B4-BE49-F238E27FC236}">
                  <a16:creationId xmlns:a16="http://schemas.microsoft.com/office/drawing/2014/main" id="{1007226B-A5D1-804D-A535-CCCEE27C19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908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39" name="Rectangle 113">
              <a:extLst>
                <a:ext uri="{FF2B5EF4-FFF2-40B4-BE49-F238E27FC236}">
                  <a16:creationId xmlns:a16="http://schemas.microsoft.com/office/drawing/2014/main" id="{2DB5595B-D06F-F942-997F-34059EAC41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3517900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40" name="Rectangle 114">
              <a:extLst>
                <a:ext uri="{FF2B5EF4-FFF2-40B4-BE49-F238E27FC236}">
                  <a16:creationId xmlns:a16="http://schemas.microsoft.com/office/drawing/2014/main" id="{3158CF56-E52C-DD4C-9094-B9EDF367F5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856038"/>
              <a:ext cx="6015038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41" name="Rectangle 115">
              <a:extLst>
                <a:ext uri="{FF2B5EF4-FFF2-40B4-BE49-F238E27FC236}">
                  <a16:creationId xmlns:a16="http://schemas.microsoft.com/office/drawing/2014/main" id="{E4B936D2-ADF3-5648-A926-6F26D15D6A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153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17" name="Rectangle 2">
            <a:extLst>
              <a:ext uri="{FF2B5EF4-FFF2-40B4-BE49-F238E27FC236}">
                <a16:creationId xmlns:a16="http://schemas.microsoft.com/office/drawing/2014/main" id="{45CA547F-2D7F-BE4D-9706-A271292481B8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2766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2400" dirty="0">
                <a:ea typeface="+mj-ea"/>
                <a:cs typeface="+mj-cs"/>
              </a:rPr>
              <a:t>State-assigned table for the serial adder</a:t>
            </a:r>
          </a:p>
        </p:txBody>
      </p:sp>
      <p:sp>
        <p:nvSpPr>
          <p:cNvPr id="50182" name="Rectangle 117">
            <a:extLst>
              <a:ext uri="{FF2B5EF4-FFF2-40B4-BE49-F238E27FC236}">
                <a16:creationId xmlns:a16="http://schemas.microsoft.com/office/drawing/2014/main" id="{0025A2B6-4FF6-0849-8BC0-E1EAE0D22A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5725" y="5405438"/>
            <a:ext cx="2133600" cy="61436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201" name="Group 1">
            <a:extLst>
              <a:ext uri="{FF2B5EF4-FFF2-40B4-BE49-F238E27FC236}">
                <a16:creationId xmlns:a16="http://schemas.microsoft.com/office/drawing/2014/main" id="{A4055E62-1268-594E-932A-19BF7786F4E5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1066801"/>
            <a:ext cx="6032500" cy="1762125"/>
            <a:chOff x="1603375" y="1871663"/>
            <a:chExt cx="6032500" cy="1762125"/>
          </a:xfrm>
        </p:grpSpPr>
        <p:sp>
          <p:nvSpPr>
            <p:cNvPr id="51265" name="Rectangle 3">
              <a:extLst>
                <a:ext uri="{FF2B5EF4-FFF2-40B4-BE49-F238E27FC236}">
                  <a16:creationId xmlns:a16="http://schemas.microsoft.com/office/drawing/2014/main" id="{8BC164B2-720D-0E4E-9AF2-101DB8C7D3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1871663"/>
              <a:ext cx="6015038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66" name="Rectangle 4">
              <a:extLst>
                <a:ext uri="{FF2B5EF4-FFF2-40B4-BE49-F238E27FC236}">
                  <a16:creationId xmlns:a16="http://schemas.microsoft.com/office/drawing/2014/main" id="{2225DF2E-800E-C54C-BA20-A67A7F7837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1882775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67" name="Rectangle 5">
              <a:extLst>
                <a:ext uri="{FF2B5EF4-FFF2-40B4-BE49-F238E27FC236}">
                  <a16:creationId xmlns:a16="http://schemas.microsoft.com/office/drawing/2014/main" id="{2E7E3C7F-E225-6844-97E3-FD7D95601A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18827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68" name="Rectangle 6">
              <a:extLst>
                <a:ext uri="{FF2B5EF4-FFF2-40B4-BE49-F238E27FC236}">
                  <a16:creationId xmlns:a16="http://schemas.microsoft.com/office/drawing/2014/main" id="{AEF2125C-DA28-B54A-B9F2-2611D59036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5300" y="2090738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69" name="Rectangle 7">
              <a:extLst>
                <a:ext uri="{FF2B5EF4-FFF2-40B4-BE49-F238E27FC236}">
                  <a16:creationId xmlns:a16="http://schemas.microsoft.com/office/drawing/2014/main" id="{EAF50F9B-6C5C-3947-98D5-75001B482E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827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70" name="Rectangle 8">
              <a:extLst>
                <a:ext uri="{FF2B5EF4-FFF2-40B4-BE49-F238E27FC236}">
                  <a16:creationId xmlns:a16="http://schemas.microsoft.com/office/drawing/2014/main" id="{A64D8B5B-871D-834B-902B-62F1162213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998663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71" name="Rectangle 9">
              <a:extLst>
                <a:ext uri="{FF2B5EF4-FFF2-40B4-BE49-F238E27FC236}">
                  <a16:creationId xmlns:a16="http://schemas.microsoft.com/office/drawing/2014/main" id="{1C955483-3C10-E746-A855-9C1A64CD0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70600" y="1998663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72" name="Rectangle 10">
              <a:extLst>
                <a:ext uri="{FF2B5EF4-FFF2-40B4-BE49-F238E27FC236}">
                  <a16:creationId xmlns:a16="http://schemas.microsoft.com/office/drawing/2014/main" id="{C31FB34F-10B4-9744-ACBA-B25B960A4C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0" y="18827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73" name="Rectangle 11">
              <a:extLst>
                <a:ext uri="{FF2B5EF4-FFF2-40B4-BE49-F238E27FC236}">
                  <a16:creationId xmlns:a16="http://schemas.microsoft.com/office/drawing/2014/main" id="{FF0875FF-8CBE-7649-925B-BE5C0DE0B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2352675"/>
              <a:ext cx="49672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74" name="Rectangle 12">
              <a:extLst>
                <a:ext uri="{FF2B5EF4-FFF2-40B4-BE49-F238E27FC236}">
                  <a16:creationId xmlns:a16="http://schemas.microsoft.com/office/drawing/2014/main" id="{096A8771-5B98-924C-BF48-98778CAEC7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2339975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75" name="Rectangle 13">
              <a:extLst>
                <a:ext uri="{FF2B5EF4-FFF2-40B4-BE49-F238E27FC236}">
                  <a16:creationId xmlns:a16="http://schemas.microsoft.com/office/drawing/2014/main" id="{39C50864-81A6-AD4F-806A-3B44108D7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1013" y="199707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</a:t>
              </a: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76" name="Rectangle 14">
              <a:extLst>
                <a:ext uri="{FF2B5EF4-FFF2-40B4-BE49-F238E27FC236}">
                  <a16:creationId xmlns:a16="http://schemas.microsoft.com/office/drawing/2014/main" id="{A1DAB72B-9EB0-0F45-B332-AD4CED2E2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23399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77" name="Rectangle 15">
              <a:extLst>
                <a:ext uri="{FF2B5EF4-FFF2-40B4-BE49-F238E27FC236}">
                  <a16:creationId xmlns:a16="http://schemas.microsoft.com/office/drawing/2014/main" id="{48A90F88-F082-474A-AB2E-48D864D9FD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23653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78" name="Rectangle 16">
              <a:extLst>
                <a:ext uri="{FF2B5EF4-FFF2-40B4-BE49-F238E27FC236}">
                  <a16:creationId xmlns:a16="http://schemas.microsoft.com/office/drawing/2014/main" id="{E5C7C7AC-8B4C-7846-B53C-BA18CFB4A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3050" y="24542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79" name="Rectangle 17">
              <a:extLst>
                <a:ext uri="{FF2B5EF4-FFF2-40B4-BE49-F238E27FC236}">
                  <a16:creationId xmlns:a16="http://schemas.microsoft.com/office/drawing/2014/main" id="{D533286E-DCC7-9B49-A49F-E819B19B69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9438" y="2455863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80" name="Rectangle 18">
              <a:extLst>
                <a:ext uri="{FF2B5EF4-FFF2-40B4-BE49-F238E27FC236}">
                  <a16:creationId xmlns:a16="http://schemas.microsoft.com/office/drawing/2014/main" id="{42A0AFBA-7D33-5E47-84E1-F0BA0220E4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263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81" name="Rectangle 19">
              <a:extLst>
                <a:ext uri="{FF2B5EF4-FFF2-40B4-BE49-F238E27FC236}">
                  <a16:creationId xmlns:a16="http://schemas.microsoft.com/office/drawing/2014/main" id="{9346304C-BA1D-A149-94EE-52B2B60900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9125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82" name="Rectangle 20">
              <a:extLst>
                <a:ext uri="{FF2B5EF4-FFF2-40B4-BE49-F238E27FC236}">
                  <a16:creationId xmlns:a16="http://schemas.microsoft.com/office/drawing/2014/main" id="{87195D74-4609-214A-8521-0D097577A9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23399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83" name="Rectangle 21">
              <a:extLst>
                <a:ext uri="{FF2B5EF4-FFF2-40B4-BE49-F238E27FC236}">
                  <a16:creationId xmlns:a16="http://schemas.microsoft.com/office/drawing/2014/main" id="{DEB2CF8B-3689-2845-A8FC-63C86640D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4750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84" name="Rectangle 22">
              <a:extLst>
                <a:ext uri="{FF2B5EF4-FFF2-40B4-BE49-F238E27FC236}">
                  <a16:creationId xmlns:a16="http://schemas.microsoft.com/office/drawing/2014/main" id="{5F0EA68E-5EF5-7F49-B72D-7BFA4CC789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8788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85" name="Rectangle 23">
              <a:extLst>
                <a:ext uri="{FF2B5EF4-FFF2-40B4-BE49-F238E27FC236}">
                  <a16:creationId xmlns:a16="http://schemas.microsoft.com/office/drawing/2014/main" id="{D55E0993-5364-064A-BA0F-312EFA427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1238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86" name="Rectangle 24">
              <a:extLst>
                <a:ext uri="{FF2B5EF4-FFF2-40B4-BE49-F238E27FC236}">
                  <a16:creationId xmlns:a16="http://schemas.microsoft.com/office/drawing/2014/main" id="{4F3A32BD-CFF4-224A-849C-08D38CF509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5275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87" name="Rectangle 25">
              <a:extLst>
                <a:ext uri="{FF2B5EF4-FFF2-40B4-BE49-F238E27FC236}">
                  <a16:creationId xmlns:a16="http://schemas.microsoft.com/office/drawing/2014/main" id="{681633CA-27E0-0D41-B67D-49B9DBE927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0" y="23399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88" name="Rectangle 26">
              <a:extLst>
                <a:ext uri="{FF2B5EF4-FFF2-40B4-BE49-F238E27FC236}">
                  <a16:creationId xmlns:a16="http://schemas.microsoft.com/office/drawing/2014/main" id="{47337481-3CA0-9E4F-BEAA-6CA0C1A66C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2809875"/>
              <a:ext cx="6015038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89" name="Rectangle 27">
              <a:extLst>
                <a:ext uri="{FF2B5EF4-FFF2-40B4-BE49-F238E27FC236}">
                  <a16:creationId xmlns:a16="http://schemas.microsoft.com/office/drawing/2014/main" id="{B97E8622-8F7B-344C-A481-51D71C140E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2822575"/>
              <a:ext cx="11113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90" name="Rectangle 28">
              <a:extLst>
                <a:ext uri="{FF2B5EF4-FFF2-40B4-BE49-F238E27FC236}">
                  <a16:creationId xmlns:a16="http://schemas.microsoft.com/office/drawing/2014/main" id="{816DA379-0A02-7D4C-BFC3-9ED75E0CA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91" name="Rectangle 29">
              <a:extLst>
                <a:ext uri="{FF2B5EF4-FFF2-40B4-BE49-F238E27FC236}">
                  <a16:creationId xmlns:a16="http://schemas.microsoft.com/office/drawing/2014/main" id="{430020DA-872F-3242-A014-C9A255887A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2822575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92" name="Rectangle 30">
              <a:extLst>
                <a:ext uri="{FF2B5EF4-FFF2-40B4-BE49-F238E27FC236}">
                  <a16:creationId xmlns:a16="http://schemas.microsoft.com/office/drawing/2014/main" id="{FA9EC7DD-451C-A249-BB60-A0B4E3BCB1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9463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93" name="Rectangle 31">
              <a:extLst>
                <a:ext uri="{FF2B5EF4-FFF2-40B4-BE49-F238E27FC236}">
                  <a16:creationId xmlns:a16="http://schemas.microsoft.com/office/drawing/2014/main" id="{C36248CF-B88A-9145-9F5A-15228E4613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5813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94" name="Rectangle 32">
              <a:extLst>
                <a:ext uri="{FF2B5EF4-FFF2-40B4-BE49-F238E27FC236}">
                  <a16:creationId xmlns:a16="http://schemas.microsoft.com/office/drawing/2014/main" id="{57296968-073B-6443-B25D-D4D3D08F7C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6363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95" name="Rectangle 33">
              <a:extLst>
                <a:ext uri="{FF2B5EF4-FFF2-40B4-BE49-F238E27FC236}">
                  <a16:creationId xmlns:a16="http://schemas.microsoft.com/office/drawing/2014/main" id="{12C96A78-DB8B-CB4D-B568-C6D610923D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575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96" name="Rectangle 34">
              <a:extLst>
                <a:ext uri="{FF2B5EF4-FFF2-40B4-BE49-F238E27FC236}">
                  <a16:creationId xmlns:a16="http://schemas.microsoft.com/office/drawing/2014/main" id="{BD673A9E-D49E-F14C-B302-2A0F7EB098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2822575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97" name="Rectangle 35">
              <a:extLst>
                <a:ext uri="{FF2B5EF4-FFF2-40B4-BE49-F238E27FC236}">
                  <a16:creationId xmlns:a16="http://schemas.microsoft.com/office/drawing/2014/main" id="{C787E0F6-C532-CE4B-B954-238E6AEAFD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2375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98" name="Rectangle 36">
              <a:extLst>
                <a:ext uri="{FF2B5EF4-FFF2-40B4-BE49-F238E27FC236}">
                  <a16:creationId xmlns:a16="http://schemas.microsoft.com/office/drawing/2014/main" id="{84487911-7275-6747-ACFE-0466CE96F3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4988" y="29225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99" name="Rectangle 37">
              <a:extLst>
                <a:ext uri="{FF2B5EF4-FFF2-40B4-BE49-F238E27FC236}">
                  <a16:creationId xmlns:a16="http://schemas.microsoft.com/office/drawing/2014/main" id="{F2898EB2-A729-9B46-8E51-982C4D06A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9025" y="29225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300" name="Rectangle 38">
              <a:extLst>
                <a:ext uri="{FF2B5EF4-FFF2-40B4-BE49-F238E27FC236}">
                  <a16:creationId xmlns:a16="http://schemas.microsoft.com/office/drawing/2014/main" id="{9E6B5A8B-D603-5946-88EC-39225FD2B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6238" y="29225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301" name="Rectangle 39">
              <a:extLst>
                <a:ext uri="{FF2B5EF4-FFF2-40B4-BE49-F238E27FC236}">
                  <a16:creationId xmlns:a16="http://schemas.microsoft.com/office/drawing/2014/main" id="{7F38F40D-FBBB-404A-A814-4EC3B66ADE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0" y="2822575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302" name="Rectangle 40">
              <a:extLst>
                <a:ext uri="{FF2B5EF4-FFF2-40B4-BE49-F238E27FC236}">
                  <a16:creationId xmlns:a16="http://schemas.microsoft.com/office/drawing/2014/main" id="{4809FAB7-45CC-424E-8B56-C6B4A38D2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32575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303" name="Rectangle 41">
              <a:extLst>
                <a:ext uri="{FF2B5EF4-FFF2-40B4-BE49-F238E27FC236}">
                  <a16:creationId xmlns:a16="http://schemas.microsoft.com/office/drawing/2014/main" id="{44E5D343-BEA0-834A-9664-B38C30C96E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8688" y="29225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304" name="Rectangle 42">
              <a:extLst>
                <a:ext uri="{FF2B5EF4-FFF2-40B4-BE49-F238E27FC236}">
                  <a16:creationId xmlns:a16="http://schemas.microsoft.com/office/drawing/2014/main" id="{1D8CF224-B9F4-CF4F-B48B-0E3FD3EA83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3257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305" name="Rectangle 43">
              <a:extLst>
                <a:ext uri="{FF2B5EF4-FFF2-40B4-BE49-F238E27FC236}">
                  <a16:creationId xmlns:a16="http://schemas.microsoft.com/office/drawing/2014/main" id="{39352193-AA92-8940-9AC5-5259E57D46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9463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306" name="Rectangle 44">
              <a:extLst>
                <a:ext uri="{FF2B5EF4-FFF2-40B4-BE49-F238E27FC236}">
                  <a16:creationId xmlns:a16="http://schemas.microsoft.com/office/drawing/2014/main" id="{3F5F3C90-14C9-0242-926E-4F2C9BA397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5813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307" name="Rectangle 45">
              <a:extLst>
                <a:ext uri="{FF2B5EF4-FFF2-40B4-BE49-F238E27FC236}">
                  <a16:creationId xmlns:a16="http://schemas.microsoft.com/office/drawing/2014/main" id="{B99F1407-C3CA-F745-95B7-02CA2F179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6363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308" name="Rectangle 46">
              <a:extLst>
                <a:ext uri="{FF2B5EF4-FFF2-40B4-BE49-F238E27FC236}">
                  <a16:creationId xmlns:a16="http://schemas.microsoft.com/office/drawing/2014/main" id="{C7AAF62A-5B42-D543-9FEF-2CED2A91D5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575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309" name="Rectangle 47">
              <a:extLst>
                <a:ext uri="{FF2B5EF4-FFF2-40B4-BE49-F238E27FC236}">
                  <a16:creationId xmlns:a16="http://schemas.microsoft.com/office/drawing/2014/main" id="{F9F8F8D4-BF01-0B4A-962E-8F0A9DA7A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3257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310" name="Rectangle 48">
              <a:extLst>
                <a:ext uri="{FF2B5EF4-FFF2-40B4-BE49-F238E27FC236}">
                  <a16:creationId xmlns:a16="http://schemas.microsoft.com/office/drawing/2014/main" id="{124F578A-76FF-BB4C-AB68-BE3CDE70CF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2375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311" name="Rectangle 49">
              <a:extLst>
                <a:ext uri="{FF2B5EF4-FFF2-40B4-BE49-F238E27FC236}">
                  <a16:creationId xmlns:a16="http://schemas.microsoft.com/office/drawing/2014/main" id="{6921EC29-286A-3C4B-A6F1-15885D9742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4988" y="32734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312" name="Rectangle 50">
              <a:extLst>
                <a:ext uri="{FF2B5EF4-FFF2-40B4-BE49-F238E27FC236}">
                  <a16:creationId xmlns:a16="http://schemas.microsoft.com/office/drawing/2014/main" id="{22E6A638-1736-674A-939E-CD19852033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9025" y="32734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313" name="Rectangle 51">
              <a:extLst>
                <a:ext uri="{FF2B5EF4-FFF2-40B4-BE49-F238E27FC236}">
                  <a16:creationId xmlns:a16="http://schemas.microsoft.com/office/drawing/2014/main" id="{4F967A7E-6516-B541-94C3-80CCB61B1D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6238" y="32734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314" name="Rectangle 52">
              <a:extLst>
                <a:ext uri="{FF2B5EF4-FFF2-40B4-BE49-F238E27FC236}">
                  <a16:creationId xmlns:a16="http://schemas.microsoft.com/office/drawing/2014/main" id="{57DDF443-1254-B54E-A887-7DDF2F34D8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0" y="3257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315" name="Rectangle 53">
              <a:extLst>
                <a:ext uri="{FF2B5EF4-FFF2-40B4-BE49-F238E27FC236}">
                  <a16:creationId xmlns:a16="http://schemas.microsoft.com/office/drawing/2014/main" id="{3A432D7A-D7DE-DE46-B919-41473A74CF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3621088"/>
              <a:ext cx="6015038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316" name="Rectangle 54">
              <a:extLst>
                <a:ext uri="{FF2B5EF4-FFF2-40B4-BE49-F238E27FC236}">
                  <a16:creationId xmlns:a16="http://schemas.microsoft.com/office/drawing/2014/main" id="{A9846D36-032C-5E4C-9EE9-2B5C22C8A2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8688" y="32734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5" name="Rectangle 2">
            <a:extLst>
              <a:ext uri="{FF2B5EF4-FFF2-40B4-BE49-F238E27FC236}">
                <a16:creationId xmlns:a16="http://schemas.microsoft.com/office/drawing/2014/main" id="{BCD6F484-EAED-4648-A2D2-E06582C3F73A}"/>
              </a:ext>
            </a:extLst>
          </p:cNvPr>
          <p:cNvSpPr txBox="1">
            <a:spLocks noChangeArrowheads="1"/>
          </p:cNvSpPr>
          <p:nvPr/>
        </p:nvSpPr>
        <p:spPr>
          <a:xfrm>
            <a:off x="949325" y="762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2800" dirty="0">
                <a:ea typeface="+mj-ea"/>
                <a:cs typeface="+mj-cs"/>
              </a:rPr>
              <a:t>State table for the serial adder FSM</a:t>
            </a:r>
          </a:p>
        </p:txBody>
      </p:sp>
      <p:sp>
        <p:nvSpPr>
          <p:cNvPr id="51203" name="TextBox 125">
            <a:extLst>
              <a:ext uri="{FF2B5EF4-FFF2-40B4-BE49-F238E27FC236}">
                <a16:creationId xmlns:a16="http://schemas.microsoft.com/office/drawing/2014/main" id="{B39EE95A-AE8A-9B4B-83AC-3C67F52927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77063" y="6477001"/>
            <a:ext cx="3097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6.41 &amp; 6.42 from the textbook ]</a:t>
            </a:r>
          </a:p>
        </p:txBody>
      </p:sp>
      <p:grpSp>
        <p:nvGrpSpPr>
          <p:cNvPr id="51204" name="Group 56">
            <a:extLst>
              <a:ext uri="{FF2B5EF4-FFF2-40B4-BE49-F238E27FC236}">
                <a16:creationId xmlns:a16="http://schemas.microsoft.com/office/drawing/2014/main" id="{DE7AC763-DFC5-C145-9CA7-569CC9E4882D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3825876"/>
            <a:ext cx="6032500" cy="2270125"/>
            <a:chOff x="1552575" y="1598613"/>
            <a:chExt cx="6032500" cy="2270125"/>
          </a:xfrm>
        </p:grpSpPr>
        <p:sp>
          <p:nvSpPr>
            <p:cNvPr id="51206" name="Rectangle 57">
              <a:extLst>
                <a:ext uri="{FF2B5EF4-FFF2-40B4-BE49-F238E27FC236}">
                  <a16:creationId xmlns:a16="http://schemas.microsoft.com/office/drawing/2014/main" id="{F8F82DBB-4DC1-6B44-A766-1BAC14FD14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1598613"/>
              <a:ext cx="601503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07" name="Rectangle 58">
              <a:extLst>
                <a:ext uri="{FF2B5EF4-FFF2-40B4-BE49-F238E27FC236}">
                  <a16:creationId xmlns:a16="http://schemas.microsoft.com/office/drawing/2014/main" id="{1D61310D-E057-9E4E-8F19-D60AB6D945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1619250"/>
              <a:ext cx="11113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08" name="Rectangle 59">
              <a:extLst>
                <a:ext uri="{FF2B5EF4-FFF2-40B4-BE49-F238E27FC236}">
                  <a16:creationId xmlns:a16="http://schemas.microsoft.com/office/drawing/2014/main" id="{45D8942B-8C08-2940-92B9-7D494422C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1619250"/>
              <a:ext cx="12700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09" name="Rectangle 60">
              <a:extLst>
                <a:ext uri="{FF2B5EF4-FFF2-40B4-BE49-F238E27FC236}">
                  <a16:creationId xmlns:a16="http://schemas.microsoft.com/office/drawing/2014/main" id="{25652FBD-AAB3-874C-9C40-0DEE6C638B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4500" y="1924050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10" name="Rectangle 61">
              <a:extLst>
                <a:ext uri="{FF2B5EF4-FFF2-40B4-BE49-F238E27FC236}">
                  <a16:creationId xmlns:a16="http://schemas.microsoft.com/office/drawing/2014/main" id="{24098D40-D2CF-F547-9E5F-B4F75FB715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1619250"/>
              <a:ext cx="12700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11" name="Rectangle 62">
              <a:extLst>
                <a:ext uri="{FF2B5EF4-FFF2-40B4-BE49-F238E27FC236}">
                  <a16:creationId xmlns:a16="http://schemas.microsoft.com/office/drawing/2014/main" id="{A0540B9E-5BA5-A54D-8E2B-1532544FAE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1863" y="1725613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12" name="Rectangle 63">
              <a:extLst>
                <a:ext uri="{FF2B5EF4-FFF2-40B4-BE49-F238E27FC236}">
                  <a16:creationId xmlns:a16="http://schemas.microsoft.com/office/drawing/2014/main" id="{5DB4A81B-AB6A-5C42-9AB5-35D9F51A0C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1619250"/>
              <a:ext cx="12700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13" name="Rectangle 64">
              <a:extLst>
                <a:ext uri="{FF2B5EF4-FFF2-40B4-BE49-F238E27FC236}">
                  <a16:creationId xmlns:a16="http://schemas.microsoft.com/office/drawing/2014/main" id="{7F6A3234-F0DE-374A-BF7E-628B6B7575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130425"/>
              <a:ext cx="49672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14" name="Rectangle 65">
              <a:extLst>
                <a:ext uri="{FF2B5EF4-FFF2-40B4-BE49-F238E27FC236}">
                  <a16:creationId xmlns:a16="http://schemas.microsoft.com/office/drawing/2014/main" id="{6946A9A0-A52D-D249-8218-72A3A88CD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2143125"/>
              <a:ext cx="11113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15" name="Rectangle 66">
              <a:extLst>
                <a:ext uri="{FF2B5EF4-FFF2-40B4-BE49-F238E27FC236}">
                  <a16:creationId xmlns:a16="http://schemas.microsoft.com/office/drawing/2014/main" id="{492A0769-AAE7-984B-AC6D-6FCAAC5837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0288" y="1725613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16" name="Rectangle 67">
              <a:extLst>
                <a:ext uri="{FF2B5EF4-FFF2-40B4-BE49-F238E27FC236}">
                  <a16:creationId xmlns:a16="http://schemas.microsoft.com/office/drawing/2014/main" id="{AA8359FC-1ADB-7943-AF9F-2D7A291A53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1431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17" name="Rectangle 68">
              <a:extLst>
                <a:ext uri="{FF2B5EF4-FFF2-40B4-BE49-F238E27FC236}">
                  <a16:creationId xmlns:a16="http://schemas.microsoft.com/office/drawing/2014/main" id="{8A432033-56FC-1841-8A9C-87CA9B2E5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4200" y="22383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18" name="Rectangle 69">
              <a:extLst>
                <a:ext uri="{FF2B5EF4-FFF2-40B4-BE49-F238E27FC236}">
                  <a16:creationId xmlns:a16="http://schemas.microsoft.com/office/drawing/2014/main" id="{2D2FE9FB-01EE-CB4A-B163-B5D8C85D89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2250" y="22463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1219" name="Rectangle 70">
              <a:extLst>
                <a:ext uri="{FF2B5EF4-FFF2-40B4-BE49-F238E27FC236}">
                  <a16:creationId xmlns:a16="http://schemas.microsoft.com/office/drawing/2014/main" id="{5EF7D031-7F21-CA44-B4B9-44158CCFE6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8638" y="2247900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20" name="Rectangle 71">
              <a:extLst>
                <a:ext uri="{FF2B5EF4-FFF2-40B4-BE49-F238E27FC236}">
                  <a16:creationId xmlns:a16="http://schemas.microsoft.com/office/drawing/2014/main" id="{2F8BBF8E-2701-3A4A-B231-2A5859266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21" name="Rectangle 72">
              <a:extLst>
                <a:ext uri="{FF2B5EF4-FFF2-40B4-BE49-F238E27FC236}">
                  <a16:creationId xmlns:a16="http://schemas.microsoft.com/office/drawing/2014/main" id="{709A7ADE-0DDE-C148-8D10-FAF7F3A63E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325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22" name="Rectangle 73">
              <a:extLst>
                <a:ext uri="{FF2B5EF4-FFF2-40B4-BE49-F238E27FC236}">
                  <a16:creationId xmlns:a16="http://schemas.microsoft.com/office/drawing/2014/main" id="{2E8E0A40-6BA4-3D43-AB7B-AEE8CB75A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21431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23" name="Rectangle 74">
              <a:extLst>
                <a:ext uri="{FF2B5EF4-FFF2-40B4-BE49-F238E27FC236}">
                  <a16:creationId xmlns:a16="http://schemas.microsoft.com/office/drawing/2014/main" id="{C4B737C9-0729-1740-8F9C-C2C3C86552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24" name="Rectangle 75">
              <a:extLst>
                <a:ext uri="{FF2B5EF4-FFF2-40B4-BE49-F238E27FC236}">
                  <a16:creationId xmlns:a16="http://schemas.microsoft.com/office/drawing/2014/main" id="{C5C9326F-BB0F-C44D-9813-08DFAD269D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8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25" name="Rectangle 76">
              <a:extLst>
                <a:ext uri="{FF2B5EF4-FFF2-40B4-BE49-F238E27FC236}">
                  <a16:creationId xmlns:a16="http://schemas.microsoft.com/office/drawing/2014/main" id="{19D51747-4EDF-394A-A320-95D78CEEDF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0438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26" name="Rectangle 77">
              <a:extLst>
                <a:ext uri="{FF2B5EF4-FFF2-40B4-BE49-F238E27FC236}">
                  <a16:creationId xmlns:a16="http://schemas.microsoft.com/office/drawing/2014/main" id="{97B4F0DE-CFA1-8447-B0EE-ED901DD300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27" name="Rectangle 78">
              <a:extLst>
                <a:ext uri="{FF2B5EF4-FFF2-40B4-BE49-F238E27FC236}">
                  <a16:creationId xmlns:a16="http://schemas.microsoft.com/office/drawing/2014/main" id="{AD4666F9-C4C2-CC49-BD83-F2A7F352D3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21431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28" name="Rectangle 79">
              <a:extLst>
                <a:ext uri="{FF2B5EF4-FFF2-40B4-BE49-F238E27FC236}">
                  <a16:creationId xmlns:a16="http://schemas.microsoft.com/office/drawing/2014/main" id="{2B8E25DA-5747-6443-B8D4-C8819118E9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587625"/>
              <a:ext cx="49672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29" name="Rectangle 80">
              <a:extLst>
                <a:ext uri="{FF2B5EF4-FFF2-40B4-BE49-F238E27FC236}">
                  <a16:creationId xmlns:a16="http://schemas.microsoft.com/office/drawing/2014/main" id="{887032B0-0356-D147-820F-E0F61102F4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2600325"/>
              <a:ext cx="11113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30" name="Rectangle 81">
              <a:extLst>
                <a:ext uri="{FF2B5EF4-FFF2-40B4-BE49-F238E27FC236}">
                  <a16:creationId xmlns:a16="http://schemas.microsoft.com/office/drawing/2014/main" id="{CCEC27D0-85C0-E54D-B8C8-FE5E7A56A3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0100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31" name="Rectangle 82">
              <a:extLst>
                <a:ext uri="{FF2B5EF4-FFF2-40B4-BE49-F238E27FC236}">
                  <a16:creationId xmlns:a16="http://schemas.microsoft.com/office/drawing/2014/main" id="{06D6F0A2-83FE-5D4D-810D-00EE947343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600325"/>
              <a:ext cx="12700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32" name="Rectangle 83">
              <a:extLst>
                <a:ext uri="{FF2B5EF4-FFF2-40B4-BE49-F238E27FC236}">
                  <a16:creationId xmlns:a16="http://schemas.microsoft.com/office/drawing/2014/main" id="{BAD4373B-4730-F44E-A6CA-815AD48ADB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2475" y="265747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1233" name="Rectangle 84">
              <a:extLst>
                <a:ext uri="{FF2B5EF4-FFF2-40B4-BE49-F238E27FC236}">
                  <a16:creationId xmlns:a16="http://schemas.microsoft.com/office/drawing/2014/main" id="{C2AB731E-6EBD-F944-8232-B2600E2602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2600325"/>
              <a:ext cx="12700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34" name="Rectangle 85">
              <a:extLst>
                <a:ext uri="{FF2B5EF4-FFF2-40B4-BE49-F238E27FC236}">
                  <a16:creationId xmlns:a16="http://schemas.microsoft.com/office/drawing/2014/main" id="{E49C40E9-2396-0348-BDA5-890697F780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6675" y="2703513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1235" name="Rectangle 86">
              <a:extLst>
                <a:ext uri="{FF2B5EF4-FFF2-40B4-BE49-F238E27FC236}">
                  <a16:creationId xmlns:a16="http://schemas.microsoft.com/office/drawing/2014/main" id="{3A529480-8D8C-9A46-AF01-F0C5A07216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2600325"/>
              <a:ext cx="12700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36" name="Rectangle 87">
              <a:extLst>
                <a:ext uri="{FF2B5EF4-FFF2-40B4-BE49-F238E27FC236}">
                  <a16:creationId xmlns:a16="http://schemas.microsoft.com/office/drawing/2014/main" id="{FD98A44E-D39E-2E46-99A0-B454AC28BD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043238"/>
              <a:ext cx="6015038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37" name="Rectangle 88">
              <a:extLst>
                <a:ext uri="{FF2B5EF4-FFF2-40B4-BE49-F238E27FC236}">
                  <a16:creationId xmlns:a16="http://schemas.microsoft.com/office/drawing/2014/main" id="{0144886B-163C-F347-9813-00334D6DB3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055938"/>
              <a:ext cx="11113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38" name="Rectangle 89">
              <a:extLst>
                <a:ext uri="{FF2B5EF4-FFF2-40B4-BE49-F238E27FC236}">
                  <a16:creationId xmlns:a16="http://schemas.microsoft.com/office/drawing/2014/main" id="{E5603C6A-5EF2-C140-AB0F-AC9B8664E2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5563" y="27035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1239" name="Rectangle 90">
              <a:extLst>
                <a:ext uri="{FF2B5EF4-FFF2-40B4-BE49-F238E27FC236}">
                  <a16:creationId xmlns:a16="http://schemas.microsoft.com/office/drawing/2014/main" id="{9EF0ACC9-48E0-6B47-81DB-456427BEEC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30559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40" name="Rectangle 91">
              <a:extLst>
                <a:ext uri="{FF2B5EF4-FFF2-40B4-BE49-F238E27FC236}">
                  <a16:creationId xmlns:a16="http://schemas.microsoft.com/office/drawing/2014/main" id="{1F2BD92D-2E19-5E47-8E85-59ECAFEB3F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5650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41" name="Rectangle 92">
              <a:extLst>
                <a:ext uri="{FF2B5EF4-FFF2-40B4-BE49-F238E27FC236}">
                  <a16:creationId xmlns:a16="http://schemas.microsoft.com/office/drawing/2014/main" id="{A37F4A67-5BBF-D240-8F89-3EA7E4011D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58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42" name="Rectangle 93">
              <a:extLst>
                <a:ext uri="{FF2B5EF4-FFF2-40B4-BE49-F238E27FC236}">
                  <a16:creationId xmlns:a16="http://schemas.microsoft.com/office/drawing/2014/main" id="{A9040203-D8B9-054F-AA39-66CCCC5B4C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13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43" name="Rectangle 94">
              <a:extLst>
                <a:ext uri="{FF2B5EF4-FFF2-40B4-BE49-F238E27FC236}">
                  <a16:creationId xmlns:a16="http://schemas.microsoft.com/office/drawing/2014/main" id="{D41B37F5-F6A5-984F-92E2-EAE729744C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58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44" name="Rectangle 95">
              <a:extLst>
                <a:ext uri="{FF2B5EF4-FFF2-40B4-BE49-F238E27FC236}">
                  <a16:creationId xmlns:a16="http://schemas.microsoft.com/office/drawing/2014/main" id="{E6CA3125-1804-6040-A7E7-AB80BECCD6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30559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45" name="Rectangle 96">
              <a:extLst>
                <a:ext uri="{FF2B5EF4-FFF2-40B4-BE49-F238E27FC236}">
                  <a16:creationId xmlns:a16="http://schemas.microsoft.com/office/drawing/2014/main" id="{B582877A-4712-D041-9A2A-FEDDE531C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2213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46" name="Rectangle 97">
              <a:extLst>
                <a:ext uri="{FF2B5EF4-FFF2-40B4-BE49-F238E27FC236}">
                  <a16:creationId xmlns:a16="http://schemas.microsoft.com/office/drawing/2014/main" id="{3C4E8C95-C5DC-BB44-9846-3E4FB3E07E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783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47" name="Rectangle 98">
              <a:extLst>
                <a:ext uri="{FF2B5EF4-FFF2-40B4-BE49-F238E27FC236}">
                  <a16:creationId xmlns:a16="http://schemas.microsoft.com/office/drawing/2014/main" id="{7FFCE99E-D09E-FE4A-8146-CC228B4E5E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75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48" name="Rectangle 99">
              <a:extLst>
                <a:ext uri="{FF2B5EF4-FFF2-40B4-BE49-F238E27FC236}">
                  <a16:creationId xmlns:a16="http://schemas.microsoft.com/office/drawing/2014/main" id="{2004480E-FF43-B547-99C0-439EB2E234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908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49" name="Rectangle 100">
              <a:extLst>
                <a:ext uri="{FF2B5EF4-FFF2-40B4-BE49-F238E27FC236}">
                  <a16:creationId xmlns:a16="http://schemas.microsoft.com/office/drawing/2014/main" id="{0549F056-3005-3248-94CC-D856718F8F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30559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0" name="Rectangle 101">
              <a:extLst>
                <a:ext uri="{FF2B5EF4-FFF2-40B4-BE49-F238E27FC236}">
                  <a16:creationId xmlns:a16="http://schemas.microsoft.com/office/drawing/2014/main" id="{1F516CC3-474F-9A42-B9CA-8C67BC71EF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517900"/>
              <a:ext cx="11113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1" name="Rectangle 102">
              <a:extLst>
                <a:ext uri="{FF2B5EF4-FFF2-40B4-BE49-F238E27FC236}">
                  <a16:creationId xmlns:a16="http://schemas.microsoft.com/office/drawing/2014/main" id="{8459CB52-D1BD-6C43-B27E-282FBBF907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153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2" name="Rectangle 103">
              <a:extLst>
                <a:ext uri="{FF2B5EF4-FFF2-40B4-BE49-F238E27FC236}">
                  <a16:creationId xmlns:a16="http://schemas.microsoft.com/office/drawing/2014/main" id="{6566AAAD-BA4F-4C4A-BC69-BB1ED99BEF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3517900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3" name="Rectangle 104">
              <a:extLst>
                <a:ext uri="{FF2B5EF4-FFF2-40B4-BE49-F238E27FC236}">
                  <a16:creationId xmlns:a16="http://schemas.microsoft.com/office/drawing/2014/main" id="{737C7060-46CB-6B4D-A14E-A60A02D99B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5650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4" name="Rectangle 105">
              <a:extLst>
                <a:ext uri="{FF2B5EF4-FFF2-40B4-BE49-F238E27FC236}">
                  <a16:creationId xmlns:a16="http://schemas.microsoft.com/office/drawing/2014/main" id="{650DBB55-149C-AA42-ACDF-7A02CD2925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58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5" name="Rectangle 106">
              <a:extLst>
                <a:ext uri="{FF2B5EF4-FFF2-40B4-BE49-F238E27FC236}">
                  <a16:creationId xmlns:a16="http://schemas.microsoft.com/office/drawing/2014/main" id="{8839CCAA-6C49-014B-92EF-B644A6E5AE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13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6" name="Rectangle 107">
              <a:extLst>
                <a:ext uri="{FF2B5EF4-FFF2-40B4-BE49-F238E27FC236}">
                  <a16:creationId xmlns:a16="http://schemas.microsoft.com/office/drawing/2014/main" id="{57611E62-42CE-3F40-8DCA-1A6C78F91A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58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7" name="Rectangle 108">
              <a:extLst>
                <a:ext uri="{FF2B5EF4-FFF2-40B4-BE49-F238E27FC236}">
                  <a16:creationId xmlns:a16="http://schemas.microsoft.com/office/drawing/2014/main" id="{2E4393E4-91F4-744D-B374-513579F34A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3517900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8" name="Rectangle 109">
              <a:extLst>
                <a:ext uri="{FF2B5EF4-FFF2-40B4-BE49-F238E27FC236}">
                  <a16:creationId xmlns:a16="http://schemas.microsoft.com/office/drawing/2014/main" id="{AF0E15B1-DABF-464C-8F3B-83B2D70AF8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2213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9" name="Rectangle 110">
              <a:extLst>
                <a:ext uri="{FF2B5EF4-FFF2-40B4-BE49-F238E27FC236}">
                  <a16:creationId xmlns:a16="http://schemas.microsoft.com/office/drawing/2014/main" id="{AC10E0B2-836D-3D4B-ADFD-DC7038334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783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60" name="Rectangle 111">
              <a:extLst>
                <a:ext uri="{FF2B5EF4-FFF2-40B4-BE49-F238E27FC236}">
                  <a16:creationId xmlns:a16="http://schemas.microsoft.com/office/drawing/2014/main" id="{E9F4FFC3-029A-4448-9C95-199A7FC64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75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61" name="Rectangle 112">
              <a:extLst>
                <a:ext uri="{FF2B5EF4-FFF2-40B4-BE49-F238E27FC236}">
                  <a16:creationId xmlns:a16="http://schemas.microsoft.com/office/drawing/2014/main" id="{AA98ECEA-FE7A-8741-A519-299E6442A9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908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62" name="Rectangle 113">
              <a:extLst>
                <a:ext uri="{FF2B5EF4-FFF2-40B4-BE49-F238E27FC236}">
                  <a16:creationId xmlns:a16="http://schemas.microsoft.com/office/drawing/2014/main" id="{4EFB2960-2405-BE41-B8C2-9CBDF75AD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3517900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63" name="Rectangle 114">
              <a:extLst>
                <a:ext uri="{FF2B5EF4-FFF2-40B4-BE49-F238E27FC236}">
                  <a16:creationId xmlns:a16="http://schemas.microsoft.com/office/drawing/2014/main" id="{CC7654A3-443E-1F40-82E3-1B5646B072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856038"/>
              <a:ext cx="6015038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64" name="Rectangle 115">
              <a:extLst>
                <a:ext uri="{FF2B5EF4-FFF2-40B4-BE49-F238E27FC236}">
                  <a16:creationId xmlns:a16="http://schemas.microsoft.com/office/drawing/2014/main" id="{E2912FFB-7502-3F4B-9BBA-6D6D74F4F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153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17" name="Rectangle 2">
            <a:extLst>
              <a:ext uri="{FF2B5EF4-FFF2-40B4-BE49-F238E27FC236}">
                <a16:creationId xmlns:a16="http://schemas.microsoft.com/office/drawing/2014/main" id="{56CCD5E7-8505-5D43-B0E0-EA7DD8DABCC5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2766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2400" dirty="0">
                <a:ea typeface="+mj-ea"/>
                <a:cs typeface="+mj-cs"/>
              </a:rPr>
              <a:t>State-assigned table for the serial adder</a:t>
            </a:r>
          </a:p>
        </p:txBody>
      </p:sp>
    </p:spTree>
  </p:cSld>
  <p:clrMapOvr>
    <a:masterClrMapping/>
  </p:clrMapOvr>
  <p:transition/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225" name="Group 1">
            <a:extLst>
              <a:ext uri="{FF2B5EF4-FFF2-40B4-BE49-F238E27FC236}">
                <a16:creationId xmlns:a16="http://schemas.microsoft.com/office/drawing/2014/main" id="{B68F0DF6-0682-7A43-BC36-07B87F0FB508}"/>
              </a:ext>
            </a:extLst>
          </p:cNvPr>
          <p:cNvGrpSpPr>
            <a:grpSpLocks/>
          </p:cNvGrpSpPr>
          <p:nvPr/>
        </p:nvGrpSpPr>
        <p:grpSpPr bwMode="auto">
          <a:xfrm>
            <a:off x="1054100" y="1447801"/>
            <a:ext cx="6032500" cy="2270125"/>
            <a:chOff x="1552575" y="1598613"/>
            <a:chExt cx="6032500" cy="2270125"/>
          </a:xfrm>
        </p:grpSpPr>
        <p:sp>
          <p:nvSpPr>
            <p:cNvPr id="52227" name="Rectangle 57">
              <a:extLst>
                <a:ext uri="{FF2B5EF4-FFF2-40B4-BE49-F238E27FC236}">
                  <a16:creationId xmlns:a16="http://schemas.microsoft.com/office/drawing/2014/main" id="{3EBCB2D0-51BA-8348-BF85-51B4C44C2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1598613"/>
              <a:ext cx="601503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28" name="Rectangle 58">
              <a:extLst>
                <a:ext uri="{FF2B5EF4-FFF2-40B4-BE49-F238E27FC236}">
                  <a16:creationId xmlns:a16="http://schemas.microsoft.com/office/drawing/2014/main" id="{44235B05-4DBB-8A46-99AA-D822AE4E29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1619250"/>
              <a:ext cx="11113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29" name="Rectangle 59">
              <a:extLst>
                <a:ext uri="{FF2B5EF4-FFF2-40B4-BE49-F238E27FC236}">
                  <a16:creationId xmlns:a16="http://schemas.microsoft.com/office/drawing/2014/main" id="{0BC15E38-3443-DC4A-8F00-91314CF18E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1619250"/>
              <a:ext cx="12700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30" name="Rectangle 60">
              <a:extLst>
                <a:ext uri="{FF2B5EF4-FFF2-40B4-BE49-F238E27FC236}">
                  <a16:creationId xmlns:a16="http://schemas.microsoft.com/office/drawing/2014/main" id="{D5474BE8-5A89-D240-82D2-A0462DA46A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4500" y="1924050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31" name="Rectangle 61">
              <a:extLst>
                <a:ext uri="{FF2B5EF4-FFF2-40B4-BE49-F238E27FC236}">
                  <a16:creationId xmlns:a16="http://schemas.microsoft.com/office/drawing/2014/main" id="{DDA88E57-82CA-3048-8D3C-DE4D41D175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1619250"/>
              <a:ext cx="12700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32" name="Rectangle 62">
              <a:extLst>
                <a:ext uri="{FF2B5EF4-FFF2-40B4-BE49-F238E27FC236}">
                  <a16:creationId xmlns:a16="http://schemas.microsoft.com/office/drawing/2014/main" id="{C6BA2C63-698C-B343-A858-A07119882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1863" y="1725613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33" name="Rectangle 63">
              <a:extLst>
                <a:ext uri="{FF2B5EF4-FFF2-40B4-BE49-F238E27FC236}">
                  <a16:creationId xmlns:a16="http://schemas.microsoft.com/office/drawing/2014/main" id="{17633D4B-A977-A945-BD4A-D6058C8630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1619250"/>
              <a:ext cx="12700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34" name="Rectangle 64">
              <a:extLst>
                <a:ext uri="{FF2B5EF4-FFF2-40B4-BE49-F238E27FC236}">
                  <a16:creationId xmlns:a16="http://schemas.microsoft.com/office/drawing/2014/main" id="{9699F621-3FDD-234F-B0C1-E0BF04FC91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130425"/>
              <a:ext cx="49672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35" name="Rectangle 65">
              <a:extLst>
                <a:ext uri="{FF2B5EF4-FFF2-40B4-BE49-F238E27FC236}">
                  <a16:creationId xmlns:a16="http://schemas.microsoft.com/office/drawing/2014/main" id="{F8EE7509-2EA4-8545-9474-EDEA4F681F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2143125"/>
              <a:ext cx="11113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36" name="Rectangle 66">
              <a:extLst>
                <a:ext uri="{FF2B5EF4-FFF2-40B4-BE49-F238E27FC236}">
                  <a16:creationId xmlns:a16="http://schemas.microsoft.com/office/drawing/2014/main" id="{A120EF80-33F0-7F45-86EC-C72DC8CC7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0288" y="1725613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37" name="Rectangle 67">
              <a:extLst>
                <a:ext uri="{FF2B5EF4-FFF2-40B4-BE49-F238E27FC236}">
                  <a16:creationId xmlns:a16="http://schemas.microsoft.com/office/drawing/2014/main" id="{16CA442C-BEA9-A844-ABA9-DFFBE8579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1431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38" name="Rectangle 68">
              <a:extLst>
                <a:ext uri="{FF2B5EF4-FFF2-40B4-BE49-F238E27FC236}">
                  <a16:creationId xmlns:a16="http://schemas.microsoft.com/office/drawing/2014/main" id="{E932133A-D958-DB4E-8163-75A5EB538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4200" y="22383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39" name="Rectangle 69">
              <a:extLst>
                <a:ext uri="{FF2B5EF4-FFF2-40B4-BE49-F238E27FC236}">
                  <a16:creationId xmlns:a16="http://schemas.microsoft.com/office/drawing/2014/main" id="{89B93084-5F57-A34D-AAA4-D522466F69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2250" y="22463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2240" name="Rectangle 70">
              <a:extLst>
                <a:ext uri="{FF2B5EF4-FFF2-40B4-BE49-F238E27FC236}">
                  <a16:creationId xmlns:a16="http://schemas.microsoft.com/office/drawing/2014/main" id="{DB05091D-9F25-0744-AD29-79645E924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8638" y="2247900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41" name="Rectangle 71">
              <a:extLst>
                <a:ext uri="{FF2B5EF4-FFF2-40B4-BE49-F238E27FC236}">
                  <a16:creationId xmlns:a16="http://schemas.microsoft.com/office/drawing/2014/main" id="{A7F3F257-587B-AF41-B3F9-576565A9C7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42" name="Rectangle 72">
              <a:extLst>
                <a:ext uri="{FF2B5EF4-FFF2-40B4-BE49-F238E27FC236}">
                  <a16:creationId xmlns:a16="http://schemas.microsoft.com/office/drawing/2014/main" id="{99C86671-6B7F-3640-A48F-86CEEC2C6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325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43" name="Rectangle 73">
              <a:extLst>
                <a:ext uri="{FF2B5EF4-FFF2-40B4-BE49-F238E27FC236}">
                  <a16:creationId xmlns:a16="http://schemas.microsoft.com/office/drawing/2014/main" id="{19215193-E5AD-0846-B34A-A545DE1BA7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21431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44" name="Rectangle 74">
              <a:extLst>
                <a:ext uri="{FF2B5EF4-FFF2-40B4-BE49-F238E27FC236}">
                  <a16:creationId xmlns:a16="http://schemas.microsoft.com/office/drawing/2014/main" id="{5D4B04C3-C16A-0243-A63D-4C0879E75B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45" name="Rectangle 75">
              <a:extLst>
                <a:ext uri="{FF2B5EF4-FFF2-40B4-BE49-F238E27FC236}">
                  <a16:creationId xmlns:a16="http://schemas.microsoft.com/office/drawing/2014/main" id="{7F2C5CA1-A999-584C-BC0A-161EE521E7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8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46" name="Rectangle 76">
              <a:extLst>
                <a:ext uri="{FF2B5EF4-FFF2-40B4-BE49-F238E27FC236}">
                  <a16:creationId xmlns:a16="http://schemas.microsoft.com/office/drawing/2014/main" id="{B291612F-749A-0A43-9557-25E552E3C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0438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47" name="Rectangle 77">
              <a:extLst>
                <a:ext uri="{FF2B5EF4-FFF2-40B4-BE49-F238E27FC236}">
                  <a16:creationId xmlns:a16="http://schemas.microsoft.com/office/drawing/2014/main" id="{5CCFD65C-BCD8-2940-9DAB-145092412E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48" name="Rectangle 78">
              <a:extLst>
                <a:ext uri="{FF2B5EF4-FFF2-40B4-BE49-F238E27FC236}">
                  <a16:creationId xmlns:a16="http://schemas.microsoft.com/office/drawing/2014/main" id="{405C0F49-BC53-0E4F-B71B-3959CB7AF1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21431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49" name="Rectangle 79">
              <a:extLst>
                <a:ext uri="{FF2B5EF4-FFF2-40B4-BE49-F238E27FC236}">
                  <a16:creationId xmlns:a16="http://schemas.microsoft.com/office/drawing/2014/main" id="{ABA14A82-6ABF-7E40-BCE0-027051EA30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587625"/>
              <a:ext cx="49672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50" name="Rectangle 80">
              <a:extLst>
                <a:ext uri="{FF2B5EF4-FFF2-40B4-BE49-F238E27FC236}">
                  <a16:creationId xmlns:a16="http://schemas.microsoft.com/office/drawing/2014/main" id="{5F0804E0-21EC-124F-8471-B9131AFAF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2600325"/>
              <a:ext cx="11113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51" name="Rectangle 81">
              <a:extLst>
                <a:ext uri="{FF2B5EF4-FFF2-40B4-BE49-F238E27FC236}">
                  <a16:creationId xmlns:a16="http://schemas.microsoft.com/office/drawing/2014/main" id="{02B949F9-A51C-EC4D-BC4F-D9635A6001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0100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52" name="Rectangle 82">
              <a:extLst>
                <a:ext uri="{FF2B5EF4-FFF2-40B4-BE49-F238E27FC236}">
                  <a16:creationId xmlns:a16="http://schemas.microsoft.com/office/drawing/2014/main" id="{019EBC79-318B-9F49-AA88-F1A914C840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600325"/>
              <a:ext cx="12700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53" name="Rectangle 83">
              <a:extLst>
                <a:ext uri="{FF2B5EF4-FFF2-40B4-BE49-F238E27FC236}">
                  <a16:creationId xmlns:a16="http://schemas.microsoft.com/office/drawing/2014/main" id="{4C55B64D-6CB6-2342-A6EA-C9906E27EA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2475" y="265747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2254" name="Rectangle 84">
              <a:extLst>
                <a:ext uri="{FF2B5EF4-FFF2-40B4-BE49-F238E27FC236}">
                  <a16:creationId xmlns:a16="http://schemas.microsoft.com/office/drawing/2014/main" id="{D25A2369-27AD-154D-A399-8D9CD32A2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2600325"/>
              <a:ext cx="12700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55" name="Rectangle 85">
              <a:extLst>
                <a:ext uri="{FF2B5EF4-FFF2-40B4-BE49-F238E27FC236}">
                  <a16:creationId xmlns:a16="http://schemas.microsoft.com/office/drawing/2014/main" id="{7D3804D4-AA23-A54E-B100-50E6C2F1D8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6675" y="2703513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2256" name="Rectangle 86">
              <a:extLst>
                <a:ext uri="{FF2B5EF4-FFF2-40B4-BE49-F238E27FC236}">
                  <a16:creationId xmlns:a16="http://schemas.microsoft.com/office/drawing/2014/main" id="{940A9A92-98DD-BE43-98C6-ECA1E4AD9A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2600325"/>
              <a:ext cx="12700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57" name="Rectangle 87">
              <a:extLst>
                <a:ext uri="{FF2B5EF4-FFF2-40B4-BE49-F238E27FC236}">
                  <a16:creationId xmlns:a16="http://schemas.microsoft.com/office/drawing/2014/main" id="{077D0974-063C-C64E-BB3F-EBB564B9D1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043238"/>
              <a:ext cx="6015038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58" name="Rectangle 88">
              <a:extLst>
                <a:ext uri="{FF2B5EF4-FFF2-40B4-BE49-F238E27FC236}">
                  <a16:creationId xmlns:a16="http://schemas.microsoft.com/office/drawing/2014/main" id="{4FE6E8EF-2922-004B-98C6-A25C99E3E0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055938"/>
              <a:ext cx="11113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59" name="Rectangle 89">
              <a:extLst>
                <a:ext uri="{FF2B5EF4-FFF2-40B4-BE49-F238E27FC236}">
                  <a16:creationId xmlns:a16="http://schemas.microsoft.com/office/drawing/2014/main" id="{D61B1CE6-6F11-3E48-B406-39DF90BEC0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5563" y="27035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2260" name="Rectangle 90">
              <a:extLst>
                <a:ext uri="{FF2B5EF4-FFF2-40B4-BE49-F238E27FC236}">
                  <a16:creationId xmlns:a16="http://schemas.microsoft.com/office/drawing/2014/main" id="{1B2ABF24-127B-C044-90CF-B8D3035073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30559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61" name="Rectangle 91">
              <a:extLst>
                <a:ext uri="{FF2B5EF4-FFF2-40B4-BE49-F238E27FC236}">
                  <a16:creationId xmlns:a16="http://schemas.microsoft.com/office/drawing/2014/main" id="{234D70FB-EA9F-6F48-8904-361DB44EFC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5650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62" name="Rectangle 92">
              <a:extLst>
                <a:ext uri="{FF2B5EF4-FFF2-40B4-BE49-F238E27FC236}">
                  <a16:creationId xmlns:a16="http://schemas.microsoft.com/office/drawing/2014/main" id="{46189E30-AF4A-7749-A1D8-F5E6D8626F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58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63" name="Rectangle 93">
              <a:extLst>
                <a:ext uri="{FF2B5EF4-FFF2-40B4-BE49-F238E27FC236}">
                  <a16:creationId xmlns:a16="http://schemas.microsoft.com/office/drawing/2014/main" id="{52CF20EA-1DBE-524B-B1FB-2ECD50F578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13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64" name="Rectangle 94">
              <a:extLst>
                <a:ext uri="{FF2B5EF4-FFF2-40B4-BE49-F238E27FC236}">
                  <a16:creationId xmlns:a16="http://schemas.microsoft.com/office/drawing/2014/main" id="{37DDDF60-F2E1-7C47-A28C-7732D983AB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58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65" name="Rectangle 95">
              <a:extLst>
                <a:ext uri="{FF2B5EF4-FFF2-40B4-BE49-F238E27FC236}">
                  <a16:creationId xmlns:a16="http://schemas.microsoft.com/office/drawing/2014/main" id="{2C1F1FB3-B115-BA46-A5A2-0D83EFFCD6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30559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66" name="Rectangle 96">
              <a:extLst>
                <a:ext uri="{FF2B5EF4-FFF2-40B4-BE49-F238E27FC236}">
                  <a16:creationId xmlns:a16="http://schemas.microsoft.com/office/drawing/2014/main" id="{A9D37D75-DD7D-4A4D-8258-8F76B8A4D6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2213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67" name="Rectangle 97">
              <a:extLst>
                <a:ext uri="{FF2B5EF4-FFF2-40B4-BE49-F238E27FC236}">
                  <a16:creationId xmlns:a16="http://schemas.microsoft.com/office/drawing/2014/main" id="{A313512A-8031-3444-9726-4C083182AE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783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68" name="Rectangle 98">
              <a:extLst>
                <a:ext uri="{FF2B5EF4-FFF2-40B4-BE49-F238E27FC236}">
                  <a16:creationId xmlns:a16="http://schemas.microsoft.com/office/drawing/2014/main" id="{22CE8A9F-C523-634B-8EEA-2FBEA353B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75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69" name="Rectangle 99">
              <a:extLst>
                <a:ext uri="{FF2B5EF4-FFF2-40B4-BE49-F238E27FC236}">
                  <a16:creationId xmlns:a16="http://schemas.microsoft.com/office/drawing/2014/main" id="{F0D92668-9BD8-E24D-86C1-AC03E1F6DF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908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70" name="Rectangle 100">
              <a:extLst>
                <a:ext uri="{FF2B5EF4-FFF2-40B4-BE49-F238E27FC236}">
                  <a16:creationId xmlns:a16="http://schemas.microsoft.com/office/drawing/2014/main" id="{483BA9CB-DF13-3742-A811-7FB7CDAA14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30559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71" name="Rectangle 101">
              <a:extLst>
                <a:ext uri="{FF2B5EF4-FFF2-40B4-BE49-F238E27FC236}">
                  <a16:creationId xmlns:a16="http://schemas.microsoft.com/office/drawing/2014/main" id="{405215EA-67A5-A345-AC87-238CAEA2E8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517900"/>
              <a:ext cx="11113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72" name="Rectangle 102">
              <a:extLst>
                <a:ext uri="{FF2B5EF4-FFF2-40B4-BE49-F238E27FC236}">
                  <a16:creationId xmlns:a16="http://schemas.microsoft.com/office/drawing/2014/main" id="{A48ED8BC-E998-F940-AF4B-87D18631C8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153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73" name="Rectangle 103">
              <a:extLst>
                <a:ext uri="{FF2B5EF4-FFF2-40B4-BE49-F238E27FC236}">
                  <a16:creationId xmlns:a16="http://schemas.microsoft.com/office/drawing/2014/main" id="{D4AB72E9-C74E-A04C-8B98-9EEE4D53BF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3517900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74" name="Rectangle 104">
              <a:extLst>
                <a:ext uri="{FF2B5EF4-FFF2-40B4-BE49-F238E27FC236}">
                  <a16:creationId xmlns:a16="http://schemas.microsoft.com/office/drawing/2014/main" id="{BF74135F-0AD4-6B40-890A-D708879F9A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5650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75" name="Rectangle 105">
              <a:extLst>
                <a:ext uri="{FF2B5EF4-FFF2-40B4-BE49-F238E27FC236}">
                  <a16:creationId xmlns:a16="http://schemas.microsoft.com/office/drawing/2014/main" id="{7522FBDC-754C-984A-B174-FA12985B5D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58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76" name="Rectangle 106">
              <a:extLst>
                <a:ext uri="{FF2B5EF4-FFF2-40B4-BE49-F238E27FC236}">
                  <a16:creationId xmlns:a16="http://schemas.microsoft.com/office/drawing/2014/main" id="{1657C67D-5268-9246-B135-F01301382D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13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77" name="Rectangle 107">
              <a:extLst>
                <a:ext uri="{FF2B5EF4-FFF2-40B4-BE49-F238E27FC236}">
                  <a16:creationId xmlns:a16="http://schemas.microsoft.com/office/drawing/2014/main" id="{EB93E212-DF81-AE41-9DAD-F5522E904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58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78" name="Rectangle 108">
              <a:extLst>
                <a:ext uri="{FF2B5EF4-FFF2-40B4-BE49-F238E27FC236}">
                  <a16:creationId xmlns:a16="http://schemas.microsoft.com/office/drawing/2014/main" id="{B571370C-7DFB-9341-8998-6E28ECC4F6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3517900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79" name="Rectangle 109">
              <a:extLst>
                <a:ext uri="{FF2B5EF4-FFF2-40B4-BE49-F238E27FC236}">
                  <a16:creationId xmlns:a16="http://schemas.microsoft.com/office/drawing/2014/main" id="{B65C2440-E346-0445-B9B9-BDD6C219EE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2213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80" name="Rectangle 110">
              <a:extLst>
                <a:ext uri="{FF2B5EF4-FFF2-40B4-BE49-F238E27FC236}">
                  <a16:creationId xmlns:a16="http://schemas.microsoft.com/office/drawing/2014/main" id="{EF3E2984-6A97-0C42-A841-82DB8BA7E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783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81" name="Rectangle 111">
              <a:extLst>
                <a:ext uri="{FF2B5EF4-FFF2-40B4-BE49-F238E27FC236}">
                  <a16:creationId xmlns:a16="http://schemas.microsoft.com/office/drawing/2014/main" id="{177228EE-0FEB-8A4A-A2A5-53ACC1FE02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75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82" name="Rectangle 112">
              <a:extLst>
                <a:ext uri="{FF2B5EF4-FFF2-40B4-BE49-F238E27FC236}">
                  <a16:creationId xmlns:a16="http://schemas.microsoft.com/office/drawing/2014/main" id="{3AAA01A8-5BBE-C34A-9DF3-C28D473CBD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908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83" name="Rectangle 113">
              <a:extLst>
                <a:ext uri="{FF2B5EF4-FFF2-40B4-BE49-F238E27FC236}">
                  <a16:creationId xmlns:a16="http://schemas.microsoft.com/office/drawing/2014/main" id="{26E4F73A-E485-9749-90A4-C7EFE168F8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3517900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84" name="Rectangle 114">
              <a:extLst>
                <a:ext uri="{FF2B5EF4-FFF2-40B4-BE49-F238E27FC236}">
                  <a16:creationId xmlns:a16="http://schemas.microsoft.com/office/drawing/2014/main" id="{360A1F44-9466-EA4A-9C97-4164AABDC6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856038"/>
              <a:ext cx="6015038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85" name="Rectangle 115">
              <a:extLst>
                <a:ext uri="{FF2B5EF4-FFF2-40B4-BE49-F238E27FC236}">
                  <a16:creationId xmlns:a16="http://schemas.microsoft.com/office/drawing/2014/main" id="{4A2F2F24-1A9B-E94F-AEBD-70F1EABCD3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153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2" name="Rectangle 2">
            <a:extLst>
              <a:ext uri="{FF2B5EF4-FFF2-40B4-BE49-F238E27FC236}">
                <a16:creationId xmlns:a16="http://schemas.microsoft.com/office/drawing/2014/main" id="{5EFEBD9B-314A-D141-B3AD-D653AA5457FE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Derivation of Y and s</a:t>
            </a:r>
          </a:p>
        </p:txBody>
      </p:sp>
    </p:spTree>
  </p:cSld>
  <p:clrMapOvr>
    <a:masterClrMapping/>
  </p:clrMapOvr>
  <p:transition/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249" name="Group 1">
            <a:extLst>
              <a:ext uri="{FF2B5EF4-FFF2-40B4-BE49-F238E27FC236}">
                <a16:creationId xmlns:a16="http://schemas.microsoft.com/office/drawing/2014/main" id="{0DD67A0D-84A4-4047-8189-5EF13F47B5C2}"/>
              </a:ext>
            </a:extLst>
          </p:cNvPr>
          <p:cNvGrpSpPr>
            <a:grpSpLocks/>
          </p:cNvGrpSpPr>
          <p:nvPr/>
        </p:nvGrpSpPr>
        <p:grpSpPr bwMode="auto">
          <a:xfrm>
            <a:off x="1054100" y="1447801"/>
            <a:ext cx="6032500" cy="2270125"/>
            <a:chOff x="1552575" y="1598613"/>
            <a:chExt cx="6032500" cy="2270125"/>
          </a:xfrm>
        </p:grpSpPr>
        <p:sp>
          <p:nvSpPr>
            <p:cNvPr id="53313" name="Rectangle 57">
              <a:extLst>
                <a:ext uri="{FF2B5EF4-FFF2-40B4-BE49-F238E27FC236}">
                  <a16:creationId xmlns:a16="http://schemas.microsoft.com/office/drawing/2014/main" id="{4BC9AF03-D7DA-CF40-A919-33D86D41D3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1598613"/>
              <a:ext cx="601503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14" name="Rectangle 58">
              <a:extLst>
                <a:ext uri="{FF2B5EF4-FFF2-40B4-BE49-F238E27FC236}">
                  <a16:creationId xmlns:a16="http://schemas.microsoft.com/office/drawing/2014/main" id="{F23634C9-0AE4-434A-BE65-DFAE2463F1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1619250"/>
              <a:ext cx="11113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15" name="Rectangle 59">
              <a:extLst>
                <a:ext uri="{FF2B5EF4-FFF2-40B4-BE49-F238E27FC236}">
                  <a16:creationId xmlns:a16="http://schemas.microsoft.com/office/drawing/2014/main" id="{6709EE0D-527A-964B-A3BC-57E016FBBC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1619250"/>
              <a:ext cx="12700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16" name="Rectangle 60">
              <a:extLst>
                <a:ext uri="{FF2B5EF4-FFF2-40B4-BE49-F238E27FC236}">
                  <a16:creationId xmlns:a16="http://schemas.microsoft.com/office/drawing/2014/main" id="{05B7E391-2AAD-DC47-BB85-1323D25B82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4500" y="1924050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17" name="Rectangle 61">
              <a:extLst>
                <a:ext uri="{FF2B5EF4-FFF2-40B4-BE49-F238E27FC236}">
                  <a16:creationId xmlns:a16="http://schemas.microsoft.com/office/drawing/2014/main" id="{D2C2A563-C477-DF47-B653-2156BB67A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1619250"/>
              <a:ext cx="12700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18" name="Rectangle 62">
              <a:extLst>
                <a:ext uri="{FF2B5EF4-FFF2-40B4-BE49-F238E27FC236}">
                  <a16:creationId xmlns:a16="http://schemas.microsoft.com/office/drawing/2014/main" id="{E58549C7-B34A-8148-8360-DCBD0EE1D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1863" y="1725613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19" name="Rectangle 63">
              <a:extLst>
                <a:ext uri="{FF2B5EF4-FFF2-40B4-BE49-F238E27FC236}">
                  <a16:creationId xmlns:a16="http://schemas.microsoft.com/office/drawing/2014/main" id="{E1D2EEC6-4B88-8A40-9E5B-DD1CA03CE9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1619250"/>
              <a:ext cx="12700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20" name="Rectangle 64">
              <a:extLst>
                <a:ext uri="{FF2B5EF4-FFF2-40B4-BE49-F238E27FC236}">
                  <a16:creationId xmlns:a16="http://schemas.microsoft.com/office/drawing/2014/main" id="{F7BB5E97-F4FE-BC44-809F-E7DB94FBDB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130425"/>
              <a:ext cx="49672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21" name="Rectangle 65">
              <a:extLst>
                <a:ext uri="{FF2B5EF4-FFF2-40B4-BE49-F238E27FC236}">
                  <a16:creationId xmlns:a16="http://schemas.microsoft.com/office/drawing/2014/main" id="{9F22ACD7-D548-C34C-81F2-A380006AC9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2143125"/>
              <a:ext cx="11113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22" name="Rectangle 66">
              <a:extLst>
                <a:ext uri="{FF2B5EF4-FFF2-40B4-BE49-F238E27FC236}">
                  <a16:creationId xmlns:a16="http://schemas.microsoft.com/office/drawing/2014/main" id="{37344866-0157-114B-B3DC-597EE89A66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0288" y="1725613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23" name="Rectangle 67">
              <a:extLst>
                <a:ext uri="{FF2B5EF4-FFF2-40B4-BE49-F238E27FC236}">
                  <a16:creationId xmlns:a16="http://schemas.microsoft.com/office/drawing/2014/main" id="{9D71B174-1848-924E-BB37-0FF6F8811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1431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24" name="Rectangle 68">
              <a:extLst>
                <a:ext uri="{FF2B5EF4-FFF2-40B4-BE49-F238E27FC236}">
                  <a16:creationId xmlns:a16="http://schemas.microsoft.com/office/drawing/2014/main" id="{E3E2B2F3-DC62-C540-AAF2-8328824FAE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4200" y="22383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25" name="Rectangle 69">
              <a:extLst>
                <a:ext uri="{FF2B5EF4-FFF2-40B4-BE49-F238E27FC236}">
                  <a16:creationId xmlns:a16="http://schemas.microsoft.com/office/drawing/2014/main" id="{B36B7D6F-5147-304B-AD95-128C2070F6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2250" y="22463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3326" name="Rectangle 70">
              <a:extLst>
                <a:ext uri="{FF2B5EF4-FFF2-40B4-BE49-F238E27FC236}">
                  <a16:creationId xmlns:a16="http://schemas.microsoft.com/office/drawing/2014/main" id="{1941414A-E57E-BB44-B65F-62222A8BBF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8638" y="2247900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27" name="Rectangle 71">
              <a:extLst>
                <a:ext uri="{FF2B5EF4-FFF2-40B4-BE49-F238E27FC236}">
                  <a16:creationId xmlns:a16="http://schemas.microsoft.com/office/drawing/2014/main" id="{06CEEE01-4AD5-6247-9B3D-EF810564D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28" name="Rectangle 72">
              <a:extLst>
                <a:ext uri="{FF2B5EF4-FFF2-40B4-BE49-F238E27FC236}">
                  <a16:creationId xmlns:a16="http://schemas.microsoft.com/office/drawing/2014/main" id="{5B5CDCB1-0B39-0C47-BD8A-C2D02FB93B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325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29" name="Rectangle 73">
              <a:extLst>
                <a:ext uri="{FF2B5EF4-FFF2-40B4-BE49-F238E27FC236}">
                  <a16:creationId xmlns:a16="http://schemas.microsoft.com/office/drawing/2014/main" id="{EEB39189-F527-7A4A-9836-067C18B4BF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21431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30" name="Rectangle 74">
              <a:extLst>
                <a:ext uri="{FF2B5EF4-FFF2-40B4-BE49-F238E27FC236}">
                  <a16:creationId xmlns:a16="http://schemas.microsoft.com/office/drawing/2014/main" id="{27370CCE-C536-C74F-A7C9-7C99ADCAF8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31" name="Rectangle 75">
              <a:extLst>
                <a:ext uri="{FF2B5EF4-FFF2-40B4-BE49-F238E27FC236}">
                  <a16:creationId xmlns:a16="http://schemas.microsoft.com/office/drawing/2014/main" id="{AC3D890B-18A3-414B-B2D8-15748C572A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8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32" name="Rectangle 76">
              <a:extLst>
                <a:ext uri="{FF2B5EF4-FFF2-40B4-BE49-F238E27FC236}">
                  <a16:creationId xmlns:a16="http://schemas.microsoft.com/office/drawing/2014/main" id="{CB48049D-28DC-C645-BF6C-A002D67B20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0438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33" name="Rectangle 77">
              <a:extLst>
                <a:ext uri="{FF2B5EF4-FFF2-40B4-BE49-F238E27FC236}">
                  <a16:creationId xmlns:a16="http://schemas.microsoft.com/office/drawing/2014/main" id="{3C15A705-4006-714C-A9F0-9666EE6184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34" name="Rectangle 78">
              <a:extLst>
                <a:ext uri="{FF2B5EF4-FFF2-40B4-BE49-F238E27FC236}">
                  <a16:creationId xmlns:a16="http://schemas.microsoft.com/office/drawing/2014/main" id="{E2EF8FAD-AAA3-DF4B-8C63-9A434F5AA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21431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35" name="Rectangle 79">
              <a:extLst>
                <a:ext uri="{FF2B5EF4-FFF2-40B4-BE49-F238E27FC236}">
                  <a16:creationId xmlns:a16="http://schemas.microsoft.com/office/drawing/2014/main" id="{1C70CF4F-2619-F54B-BDCA-41A08A4451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587625"/>
              <a:ext cx="49672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36" name="Rectangle 80">
              <a:extLst>
                <a:ext uri="{FF2B5EF4-FFF2-40B4-BE49-F238E27FC236}">
                  <a16:creationId xmlns:a16="http://schemas.microsoft.com/office/drawing/2014/main" id="{0CE0165B-CD87-9444-8B95-ACA779C4AB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2600325"/>
              <a:ext cx="11113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37" name="Rectangle 81">
              <a:extLst>
                <a:ext uri="{FF2B5EF4-FFF2-40B4-BE49-F238E27FC236}">
                  <a16:creationId xmlns:a16="http://schemas.microsoft.com/office/drawing/2014/main" id="{B7911EF8-C282-3546-9767-36F638AF0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0100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38" name="Rectangle 82">
              <a:extLst>
                <a:ext uri="{FF2B5EF4-FFF2-40B4-BE49-F238E27FC236}">
                  <a16:creationId xmlns:a16="http://schemas.microsoft.com/office/drawing/2014/main" id="{E3600121-091B-7545-8EEA-B02610F259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600325"/>
              <a:ext cx="12700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39" name="Rectangle 83">
              <a:extLst>
                <a:ext uri="{FF2B5EF4-FFF2-40B4-BE49-F238E27FC236}">
                  <a16:creationId xmlns:a16="http://schemas.microsoft.com/office/drawing/2014/main" id="{F237A4CA-AF27-554F-A67A-76866A842C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2475" y="265747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3340" name="Rectangle 84">
              <a:extLst>
                <a:ext uri="{FF2B5EF4-FFF2-40B4-BE49-F238E27FC236}">
                  <a16:creationId xmlns:a16="http://schemas.microsoft.com/office/drawing/2014/main" id="{282DD84A-83DF-364C-8E43-AFAB09E727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2600325"/>
              <a:ext cx="12700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41" name="Rectangle 85">
              <a:extLst>
                <a:ext uri="{FF2B5EF4-FFF2-40B4-BE49-F238E27FC236}">
                  <a16:creationId xmlns:a16="http://schemas.microsoft.com/office/drawing/2014/main" id="{7A0FCB5D-6392-4043-85F2-DE280210D1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6675" y="2703513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3342" name="Rectangle 86">
              <a:extLst>
                <a:ext uri="{FF2B5EF4-FFF2-40B4-BE49-F238E27FC236}">
                  <a16:creationId xmlns:a16="http://schemas.microsoft.com/office/drawing/2014/main" id="{042750AB-DDE9-784F-9B6E-B9F9582345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2600325"/>
              <a:ext cx="12700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43" name="Rectangle 87">
              <a:extLst>
                <a:ext uri="{FF2B5EF4-FFF2-40B4-BE49-F238E27FC236}">
                  <a16:creationId xmlns:a16="http://schemas.microsoft.com/office/drawing/2014/main" id="{998CEA96-C440-CC4B-B716-61F506B9C6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043238"/>
              <a:ext cx="6015038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44" name="Rectangle 88">
              <a:extLst>
                <a:ext uri="{FF2B5EF4-FFF2-40B4-BE49-F238E27FC236}">
                  <a16:creationId xmlns:a16="http://schemas.microsoft.com/office/drawing/2014/main" id="{35835637-5EAB-9C45-8547-4EC9D6EB4A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055938"/>
              <a:ext cx="11113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45" name="Rectangle 89">
              <a:extLst>
                <a:ext uri="{FF2B5EF4-FFF2-40B4-BE49-F238E27FC236}">
                  <a16:creationId xmlns:a16="http://schemas.microsoft.com/office/drawing/2014/main" id="{4ABADE2D-A001-5148-BC84-90642F8B9F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5563" y="27035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3346" name="Rectangle 90">
              <a:extLst>
                <a:ext uri="{FF2B5EF4-FFF2-40B4-BE49-F238E27FC236}">
                  <a16:creationId xmlns:a16="http://schemas.microsoft.com/office/drawing/2014/main" id="{DEB081BA-B944-2543-8A61-6BFC31804B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30559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47" name="Rectangle 91">
              <a:extLst>
                <a:ext uri="{FF2B5EF4-FFF2-40B4-BE49-F238E27FC236}">
                  <a16:creationId xmlns:a16="http://schemas.microsoft.com/office/drawing/2014/main" id="{E33DC68F-8D68-5447-927D-11EAF82E35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5650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48" name="Rectangle 92">
              <a:extLst>
                <a:ext uri="{FF2B5EF4-FFF2-40B4-BE49-F238E27FC236}">
                  <a16:creationId xmlns:a16="http://schemas.microsoft.com/office/drawing/2014/main" id="{EFF9EA44-126B-0F49-885A-0773570BC8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58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49" name="Rectangle 93">
              <a:extLst>
                <a:ext uri="{FF2B5EF4-FFF2-40B4-BE49-F238E27FC236}">
                  <a16:creationId xmlns:a16="http://schemas.microsoft.com/office/drawing/2014/main" id="{DE8EFB16-D9ED-1E4B-83A3-72706F7CFE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13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50" name="Rectangle 94">
              <a:extLst>
                <a:ext uri="{FF2B5EF4-FFF2-40B4-BE49-F238E27FC236}">
                  <a16:creationId xmlns:a16="http://schemas.microsoft.com/office/drawing/2014/main" id="{0CBB42E8-EF1C-7F44-8E66-4AA03E2F10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58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51" name="Rectangle 95">
              <a:extLst>
                <a:ext uri="{FF2B5EF4-FFF2-40B4-BE49-F238E27FC236}">
                  <a16:creationId xmlns:a16="http://schemas.microsoft.com/office/drawing/2014/main" id="{11C4E220-A402-5B4A-9A48-4D430FA489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30559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52" name="Rectangle 96">
              <a:extLst>
                <a:ext uri="{FF2B5EF4-FFF2-40B4-BE49-F238E27FC236}">
                  <a16:creationId xmlns:a16="http://schemas.microsoft.com/office/drawing/2014/main" id="{265ABE19-71B8-1647-8E44-122CFC121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2213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53" name="Rectangle 97">
              <a:extLst>
                <a:ext uri="{FF2B5EF4-FFF2-40B4-BE49-F238E27FC236}">
                  <a16:creationId xmlns:a16="http://schemas.microsoft.com/office/drawing/2014/main" id="{F3AF75CE-034E-ED41-85AB-9894128A50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783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54" name="Rectangle 98">
              <a:extLst>
                <a:ext uri="{FF2B5EF4-FFF2-40B4-BE49-F238E27FC236}">
                  <a16:creationId xmlns:a16="http://schemas.microsoft.com/office/drawing/2014/main" id="{9B2C5C35-8BCA-CA41-8B35-512E8B871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75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55" name="Rectangle 99">
              <a:extLst>
                <a:ext uri="{FF2B5EF4-FFF2-40B4-BE49-F238E27FC236}">
                  <a16:creationId xmlns:a16="http://schemas.microsoft.com/office/drawing/2014/main" id="{C214AA6A-C16A-B243-9795-D86EC95243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908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56" name="Rectangle 100">
              <a:extLst>
                <a:ext uri="{FF2B5EF4-FFF2-40B4-BE49-F238E27FC236}">
                  <a16:creationId xmlns:a16="http://schemas.microsoft.com/office/drawing/2014/main" id="{BA49F4CE-E0D3-214A-B92A-AB5ACD1484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30559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57" name="Rectangle 101">
              <a:extLst>
                <a:ext uri="{FF2B5EF4-FFF2-40B4-BE49-F238E27FC236}">
                  <a16:creationId xmlns:a16="http://schemas.microsoft.com/office/drawing/2014/main" id="{C50EDABC-0B2F-BB42-861F-449E64C04E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517900"/>
              <a:ext cx="11113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58" name="Rectangle 102">
              <a:extLst>
                <a:ext uri="{FF2B5EF4-FFF2-40B4-BE49-F238E27FC236}">
                  <a16:creationId xmlns:a16="http://schemas.microsoft.com/office/drawing/2014/main" id="{CFEA4152-8B34-1341-8FBF-7239B6C52F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153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59" name="Rectangle 103">
              <a:extLst>
                <a:ext uri="{FF2B5EF4-FFF2-40B4-BE49-F238E27FC236}">
                  <a16:creationId xmlns:a16="http://schemas.microsoft.com/office/drawing/2014/main" id="{1408BC15-D2DE-714C-B594-DC4B901F4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3517900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60" name="Rectangle 104">
              <a:extLst>
                <a:ext uri="{FF2B5EF4-FFF2-40B4-BE49-F238E27FC236}">
                  <a16:creationId xmlns:a16="http://schemas.microsoft.com/office/drawing/2014/main" id="{9B9163A1-E0EB-9845-850A-04D42BCD28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5650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61" name="Rectangle 105">
              <a:extLst>
                <a:ext uri="{FF2B5EF4-FFF2-40B4-BE49-F238E27FC236}">
                  <a16:creationId xmlns:a16="http://schemas.microsoft.com/office/drawing/2014/main" id="{9C6389D5-1290-EE47-AF53-DE5773790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58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62" name="Rectangle 106">
              <a:extLst>
                <a:ext uri="{FF2B5EF4-FFF2-40B4-BE49-F238E27FC236}">
                  <a16:creationId xmlns:a16="http://schemas.microsoft.com/office/drawing/2014/main" id="{17BC66C2-E4E3-8E48-AB40-DEAC234F0B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13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63" name="Rectangle 107">
              <a:extLst>
                <a:ext uri="{FF2B5EF4-FFF2-40B4-BE49-F238E27FC236}">
                  <a16:creationId xmlns:a16="http://schemas.microsoft.com/office/drawing/2014/main" id="{6F23E8C5-C451-E34D-A851-119D3A735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58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64" name="Rectangle 108">
              <a:extLst>
                <a:ext uri="{FF2B5EF4-FFF2-40B4-BE49-F238E27FC236}">
                  <a16:creationId xmlns:a16="http://schemas.microsoft.com/office/drawing/2014/main" id="{6F11E6A1-5DCF-5C47-BAF7-F9C1E1C440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3517900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65" name="Rectangle 109">
              <a:extLst>
                <a:ext uri="{FF2B5EF4-FFF2-40B4-BE49-F238E27FC236}">
                  <a16:creationId xmlns:a16="http://schemas.microsoft.com/office/drawing/2014/main" id="{97B7AEE0-653D-2C4D-BFDE-0C8B2D9FE1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2213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66" name="Rectangle 110">
              <a:extLst>
                <a:ext uri="{FF2B5EF4-FFF2-40B4-BE49-F238E27FC236}">
                  <a16:creationId xmlns:a16="http://schemas.microsoft.com/office/drawing/2014/main" id="{4DF2A2FE-ED74-F143-94EE-1D2700816E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783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67" name="Rectangle 111">
              <a:extLst>
                <a:ext uri="{FF2B5EF4-FFF2-40B4-BE49-F238E27FC236}">
                  <a16:creationId xmlns:a16="http://schemas.microsoft.com/office/drawing/2014/main" id="{2A390869-0EC7-574B-A923-F49B12135E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75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68" name="Rectangle 112">
              <a:extLst>
                <a:ext uri="{FF2B5EF4-FFF2-40B4-BE49-F238E27FC236}">
                  <a16:creationId xmlns:a16="http://schemas.microsoft.com/office/drawing/2014/main" id="{8B7BEF47-FEC7-754B-BDA9-CE18461B05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908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69" name="Rectangle 113">
              <a:extLst>
                <a:ext uri="{FF2B5EF4-FFF2-40B4-BE49-F238E27FC236}">
                  <a16:creationId xmlns:a16="http://schemas.microsoft.com/office/drawing/2014/main" id="{BDF790C8-3D2D-F547-8D8C-2CF0CDAE1B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3517900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70" name="Rectangle 114">
              <a:extLst>
                <a:ext uri="{FF2B5EF4-FFF2-40B4-BE49-F238E27FC236}">
                  <a16:creationId xmlns:a16="http://schemas.microsoft.com/office/drawing/2014/main" id="{98B6AEDC-838C-EE41-A0DE-61A7D58A78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856038"/>
              <a:ext cx="6015038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71" name="Rectangle 115">
              <a:extLst>
                <a:ext uri="{FF2B5EF4-FFF2-40B4-BE49-F238E27FC236}">
                  <a16:creationId xmlns:a16="http://schemas.microsoft.com/office/drawing/2014/main" id="{53D4C572-DAD6-FC48-A0B5-9FE642E008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153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aphicFrame>
        <p:nvGraphicFramePr>
          <p:cNvPr id="66" name="Shape 730">
            <a:extLst>
              <a:ext uri="{FF2B5EF4-FFF2-40B4-BE49-F238E27FC236}">
                <a16:creationId xmlns:a16="http://schemas.microsoft.com/office/drawing/2014/main" id="{77E35168-C88B-6C44-886F-6DDAD75ABFCC}"/>
              </a:ext>
            </a:extLst>
          </p:cNvPr>
          <p:cNvGraphicFramePr>
            <a:graphicFrameLocks noGrp="1"/>
          </p:cNvGraphicFramePr>
          <p:nvPr/>
        </p:nvGraphicFramePr>
        <p:xfrm>
          <a:off x="7391400" y="1447801"/>
          <a:ext cx="2478088" cy="3571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3976351963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1250072847"/>
                    </a:ext>
                  </a:extLst>
                </a:gridCol>
                <a:gridCol w="496888">
                  <a:extLst>
                    <a:ext uri="{9D8B030D-6E8A-4147-A177-3AD203B41FA5}">
                      <a16:colId xmlns:a16="http://schemas.microsoft.com/office/drawing/2014/main" val="2831241217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1192166807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1559550969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a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  <a:sym typeface="Times New Roman" panose="02020603050405020304" pitchFamily="18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b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  <a:sym typeface="Times New Roman" panose="02020603050405020304" pitchFamily="18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  <a:sym typeface="Times New Roman" panose="02020603050405020304" pitchFamily="18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s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  <a:sym typeface="Times New Roman" panose="02020603050405020304" pitchFamily="18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572077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245814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35389877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5824487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1011311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2367950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610854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5777179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5563788"/>
                  </a:ext>
                </a:extLst>
              </a:tr>
            </a:tbl>
          </a:graphicData>
        </a:graphic>
      </p:graphicFrame>
      <p:sp>
        <p:nvSpPr>
          <p:cNvPr id="64" name="Rectangle 2">
            <a:extLst>
              <a:ext uri="{FF2B5EF4-FFF2-40B4-BE49-F238E27FC236}">
                <a16:creationId xmlns:a16="http://schemas.microsoft.com/office/drawing/2014/main" id="{4E67A766-A33D-2C4B-9F8F-ECDBFDBC83EE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Derivation of Y and s</a:t>
            </a:r>
          </a:p>
        </p:txBody>
      </p:sp>
    </p:spTree>
  </p:cSld>
  <p:clrMapOvr>
    <a:masterClrMapping/>
  </p:clrMapOvr>
  <p:transition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3" name="Picture 1" descr="Screen shot 2013-10-02 at 3.19.40 PM.png">
            <a:extLst>
              <a:ext uri="{FF2B5EF4-FFF2-40B4-BE49-F238E27FC236}">
                <a16:creationId xmlns:a16="http://schemas.microsoft.com/office/drawing/2014/main" id="{42DCF70B-4B68-5240-B9BC-11FB8CB3D40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2309814"/>
            <a:ext cx="8110538" cy="2795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4" name="TextBox 125">
            <a:extLst>
              <a:ext uri="{FF2B5EF4-FFF2-40B4-BE49-F238E27FC236}">
                <a16:creationId xmlns:a16="http://schemas.microsoft.com/office/drawing/2014/main" id="{157AD1BB-DA47-7B4C-A26F-664664062A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9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3.1a from the textbook ]</a:t>
            </a:r>
          </a:p>
        </p:txBody>
      </p:sp>
      <p:sp>
        <p:nvSpPr>
          <p:cNvPr id="8195" name="Title 1">
            <a:extLst>
              <a:ext uri="{FF2B5EF4-FFF2-40B4-BE49-F238E27FC236}">
                <a16:creationId xmlns:a16="http://schemas.microsoft.com/office/drawing/2014/main" id="{9FEE34E7-FE2F-7247-8C52-6E220A5C6582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Adding two bits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(there are four possible cases)</a:t>
            </a:r>
          </a:p>
        </p:txBody>
      </p:sp>
    </p:spTree>
  </p:cSld>
  <p:clrMapOvr>
    <a:masterClrMapping/>
  </p:clrMapOvr>
  <p:transition/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73" name="Group 1">
            <a:extLst>
              <a:ext uri="{FF2B5EF4-FFF2-40B4-BE49-F238E27FC236}">
                <a16:creationId xmlns:a16="http://schemas.microsoft.com/office/drawing/2014/main" id="{56F7EEED-DAE0-7848-B65C-F451DD4A7B84}"/>
              </a:ext>
            </a:extLst>
          </p:cNvPr>
          <p:cNvGrpSpPr>
            <a:grpSpLocks/>
          </p:cNvGrpSpPr>
          <p:nvPr/>
        </p:nvGrpSpPr>
        <p:grpSpPr bwMode="auto">
          <a:xfrm>
            <a:off x="1054100" y="1447801"/>
            <a:ext cx="6032500" cy="2270125"/>
            <a:chOff x="1552575" y="1598613"/>
            <a:chExt cx="6032500" cy="2270125"/>
          </a:xfrm>
        </p:grpSpPr>
        <p:sp>
          <p:nvSpPr>
            <p:cNvPr id="54337" name="Rectangle 57">
              <a:extLst>
                <a:ext uri="{FF2B5EF4-FFF2-40B4-BE49-F238E27FC236}">
                  <a16:creationId xmlns:a16="http://schemas.microsoft.com/office/drawing/2014/main" id="{E853C1CA-5229-344B-B10A-61E8284AE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1598613"/>
              <a:ext cx="601503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38" name="Rectangle 58">
              <a:extLst>
                <a:ext uri="{FF2B5EF4-FFF2-40B4-BE49-F238E27FC236}">
                  <a16:creationId xmlns:a16="http://schemas.microsoft.com/office/drawing/2014/main" id="{17C2D645-E30D-4342-8474-51FA300DEF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1619250"/>
              <a:ext cx="11113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39" name="Rectangle 59">
              <a:extLst>
                <a:ext uri="{FF2B5EF4-FFF2-40B4-BE49-F238E27FC236}">
                  <a16:creationId xmlns:a16="http://schemas.microsoft.com/office/drawing/2014/main" id="{CA253D90-BA30-9848-AC4D-E5CE2D3C45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1619250"/>
              <a:ext cx="12700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40" name="Rectangle 60">
              <a:extLst>
                <a:ext uri="{FF2B5EF4-FFF2-40B4-BE49-F238E27FC236}">
                  <a16:creationId xmlns:a16="http://schemas.microsoft.com/office/drawing/2014/main" id="{7C9F6A79-CF10-9C44-B9C3-8365A35B85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4500" y="1924050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41" name="Rectangle 61">
              <a:extLst>
                <a:ext uri="{FF2B5EF4-FFF2-40B4-BE49-F238E27FC236}">
                  <a16:creationId xmlns:a16="http://schemas.microsoft.com/office/drawing/2014/main" id="{8BEC2EC3-16D5-714B-94C8-1C2CA378F9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1619250"/>
              <a:ext cx="12700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42" name="Rectangle 62">
              <a:extLst>
                <a:ext uri="{FF2B5EF4-FFF2-40B4-BE49-F238E27FC236}">
                  <a16:creationId xmlns:a16="http://schemas.microsoft.com/office/drawing/2014/main" id="{70B16D05-4181-FF48-88C6-E503B22FEF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1863" y="1725613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43" name="Rectangle 63">
              <a:extLst>
                <a:ext uri="{FF2B5EF4-FFF2-40B4-BE49-F238E27FC236}">
                  <a16:creationId xmlns:a16="http://schemas.microsoft.com/office/drawing/2014/main" id="{CE6E0BD1-16E2-1A4C-8283-FBA2F9E56A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1619250"/>
              <a:ext cx="12700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44" name="Rectangle 64">
              <a:extLst>
                <a:ext uri="{FF2B5EF4-FFF2-40B4-BE49-F238E27FC236}">
                  <a16:creationId xmlns:a16="http://schemas.microsoft.com/office/drawing/2014/main" id="{E61FFFB0-0ADD-C44A-A91C-B4BDC61401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130425"/>
              <a:ext cx="49672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45" name="Rectangle 65">
              <a:extLst>
                <a:ext uri="{FF2B5EF4-FFF2-40B4-BE49-F238E27FC236}">
                  <a16:creationId xmlns:a16="http://schemas.microsoft.com/office/drawing/2014/main" id="{1623F7E2-336C-4649-A381-22CDACC761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2143125"/>
              <a:ext cx="11113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46" name="Rectangle 66">
              <a:extLst>
                <a:ext uri="{FF2B5EF4-FFF2-40B4-BE49-F238E27FC236}">
                  <a16:creationId xmlns:a16="http://schemas.microsoft.com/office/drawing/2014/main" id="{367C74A4-E3DA-F34D-B297-0915A8940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0288" y="1725613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47" name="Rectangle 67">
              <a:extLst>
                <a:ext uri="{FF2B5EF4-FFF2-40B4-BE49-F238E27FC236}">
                  <a16:creationId xmlns:a16="http://schemas.microsoft.com/office/drawing/2014/main" id="{E9D00467-F64E-954A-B0C8-3114C13238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1431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48" name="Rectangle 68">
              <a:extLst>
                <a:ext uri="{FF2B5EF4-FFF2-40B4-BE49-F238E27FC236}">
                  <a16:creationId xmlns:a16="http://schemas.microsoft.com/office/drawing/2014/main" id="{8E6DB077-5EF4-2E44-BCCE-8956151C5A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4200" y="22383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49" name="Rectangle 69">
              <a:extLst>
                <a:ext uri="{FF2B5EF4-FFF2-40B4-BE49-F238E27FC236}">
                  <a16:creationId xmlns:a16="http://schemas.microsoft.com/office/drawing/2014/main" id="{1CFABC51-DEC8-3341-9B52-ADEC4F0ABB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2250" y="22463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4350" name="Rectangle 70">
              <a:extLst>
                <a:ext uri="{FF2B5EF4-FFF2-40B4-BE49-F238E27FC236}">
                  <a16:creationId xmlns:a16="http://schemas.microsoft.com/office/drawing/2014/main" id="{C68FF773-E90E-BB4B-B629-ABC8A78228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8638" y="2247900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51" name="Rectangle 71">
              <a:extLst>
                <a:ext uri="{FF2B5EF4-FFF2-40B4-BE49-F238E27FC236}">
                  <a16:creationId xmlns:a16="http://schemas.microsoft.com/office/drawing/2014/main" id="{E6C7A9E7-444A-364C-A328-3A2275686C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52" name="Rectangle 72">
              <a:extLst>
                <a:ext uri="{FF2B5EF4-FFF2-40B4-BE49-F238E27FC236}">
                  <a16:creationId xmlns:a16="http://schemas.microsoft.com/office/drawing/2014/main" id="{BDB26D84-3491-3747-A499-C15FD9D3E5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325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53" name="Rectangle 73">
              <a:extLst>
                <a:ext uri="{FF2B5EF4-FFF2-40B4-BE49-F238E27FC236}">
                  <a16:creationId xmlns:a16="http://schemas.microsoft.com/office/drawing/2014/main" id="{F9A789BA-9E36-724C-A6D3-E89011A081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21431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54" name="Rectangle 74">
              <a:extLst>
                <a:ext uri="{FF2B5EF4-FFF2-40B4-BE49-F238E27FC236}">
                  <a16:creationId xmlns:a16="http://schemas.microsoft.com/office/drawing/2014/main" id="{6A6BEFFF-9A58-D043-AFA6-B340FCD3F4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55" name="Rectangle 75">
              <a:extLst>
                <a:ext uri="{FF2B5EF4-FFF2-40B4-BE49-F238E27FC236}">
                  <a16:creationId xmlns:a16="http://schemas.microsoft.com/office/drawing/2014/main" id="{E3A9075D-1FAF-7D47-89DE-0BA7A13A2F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8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56" name="Rectangle 76">
              <a:extLst>
                <a:ext uri="{FF2B5EF4-FFF2-40B4-BE49-F238E27FC236}">
                  <a16:creationId xmlns:a16="http://schemas.microsoft.com/office/drawing/2014/main" id="{F77C497B-B28B-0847-B53B-274CBBDD3E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0438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57" name="Rectangle 77">
              <a:extLst>
                <a:ext uri="{FF2B5EF4-FFF2-40B4-BE49-F238E27FC236}">
                  <a16:creationId xmlns:a16="http://schemas.microsoft.com/office/drawing/2014/main" id="{08652CCA-BB15-C241-A4A3-8BCC43D10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58" name="Rectangle 78">
              <a:extLst>
                <a:ext uri="{FF2B5EF4-FFF2-40B4-BE49-F238E27FC236}">
                  <a16:creationId xmlns:a16="http://schemas.microsoft.com/office/drawing/2014/main" id="{B9B28037-31B3-864A-A07B-802679A835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21431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59" name="Rectangle 79">
              <a:extLst>
                <a:ext uri="{FF2B5EF4-FFF2-40B4-BE49-F238E27FC236}">
                  <a16:creationId xmlns:a16="http://schemas.microsoft.com/office/drawing/2014/main" id="{7D7BA59D-0E4B-0A45-A3D3-EE4A3D6BE7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587625"/>
              <a:ext cx="49672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60" name="Rectangle 80">
              <a:extLst>
                <a:ext uri="{FF2B5EF4-FFF2-40B4-BE49-F238E27FC236}">
                  <a16:creationId xmlns:a16="http://schemas.microsoft.com/office/drawing/2014/main" id="{4D24BAD3-C4E5-6B4A-8EA3-F7C7141AEB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2600325"/>
              <a:ext cx="11113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61" name="Rectangle 81">
              <a:extLst>
                <a:ext uri="{FF2B5EF4-FFF2-40B4-BE49-F238E27FC236}">
                  <a16:creationId xmlns:a16="http://schemas.microsoft.com/office/drawing/2014/main" id="{48AE8A70-6F13-3047-A1E5-62371E0646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0100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62" name="Rectangle 82">
              <a:extLst>
                <a:ext uri="{FF2B5EF4-FFF2-40B4-BE49-F238E27FC236}">
                  <a16:creationId xmlns:a16="http://schemas.microsoft.com/office/drawing/2014/main" id="{67D7D236-8B4A-034A-8BF4-598E4A49B4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600325"/>
              <a:ext cx="12700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63" name="Rectangle 83">
              <a:extLst>
                <a:ext uri="{FF2B5EF4-FFF2-40B4-BE49-F238E27FC236}">
                  <a16:creationId xmlns:a16="http://schemas.microsoft.com/office/drawing/2014/main" id="{5033C923-C13E-CF49-82A8-14D5396A70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2475" y="265747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4364" name="Rectangle 84">
              <a:extLst>
                <a:ext uri="{FF2B5EF4-FFF2-40B4-BE49-F238E27FC236}">
                  <a16:creationId xmlns:a16="http://schemas.microsoft.com/office/drawing/2014/main" id="{F3CC11ED-3021-E74E-A5AA-2B564E5917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2600325"/>
              <a:ext cx="12700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65" name="Rectangle 85">
              <a:extLst>
                <a:ext uri="{FF2B5EF4-FFF2-40B4-BE49-F238E27FC236}">
                  <a16:creationId xmlns:a16="http://schemas.microsoft.com/office/drawing/2014/main" id="{D75EAC50-F6EA-2943-A6D3-8B10ABC082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6675" y="2703513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4366" name="Rectangle 86">
              <a:extLst>
                <a:ext uri="{FF2B5EF4-FFF2-40B4-BE49-F238E27FC236}">
                  <a16:creationId xmlns:a16="http://schemas.microsoft.com/office/drawing/2014/main" id="{7EF2DF33-8904-3844-98BB-E0982C4171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2600325"/>
              <a:ext cx="12700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67" name="Rectangle 87">
              <a:extLst>
                <a:ext uri="{FF2B5EF4-FFF2-40B4-BE49-F238E27FC236}">
                  <a16:creationId xmlns:a16="http://schemas.microsoft.com/office/drawing/2014/main" id="{182EDD58-DB00-A540-AA11-D4094471E0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043238"/>
              <a:ext cx="6015038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68" name="Rectangle 88">
              <a:extLst>
                <a:ext uri="{FF2B5EF4-FFF2-40B4-BE49-F238E27FC236}">
                  <a16:creationId xmlns:a16="http://schemas.microsoft.com/office/drawing/2014/main" id="{C53FCDC7-EA5D-0A41-8B9D-641D4D655C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055938"/>
              <a:ext cx="11113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69" name="Rectangle 89">
              <a:extLst>
                <a:ext uri="{FF2B5EF4-FFF2-40B4-BE49-F238E27FC236}">
                  <a16:creationId xmlns:a16="http://schemas.microsoft.com/office/drawing/2014/main" id="{3A600A9C-C47D-AB47-A641-74730A6F21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5563" y="27035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4370" name="Rectangle 90">
              <a:extLst>
                <a:ext uri="{FF2B5EF4-FFF2-40B4-BE49-F238E27FC236}">
                  <a16:creationId xmlns:a16="http://schemas.microsoft.com/office/drawing/2014/main" id="{62C7A72B-EC37-644E-987C-76DC918074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30559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71" name="Rectangle 91">
              <a:extLst>
                <a:ext uri="{FF2B5EF4-FFF2-40B4-BE49-F238E27FC236}">
                  <a16:creationId xmlns:a16="http://schemas.microsoft.com/office/drawing/2014/main" id="{E309C085-1DA5-FE4E-8146-57997768A9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5650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72" name="Rectangle 92">
              <a:extLst>
                <a:ext uri="{FF2B5EF4-FFF2-40B4-BE49-F238E27FC236}">
                  <a16:creationId xmlns:a16="http://schemas.microsoft.com/office/drawing/2014/main" id="{855FA86B-8901-9E43-8A56-EC0F5937F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58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73" name="Rectangle 93">
              <a:extLst>
                <a:ext uri="{FF2B5EF4-FFF2-40B4-BE49-F238E27FC236}">
                  <a16:creationId xmlns:a16="http://schemas.microsoft.com/office/drawing/2014/main" id="{07238B22-88C2-DA4B-8516-DF68C1FCE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13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74" name="Rectangle 94">
              <a:extLst>
                <a:ext uri="{FF2B5EF4-FFF2-40B4-BE49-F238E27FC236}">
                  <a16:creationId xmlns:a16="http://schemas.microsoft.com/office/drawing/2014/main" id="{6A8FB398-C8C3-B849-9BFB-8ECAC10B21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58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75" name="Rectangle 95">
              <a:extLst>
                <a:ext uri="{FF2B5EF4-FFF2-40B4-BE49-F238E27FC236}">
                  <a16:creationId xmlns:a16="http://schemas.microsoft.com/office/drawing/2014/main" id="{10DE985B-6326-AE4F-93EB-6BA5ECE31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30559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76" name="Rectangle 96">
              <a:extLst>
                <a:ext uri="{FF2B5EF4-FFF2-40B4-BE49-F238E27FC236}">
                  <a16:creationId xmlns:a16="http://schemas.microsoft.com/office/drawing/2014/main" id="{F8C1C77D-ABD9-2040-B042-C2B88060A8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2213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77" name="Rectangle 97">
              <a:extLst>
                <a:ext uri="{FF2B5EF4-FFF2-40B4-BE49-F238E27FC236}">
                  <a16:creationId xmlns:a16="http://schemas.microsoft.com/office/drawing/2014/main" id="{6CC6B60D-0555-FB45-831E-BE91D45B38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783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78" name="Rectangle 98">
              <a:extLst>
                <a:ext uri="{FF2B5EF4-FFF2-40B4-BE49-F238E27FC236}">
                  <a16:creationId xmlns:a16="http://schemas.microsoft.com/office/drawing/2014/main" id="{CC8AA353-5C9D-7840-8E3E-4E015B621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75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79" name="Rectangle 99">
              <a:extLst>
                <a:ext uri="{FF2B5EF4-FFF2-40B4-BE49-F238E27FC236}">
                  <a16:creationId xmlns:a16="http://schemas.microsoft.com/office/drawing/2014/main" id="{3BA893A2-35C5-8B4F-9088-7422BBF18D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908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80" name="Rectangle 100">
              <a:extLst>
                <a:ext uri="{FF2B5EF4-FFF2-40B4-BE49-F238E27FC236}">
                  <a16:creationId xmlns:a16="http://schemas.microsoft.com/office/drawing/2014/main" id="{C1F26D2F-E078-2E44-9B5E-F1E6AFF1F2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30559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81" name="Rectangle 101">
              <a:extLst>
                <a:ext uri="{FF2B5EF4-FFF2-40B4-BE49-F238E27FC236}">
                  <a16:creationId xmlns:a16="http://schemas.microsoft.com/office/drawing/2014/main" id="{B21CA821-3FC2-8F49-A4A7-0339D7612A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517900"/>
              <a:ext cx="11113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82" name="Rectangle 102">
              <a:extLst>
                <a:ext uri="{FF2B5EF4-FFF2-40B4-BE49-F238E27FC236}">
                  <a16:creationId xmlns:a16="http://schemas.microsoft.com/office/drawing/2014/main" id="{7B6853FA-6158-764E-90EF-50961A8E53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153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83" name="Rectangle 103">
              <a:extLst>
                <a:ext uri="{FF2B5EF4-FFF2-40B4-BE49-F238E27FC236}">
                  <a16:creationId xmlns:a16="http://schemas.microsoft.com/office/drawing/2014/main" id="{5D6CD39E-DF1A-9A4D-BBC6-6DAB175979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3517900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84" name="Rectangle 104">
              <a:extLst>
                <a:ext uri="{FF2B5EF4-FFF2-40B4-BE49-F238E27FC236}">
                  <a16:creationId xmlns:a16="http://schemas.microsoft.com/office/drawing/2014/main" id="{547B4B44-FF99-B848-97A0-0598D5105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5650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85" name="Rectangle 105">
              <a:extLst>
                <a:ext uri="{FF2B5EF4-FFF2-40B4-BE49-F238E27FC236}">
                  <a16:creationId xmlns:a16="http://schemas.microsoft.com/office/drawing/2014/main" id="{61196BDA-4460-AB4A-A45E-C2A477556A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58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86" name="Rectangle 106">
              <a:extLst>
                <a:ext uri="{FF2B5EF4-FFF2-40B4-BE49-F238E27FC236}">
                  <a16:creationId xmlns:a16="http://schemas.microsoft.com/office/drawing/2014/main" id="{E14020A2-79B9-134E-A322-89272DDDE9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13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87" name="Rectangle 107">
              <a:extLst>
                <a:ext uri="{FF2B5EF4-FFF2-40B4-BE49-F238E27FC236}">
                  <a16:creationId xmlns:a16="http://schemas.microsoft.com/office/drawing/2014/main" id="{5992AEA7-EA69-8941-ABD4-1E09D9DA0C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58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88" name="Rectangle 108">
              <a:extLst>
                <a:ext uri="{FF2B5EF4-FFF2-40B4-BE49-F238E27FC236}">
                  <a16:creationId xmlns:a16="http://schemas.microsoft.com/office/drawing/2014/main" id="{7F07D913-CD4A-904C-8ADB-BC311CFE6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3517900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89" name="Rectangle 109">
              <a:extLst>
                <a:ext uri="{FF2B5EF4-FFF2-40B4-BE49-F238E27FC236}">
                  <a16:creationId xmlns:a16="http://schemas.microsoft.com/office/drawing/2014/main" id="{4462113C-E15B-8641-9F18-6A374FD7BE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2213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90" name="Rectangle 110">
              <a:extLst>
                <a:ext uri="{FF2B5EF4-FFF2-40B4-BE49-F238E27FC236}">
                  <a16:creationId xmlns:a16="http://schemas.microsoft.com/office/drawing/2014/main" id="{0311D4FC-B9CC-3846-961A-587B978F1D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783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91" name="Rectangle 111">
              <a:extLst>
                <a:ext uri="{FF2B5EF4-FFF2-40B4-BE49-F238E27FC236}">
                  <a16:creationId xmlns:a16="http://schemas.microsoft.com/office/drawing/2014/main" id="{E653E2F8-5268-094A-9D5C-776D0722D8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75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92" name="Rectangle 112">
              <a:extLst>
                <a:ext uri="{FF2B5EF4-FFF2-40B4-BE49-F238E27FC236}">
                  <a16:creationId xmlns:a16="http://schemas.microsoft.com/office/drawing/2014/main" id="{BAFDB3BD-8CC6-C14B-AB06-6D9EF31150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908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93" name="Rectangle 113">
              <a:extLst>
                <a:ext uri="{FF2B5EF4-FFF2-40B4-BE49-F238E27FC236}">
                  <a16:creationId xmlns:a16="http://schemas.microsoft.com/office/drawing/2014/main" id="{A7063BC1-17B4-424D-ABC6-48882737CE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3517900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94" name="Rectangle 114">
              <a:extLst>
                <a:ext uri="{FF2B5EF4-FFF2-40B4-BE49-F238E27FC236}">
                  <a16:creationId xmlns:a16="http://schemas.microsoft.com/office/drawing/2014/main" id="{2FE31D27-8586-7247-BAB0-051017DDA3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856038"/>
              <a:ext cx="6015038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95" name="Rectangle 115">
              <a:extLst>
                <a:ext uri="{FF2B5EF4-FFF2-40B4-BE49-F238E27FC236}">
                  <a16:creationId xmlns:a16="http://schemas.microsoft.com/office/drawing/2014/main" id="{DE955377-D4CA-2647-A9C4-D5C9DEF076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153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aphicFrame>
        <p:nvGraphicFramePr>
          <p:cNvPr id="66" name="Shape 730">
            <a:extLst>
              <a:ext uri="{FF2B5EF4-FFF2-40B4-BE49-F238E27FC236}">
                <a16:creationId xmlns:a16="http://schemas.microsoft.com/office/drawing/2014/main" id="{E80DE878-0476-2C40-818C-246469B5045A}"/>
              </a:ext>
            </a:extLst>
          </p:cNvPr>
          <p:cNvGraphicFramePr>
            <a:graphicFrameLocks noGrp="1"/>
          </p:cNvGraphicFramePr>
          <p:nvPr/>
        </p:nvGraphicFramePr>
        <p:xfrm>
          <a:off x="7391400" y="1447801"/>
          <a:ext cx="2478088" cy="3571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68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y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a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MS PGothic" charset="-128"/>
                        <a:sym typeface="Times New Roman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b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MS PGothic" charset="-128"/>
                        <a:sym typeface="Times New Roman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Y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MS PGothic" charset="-128"/>
                        <a:sym typeface="Times New Roman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s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MS PGothic" charset="-128"/>
                        <a:sym typeface="Times New Roman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18" name="Rectangle 2">
            <a:extLst>
              <a:ext uri="{FF2B5EF4-FFF2-40B4-BE49-F238E27FC236}">
                <a16:creationId xmlns:a16="http://schemas.microsoft.com/office/drawing/2014/main" id="{6BBA14C8-4A2F-BA43-B552-533CAFAC4874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Derivation of Y and s</a:t>
            </a:r>
          </a:p>
        </p:txBody>
      </p:sp>
    </p:spTree>
  </p:cSld>
  <p:clrMapOvr>
    <a:masterClrMapping/>
  </p:clrMapOvr>
  <p:transition/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297" name="Group 1">
            <a:extLst>
              <a:ext uri="{FF2B5EF4-FFF2-40B4-BE49-F238E27FC236}">
                <a16:creationId xmlns:a16="http://schemas.microsoft.com/office/drawing/2014/main" id="{653E9B4D-6E9B-8B46-A480-28C2C1DF129B}"/>
              </a:ext>
            </a:extLst>
          </p:cNvPr>
          <p:cNvGrpSpPr>
            <a:grpSpLocks/>
          </p:cNvGrpSpPr>
          <p:nvPr/>
        </p:nvGrpSpPr>
        <p:grpSpPr bwMode="auto">
          <a:xfrm>
            <a:off x="1054100" y="1447801"/>
            <a:ext cx="6032500" cy="2270125"/>
            <a:chOff x="1552575" y="1598613"/>
            <a:chExt cx="6032500" cy="2270125"/>
          </a:xfrm>
        </p:grpSpPr>
        <p:sp>
          <p:nvSpPr>
            <p:cNvPr id="55415" name="Rectangle 57">
              <a:extLst>
                <a:ext uri="{FF2B5EF4-FFF2-40B4-BE49-F238E27FC236}">
                  <a16:creationId xmlns:a16="http://schemas.microsoft.com/office/drawing/2014/main" id="{1B0E0E83-0F41-2141-AFD0-89254FD2F4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1598613"/>
              <a:ext cx="601503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16" name="Rectangle 58">
              <a:extLst>
                <a:ext uri="{FF2B5EF4-FFF2-40B4-BE49-F238E27FC236}">
                  <a16:creationId xmlns:a16="http://schemas.microsoft.com/office/drawing/2014/main" id="{6991408C-7CE1-3A43-A4DB-F8346265F7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1619250"/>
              <a:ext cx="11113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17" name="Rectangle 59">
              <a:extLst>
                <a:ext uri="{FF2B5EF4-FFF2-40B4-BE49-F238E27FC236}">
                  <a16:creationId xmlns:a16="http://schemas.microsoft.com/office/drawing/2014/main" id="{2569F829-8F62-2549-9242-49EE1FC637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1619250"/>
              <a:ext cx="12700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18" name="Rectangle 60">
              <a:extLst>
                <a:ext uri="{FF2B5EF4-FFF2-40B4-BE49-F238E27FC236}">
                  <a16:creationId xmlns:a16="http://schemas.microsoft.com/office/drawing/2014/main" id="{BE8E43D9-B01A-3F4A-BC78-25D69888E3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4500" y="1924050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19" name="Rectangle 61">
              <a:extLst>
                <a:ext uri="{FF2B5EF4-FFF2-40B4-BE49-F238E27FC236}">
                  <a16:creationId xmlns:a16="http://schemas.microsoft.com/office/drawing/2014/main" id="{BB04A00B-EE68-A54A-96AB-B1C624AC0E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1619250"/>
              <a:ext cx="12700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20" name="Rectangle 62">
              <a:extLst>
                <a:ext uri="{FF2B5EF4-FFF2-40B4-BE49-F238E27FC236}">
                  <a16:creationId xmlns:a16="http://schemas.microsoft.com/office/drawing/2014/main" id="{2F4DC7A9-6901-FD4D-9303-C48D694161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1863" y="1725613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21" name="Rectangle 63">
              <a:extLst>
                <a:ext uri="{FF2B5EF4-FFF2-40B4-BE49-F238E27FC236}">
                  <a16:creationId xmlns:a16="http://schemas.microsoft.com/office/drawing/2014/main" id="{0B9BE02D-95C6-6448-870F-0809F82155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1619250"/>
              <a:ext cx="12700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22" name="Rectangle 64">
              <a:extLst>
                <a:ext uri="{FF2B5EF4-FFF2-40B4-BE49-F238E27FC236}">
                  <a16:creationId xmlns:a16="http://schemas.microsoft.com/office/drawing/2014/main" id="{43D7EBB5-AEA2-454B-8083-3DD0205921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130425"/>
              <a:ext cx="49672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23" name="Rectangle 65">
              <a:extLst>
                <a:ext uri="{FF2B5EF4-FFF2-40B4-BE49-F238E27FC236}">
                  <a16:creationId xmlns:a16="http://schemas.microsoft.com/office/drawing/2014/main" id="{1F1A866F-4900-EE4D-8A63-11137FFEC3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2143125"/>
              <a:ext cx="11113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24" name="Rectangle 66">
              <a:extLst>
                <a:ext uri="{FF2B5EF4-FFF2-40B4-BE49-F238E27FC236}">
                  <a16:creationId xmlns:a16="http://schemas.microsoft.com/office/drawing/2014/main" id="{5D5FCDF6-8699-654F-8BF0-B804C38FEE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0288" y="1725613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25" name="Rectangle 67">
              <a:extLst>
                <a:ext uri="{FF2B5EF4-FFF2-40B4-BE49-F238E27FC236}">
                  <a16:creationId xmlns:a16="http://schemas.microsoft.com/office/drawing/2014/main" id="{10ED22A7-1BD9-F54D-B026-2D6C9786D0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1431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26" name="Rectangle 68">
              <a:extLst>
                <a:ext uri="{FF2B5EF4-FFF2-40B4-BE49-F238E27FC236}">
                  <a16:creationId xmlns:a16="http://schemas.microsoft.com/office/drawing/2014/main" id="{039B6939-294E-D246-BEF8-550FDFB72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4200" y="22383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27" name="Rectangle 69">
              <a:extLst>
                <a:ext uri="{FF2B5EF4-FFF2-40B4-BE49-F238E27FC236}">
                  <a16:creationId xmlns:a16="http://schemas.microsoft.com/office/drawing/2014/main" id="{30B591E1-B503-5E4D-A0F5-2E39DB2CEC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2250" y="22463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5428" name="Rectangle 70">
              <a:extLst>
                <a:ext uri="{FF2B5EF4-FFF2-40B4-BE49-F238E27FC236}">
                  <a16:creationId xmlns:a16="http://schemas.microsoft.com/office/drawing/2014/main" id="{39267F7D-BFF2-1E4F-8294-01749253E1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8638" y="2247900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29" name="Rectangle 71">
              <a:extLst>
                <a:ext uri="{FF2B5EF4-FFF2-40B4-BE49-F238E27FC236}">
                  <a16:creationId xmlns:a16="http://schemas.microsoft.com/office/drawing/2014/main" id="{D3E7DB5C-0747-6E41-85F2-736A7B6097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30" name="Rectangle 72">
              <a:extLst>
                <a:ext uri="{FF2B5EF4-FFF2-40B4-BE49-F238E27FC236}">
                  <a16:creationId xmlns:a16="http://schemas.microsoft.com/office/drawing/2014/main" id="{EFB0BE6E-A1F6-7A4A-86AE-6A31ED88F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325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31" name="Rectangle 73">
              <a:extLst>
                <a:ext uri="{FF2B5EF4-FFF2-40B4-BE49-F238E27FC236}">
                  <a16:creationId xmlns:a16="http://schemas.microsoft.com/office/drawing/2014/main" id="{94B1C7A5-9A94-F54C-A7F0-1E29435486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21431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32" name="Rectangle 74">
              <a:extLst>
                <a:ext uri="{FF2B5EF4-FFF2-40B4-BE49-F238E27FC236}">
                  <a16:creationId xmlns:a16="http://schemas.microsoft.com/office/drawing/2014/main" id="{334D4DC8-7C65-0A4A-9493-CB40F4E92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33" name="Rectangle 75">
              <a:extLst>
                <a:ext uri="{FF2B5EF4-FFF2-40B4-BE49-F238E27FC236}">
                  <a16:creationId xmlns:a16="http://schemas.microsoft.com/office/drawing/2014/main" id="{135F0953-889F-B442-8578-FB6EF700C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8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34" name="Rectangle 76">
              <a:extLst>
                <a:ext uri="{FF2B5EF4-FFF2-40B4-BE49-F238E27FC236}">
                  <a16:creationId xmlns:a16="http://schemas.microsoft.com/office/drawing/2014/main" id="{F66F9480-2BE8-A144-BF60-B26A8F841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0438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35" name="Rectangle 77">
              <a:extLst>
                <a:ext uri="{FF2B5EF4-FFF2-40B4-BE49-F238E27FC236}">
                  <a16:creationId xmlns:a16="http://schemas.microsoft.com/office/drawing/2014/main" id="{D5EA52BF-76DB-CD44-B8EE-B37246CEA9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36" name="Rectangle 78">
              <a:extLst>
                <a:ext uri="{FF2B5EF4-FFF2-40B4-BE49-F238E27FC236}">
                  <a16:creationId xmlns:a16="http://schemas.microsoft.com/office/drawing/2014/main" id="{37E58AC8-7C0D-9D4C-8869-E65F1CD6CF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21431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37" name="Rectangle 79">
              <a:extLst>
                <a:ext uri="{FF2B5EF4-FFF2-40B4-BE49-F238E27FC236}">
                  <a16:creationId xmlns:a16="http://schemas.microsoft.com/office/drawing/2014/main" id="{362A773E-1020-4343-B2E1-BA01703830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587625"/>
              <a:ext cx="49672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38" name="Rectangle 80">
              <a:extLst>
                <a:ext uri="{FF2B5EF4-FFF2-40B4-BE49-F238E27FC236}">
                  <a16:creationId xmlns:a16="http://schemas.microsoft.com/office/drawing/2014/main" id="{19077093-2126-3846-B9D0-6E0FBF78B0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2600325"/>
              <a:ext cx="11113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39" name="Rectangle 81">
              <a:extLst>
                <a:ext uri="{FF2B5EF4-FFF2-40B4-BE49-F238E27FC236}">
                  <a16:creationId xmlns:a16="http://schemas.microsoft.com/office/drawing/2014/main" id="{D9B730C5-FA61-C942-B31A-EE6571606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0100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40" name="Rectangle 82">
              <a:extLst>
                <a:ext uri="{FF2B5EF4-FFF2-40B4-BE49-F238E27FC236}">
                  <a16:creationId xmlns:a16="http://schemas.microsoft.com/office/drawing/2014/main" id="{734715A0-536F-4C41-95DA-9F77AB8F32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600325"/>
              <a:ext cx="12700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41" name="Rectangle 83">
              <a:extLst>
                <a:ext uri="{FF2B5EF4-FFF2-40B4-BE49-F238E27FC236}">
                  <a16:creationId xmlns:a16="http://schemas.microsoft.com/office/drawing/2014/main" id="{6C05550E-0A55-7A43-941D-82558E7F24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2475" y="265747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5442" name="Rectangle 84">
              <a:extLst>
                <a:ext uri="{FF2B5EF4-FFF2-40B4-BE49-F238E27FC236}">
                  <a16:creationId xmlns:a16="http://schemas.microsoft.com/office/drawing/2014/main" id="{C3FFA332-74B4-1942-BD77-27398E4A17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2600325"/>
              <a:ext cx="12700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43" name="Rectangle 85">
              <a:extLst>
                <a:ext uri="{FF2B5EF4-FFF2-40B4-BE49-F238E27FC236}">
                  <a16:creationId xmlns:a16="http://schemas.microsoft.com/office/drawing/2014/main" id="{AF58D604-931F-6A4F-8F17-AE98B2CF1A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6675" y="2703513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5444" name="Rectangle 86">
              <a:extLst>
                <a:ext uri="{FF2B5EF4-FFF2-40B4-BE49-F238E27FC236}">
                  <a16:creationId xmlns:a16="http://schemas.microsoft.com/office/drawing/2014/main" id="{53A5D902-A121-5042-9F1D-DA8018C3B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2600325"/>
              <a:ext cx="12700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45" name="Rectangle 87">
              <a:extLst>
                <a:ext uri="{FF2B5EF4-FFF2-40B4-BE49-F238E27FC236}">
                  <a16:creationId xmlns:a16="http://schemas.microsoft.com/office/drawing/2014/main" id="{45BCCE9F-7C1D-4C49-B9BB-E4C36C21B6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043238"/>
              <a:ext cx="6015038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46" name="Rectangle 88">
              <a:extLst>
                <a:ext uri="{FF2B5EF4-FFF2-40B4-BE49-F238E27FC236}">
                  <a16:creationId xmlns:a16="http://schemas.microsoft.com/office/drawing/2014/main" id="{4A001C2E-59D4-D944-97DD-F51DC4C762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055938"/>
              <a:ext cx="11113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47" name="Rectangle 89">
              <a:extLst>
                <a:ext uri="{FF2B5EF4-FFF2-40B4-BE49-F238E27FC236}">
                  <a16:creationId xmlns:a16="http://schemas.microsoft.com/office/drawing/2014/main" id="{92FB5E35-B15D-BE4F-844A-E519CEED8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5563" y="27035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5448" name="Rectangle 90">
              <a:extLst>
                <a:ext uri="{FF2B5EF4-FFF2-40B4-BE49-F238E27FC236}">
                  <a16:creationId xmlns:a16="http://schemas.microsoft.com/office/drawing/2014/main" id="{77EEF457-CBB5-6040-832B-A5BAC662EC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30559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49" name="Rectangle 91">
              <a:extLst>
                <a:ext uri="{FF2B5EF4-FFF2-40B4-BE49-F238E27FC236}">
                  <a16:creationId xmlns:a16="http://schemas.microsoft.com/office/drawing/2014/main" id="{74141F95-7AF8-8740-BE52-4BD25004A0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5650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50" name="Rectangle 92">
              <a:extLst>
                <a:ext uri="{FF2B5EF4-FFF2-40B4-BE49-F238E27FC236}">
                  <a16:creationId xmlns:a16="http://schemas.microsoft.com/office/drawing/2014/main" id="{3D561947-FE5F-8B48-882B-D238B8BA9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58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51" name="Rectangle 93">
              <a:extLst>
                <a:ext uri="{FF2B5EF4-FFF2-40B4-BE49-F238E27FC236}">
                  <a16:creationId xmlns:a16="http://schemas.microsoft.com/office/drawing/2014/main" id="{D803BA41-1DB3-384C-A204-4F1ED98674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13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52" name="Rectangle 94">
              <a:extLst>
                <a:ext uri="{FF2B5EF4-FFF2-40B4-BE49-F238E27FC236}">
                  <a16:creationId xmlns:a16="http://schemas.microsoft.com/office/drawing/2014/main" id="{54496FCC-C9D4-5143-A932-4C74F1E1DA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58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53" name="Rectangle 95">
              <a:extLst>
                <a:ext uri="{FF2B5EF4-FFF2-40B4-BE49-F238E27FC236}">
                  <a16:creationId xmlns:a16="http://schemas.microsoft.com/office/drawing/2014/main" id="{9701FC27-9B4F-EB4D-89AC-FD165D2A56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30559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54" name="Rectangle 96">
              <a:extLst>
                <a:ext uri="{FF2B5EF4-FFF2-40B4-BE49-F238E27FC236}">
                  <a16:creationId xmlns:a16="http://schemas.microsoft.com/office/drawing/2014/main" id="{EE1DCEA9-7930-C848-8942-D133C44267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2213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55" name="Rectangle 97">
              <a:extLst>
                <a:ext uri="{FF2B5EF4-FFF2-40B4-BE49-F238E27FC236}">
                  <a16:creationId xmlns:a16="http://schemas.microsoft.com/office/drawing/2014/main" id="{EEBF102E-5280-A742-B356-9EF5ED7210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783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56" name="Rectangle 98">
              <a:extLst>
                <a:ext uri="{FF2B5EF4-FFF2-40B4-BE49-F238E27FC236}">
                  <a16:creationId xmlns:a16="http://schemas.microsoft.com/office/drawing/2014/main" id="{A6153627-7126-C347-A079-E4514A1D6C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75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57" name="Rectangle 99">
              <a:extLst>
                <a:ext uri="{FF2B5EF4-FFF2-40B4-BE49-F238E27FC236}">
                  <a16:creationId xmlns:a16="http://schemas.microsoft.com/office/drawing/2014/main" id="{4AE776B5-7E9C-1E41-A6CA-B94992C110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908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58" name="Rectangle 100">
              <a:extLst>
                <a:ext uri="{FF2B5EF4-FFF2-40B4-BE49-F238E27FC236}">
                  <a16:creationId xmlns:a16="http://schemas.microsoft.com/office/drawing/2014/main" id="{9BCCBCB2-899D-F642-8741-E1328DC4F1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30559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59" name="Rectangle 101">
              <a:extLst>
                <a:ext uri="{FF2B5EF4-FFF2-40B4-BE49-F238E27FC236}">
                  <a16:creationId xmlns:a16="http://schemas.microsoft.com/office/drawing/2014/main" id="{C27B28D3-B212-0747-B55A-66C32D6528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517900"/>
              <a:ext cx="11113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60" name="Rectangle 102">
              <a:extLst>
                <a:ext uri="{FF2B5EF4-FFF2-40B4-BE49-F238E27FC236}">
                  <a16:creationId xmlns:a16="http://schemas.microsoft.com/office/drawing/2014/main" id="{303B7447-1FC9-5243-83A6-2D0A8A6E9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153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61" name="Rectangle 103">
              <a:extLst>
                <a:ext uri="{FF2B5EF4-FFF2-40B4-BE49-F238E27FC236}">
                  <a16:creationId xmlns:a16="http://schemas.microsoft.com/office/drawing/2014/main" id="{CBCE1256-87FB-8443-B2CB-C7E91E71D6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3517900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62" name="Rectangle 104">
              <a:extLst>
                <a:ext uri="{FF2B5EF4-FFF2-40B4-BE49-F238E27FC236}">
                  <a16:creationId xmlns:a16="http://schemas.microsoft.com/office/drawing/2014/main" id="{A38FC595-93A5-634D-9ABC-A4F267B49D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5650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63" name="Rectangle 105">
              <a:extLst>
                <a:ext uri="{FF2B5EF4-FFF2-40B4-BE49-F238E27FC236}">
                  <a16:creationId xmlns:a16="http://schemas.microsoft.com/office/drawing/2014/main" id="{A0482FFE-811B-C04C-AFB8-0B18991F80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58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64" name="Rectangle 106">
              <a:extLst>
                <a:ext uri="{FF2B5EF4-FFF2-40B4-BE49-F238E27FC236}">
                  <a16:creationId xmlns:a16="http://schemas.microsoft.com/office/drawing/2014/main" id="{33A0D876-37AE-EF41-A56B-AF6ED24395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13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65" name="Rectangle 107">
              <a:extLst>
                <a:ext uri="{FF2B5EF4-FFF2-40B4-BE49-F238E27FC236}">
                  <a16:creationId xmlns:a16="http://schemas.microsoft.com/office/drawing/2014/main" id="{E2F77DC6-7530-0C4E-94D0-FAF7EF8D8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58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66" name="Rectangle 108">
              <a:extLst>
                <a:ext uri="{FF2B5EF4-FFF2-40B4-BE49-F238E27FC236}">
                  <a16:creationId xmlns:a16="http://schemas.microsoft.com/office/drawing/2014/main" id="{8A200221-FF5A-A745-AC12-F450BFC374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3517900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67" name="Rectangle 109">
              <a:extLst>
                <a:ext uri="{FF2B5EF4-FFF2-40B4-BE49-F238E27FC236}">
                  <a16:creationId xmlns:a16="http://schemas.microsoft.com/office/drawing/2014/main" id="{8B470B8E-9E07-444B-96F6-FA0953602B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2213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68" name="Rectangle 110">
              <a:extLst>
                <a:ext uri="{FF2B5EF4-FFF2-40B4-BE49-F238E27FC236}">
                  <a16:creationId xmlns:a16="http://schemas.microsoft.com/office/drawing/2014/main" id="{16331344-A1C7-3842-B9EA-931A05D709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783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69" name="Rectangle 111">
              <a:extLst>
                <a:ext uri="{FF2B5EF4-FFF2-40B4-BE49-F238E27FC236}">
                  <a16:creationId xmlns:a16="http://schemas.microsoft.com/office/drawing/2014/main" id="{B21B8A22-EE0D-3344-8000-233A30C6A3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75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70" name="Rectangle 112">
              <a:extLst>
                <a:ext uri="{FF2B5EF4-FFF2-40B4-BE49-F238E27FC236}">
                  <a16:creationId xmlns:a16="http://schemas.microsoft.com/office/drawing/2014/main" id="{0380B1AC-A996-1D45-AB72-3C0DE9FAE8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908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71" name="Rectangle 113">
              <a:extLst>
                <a:ext uri="{FF2B5EF4-FFF2-40B4-BE49-F238E27FC236}">
                  <a16:creationId xmlns:a16="http://schemas.microsoft.com/office/drawing/2014/main" id="{5ACD6EFB-4C7E-0341-8F4E-E1CC30F59D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3517900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72" name="Rectangle 114">
              <a:extLst>
                <a:ext uri="{FF2B5EF4-FFF2-40B4-BE49-F238E27FC236}">
                  <a16:creationId xmlns:a16="http://schemas.microsoft.com/office/drawing/2014/main" id="{0966A146-A281-1A4F-9E6E-9453ABC0FC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856038"/>
              <a:ext cx="6015038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73" name="Rectangle 115">
              <a:extLst>
                <a:ext uri="{FF2B5EF4-FFF2-40B4-BE49-F238E27FC236}">
                  <a16:creationId xmlns:a16="http://schemas.microsoft.com/office/drawing/2014/main" id="{6F5FB15B-ADFC-5D4E-9A84-8D198C9F15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153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aphicFrame>
        <p:nvGraphicFramePr>
          <p:cNvPr id="66" name="Shape 730">
            <a:extLst>
              <a:ext uri="{FF2B5EF4-FFF2-40B4-BE49-F238E27FC236}">
                <a16:creationId xmlns:a16="http://schemas.microsoft.com/office/drawing/2014/main" id="{9A28D44E-320A-824F-8799-CC8FE34BFBF1}"/>
              </a:ext>
            </a:extLst>
          </p:cNvPr>
          <p:cNvGraphicFramePr>
            <a:graphicFrameLocks noGrp="1"/>
          </p:cNvGraphicFramePr>
          <p:nvPr/>
        </p:nvGraphicFramePr>
        <p:xfrm>
          <a:off x="7391400" y="1447801"/>
          <a:ext cx="2478088" cy="3571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68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y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a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MS PGothic" charset="-128"/>
                        <a:sym typeface="Times New Roman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b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MS PGothic" charset="-128"/>
                        <a:sym typeface="Times New Roman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Y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MS PGothic" charset="-128"/>
                        <a:sym typeface="Times New Roman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s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MS PGothic" charset="-128"/>
                        <a:sym typeface="Times New Roman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pSp>
        <p:nvGrpSpPr>
          <p:cNvPr id="55360" name="Group 2">
            <a:extLst>
              <a:ext uri="{FF2B5EF4-FFF2-40B4-BE49-F238E27FC236}">
                <a16:creationId xmlns:a16="http://schemas.microsoft.com/office/drawing/2014/main" id="{09C85474-EC73-7A42-B364-F79BFD8C4D46}"/>
              </a:ext>
            </a:extLst>
          </p:cNvPr>
          <p:cNvGrpSpPr>
            <a:grpSpLocks/>
          </p:cNvGrpSpPr>
          <p:nvPr/>
        </p:nvGrpSpPr>
        <p:grpSpPr bwMode="auto">
          <a:xfrm>
            <a:off x="4495800" y="4114800"/>
            <a:ext cx="2382838" cy="1581150"/>
            <a:chOff x="3581400" y="4114800"/>
            <a:chExt cx="2382838" cy="1581150"/>
          </a:xfrm>
        </p:grpSpPr>
        <p:sp>
          <p:nvSpPr>
            <p:cNvPr id="55389" name="Shape 737">
              <a:extLst>
                <a:ext uri="{FF2B5EF4-FFF2-40B4-BE49-F238E27FC236}">
                  <a16:creationId xmlns:a16="http://schemas.microsoft.com/office/drawing/2014/main" id="{F7DB5A8B-1DE3-B846-A3AB-195C4BFB3B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16400" y="4811713"/>
              <a:ext cx="884238" cy="884237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 b="0">
                <a:solidFill>
                  <a:srgbClr val="000000"/>
                </a:solidFill>
                <a:sym typeface="Arial" panose="020B0604020202020204" pitchFamily="34" charset="0"/>
              </a:endParaRPr>
            </a:p>
          </p:txBody>
        </p:sp>
        <p:cxnSp>
          <p:nvCxnSpPr>
            <p:cNvPr id="55390" name="Shape 738">
              <a:extLst>
                <a:ext uri="{FF2B5EF4-FFF2-40B4-BE49-F238E27FC236}">
                  <a16:creationId xmlns:a16="http://schemas.microsoft.com/office/drawing/2014/main" id="{0F82F443-F778-A94C-92F8-4ED4D04E41C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216400" y="5264150"/>
              <a:ext cx="884238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5391" name="Shape 739">
              <a:extLst>
                <a:ext uri="{FF2B5EF4-FFF2-40B4-BE49-F238E27FC236}">
                  <a16:creationId xmlns:a16="http://schemas.microsoft.com/office/drawing/2014/main" id="{79E2A54B-E8E8-7146-A056-DA7D69EA7CA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4648200" y="4811713"/>
              <a:ext cx="1588" cy="884237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5392" name="Shape 740">
              <a:extLst>
                <a:ext uri="{FF2B5EF4-FFF2-40B4-BE49-F238E27FC236}">
                  <a16:creationId xmlns:a16="http://schemas.microsoft.com/office/drawing/2014/main" id="{27991A7E-E579-154C-87F4-CF1AAE7990E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84600" y="4379913"/>
              <a:ext cx="431800" cy="431800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5393" name="Shape 741">
              <a:extLst>
                <a:ext uri="{FF2B5EF4-FFF2-40B4-BE49-F238E27FC236}">
                  <a16:creationId xmlns:a16="http://schemas.microsoft.com/office/drawing/2014/main" id="{220D8876-9CD1-E648-A39E-B87B8DADBB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00638" y="4811713"/>
              <a:ext cx="863600" cy="884237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 b="0">
                <a:solidFill>
                  <a:srgbClr val="000000"/>
                </a:solidFill>
                <a:sym typeface="Arial" panose="020B0604020202020204" pitchFamily="34" charset="0"/>
              </a:endParaRPr>
            </a:p>
          </p:txBody>
        </p:sp>
        <p:cxnSp>
          <p:nvCxnSpPr>
            <p:cNvPr id="55394" name="Shape 742">
              <a:extLst>
                <a:ext uri="{FF2B5EF4-FFF2-40B4-BE49-F238E27FC236}">
                  <a16:creationId xmlns:a16="http://schemas.microsoft.com/office/drawing/2014/main" id="{6323E875-2BEE-5040-A333-AE78487F874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100638" y="5264150"/>
              <a:ext cx="863600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5395" name="Shape 743">
              <a:extLst>
                <a:ext uri="{FF2B5EF4-FFF2-40B4-BE49-F238E27FC236}">
                  <a16:creationId xmlns:a16="http://schemas.microsoft.com/office/drawing/2014/main" id="{A5A0C1F6-1CCC-694E-AE8B-50AD95D8CBD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5532438" y="4811713"/>
              <a:ext cx="1587" cy="862012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5396" name="Shape 744">
              <a:extLst>
                <a:ext uri="{FF2B5EF4-FFF2-40B4-BE49-F238E27FC236}">
                  <a16:creationId xmlns:a16="http://schemas.microsoft.com/office/drawing/2014/main" id="{566EAF65-D2A3-8345-BF2F-4F1387E5CB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7763" y="4595813"/>
              <a:ext cx="1397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b</a:t>
              </a:r>
              <a:r>
                <a:rPr lang="en-US" altLang="en-US" sz="120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55397" name="Shape 745">
              <a:extLst>
                <a:ext uri="{FF2B5EF4-FFF2-40B4-BE49-F238E27FC236}">
                  <a16:creationId xmlns:a16="http://schemas.microsoft.com/office/drawing/2014/main" id="{1D82F77D-02E0-6244-BA58-DB75ED2414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44988" y="4572000"/>
              <a:ext cx="227012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55398" name="Shape 746">
              <a:extLst>
                <a:ext uri="{FF2B5EF4-FFF2-40B4-BE49-F238E27FC236}">
                  <a16:creationId xmlns:a16="http://schemas.microsoft.com/office/drawing/2014/main" id="{76BA4DD4-2A1A-FA4D-89CD-4918DF295F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1550" y="4572000"/>
              <a:ext cx="20955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55399" name="Shape 747">
              <a:extLst>
                <a:ext uri="{FF2B5EF4-FFF2-40B4-BE49-F238E27FC236}">
                  <a16:creationId xmlns:a16="http://schemas.microsoft.com/office/drawing/2014/main" id="{584A4FED-39A6-DA40-BA75-C693113B7E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18113" y="4572000"/>
              <a:ext cx="1524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55400" name="Shape 748">
              <a:extLst>
                <a:ext uri="{FF2B5EF4-FFF2-40B4-BE49-F238E27FC236}">
                  <a16:creationId xmlns:a16="http://schemas.microsoft.com/office/drawing/2014/main" id="{92ED066D-6563-D842-AF38-34D9BA08D5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03875" y="4572000"/>
              <a:ext cx="1524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55401" name="Shape 749">
              <a:extLst>
                <a:ext uri="{FF2B5EF4-FFF2-40B4-BE49-F238E27FC236}">
                  <a16:creationId xmlns:a16="http://schemas.microsoft.com/office/drawing/2014/main" id="{91805807-B6A4-7B4B-86BA-7BD01D0FB0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10025" y="493712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5402" name="Shape 750">
              <a:extLst>
                <a:ext uri="{FF2B5EF4-FFF2-40B4-BE49-F238E27FC236}">
                  <a16:creationId xmlns:a16="http://schemas.microsoft.com/office/drawing/2014/main" id="{35878933-C61D-F34A-945D-A39664F069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00500" y="53736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5403" name="Shape 751">
              <a:extLst>
                <a:ext uri="{FF2B5EF4-FFF2-40B4-BE49-F238E27FC236}">
                  <a16:creationId xmlns:a16="http://schemas.microsoft.com/office/drawing/2014/main" id="{55CFAEE3-AA53-794A-A06D-3BF431DD80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32350" y="49450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55404" name="Shape 752">
              <a:extLst>
                <a:ext uri="{FF2B5EF4-FFF2-40B4-BE49-F238E27FC236}">
                  <a16:creationId xmlns:a16="http://schemas.microsoft.com/office/drawing/2014/main" id="{F4ABEB42-CDAB-0543-9E2E-7F1A72DD5D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91025" y="5383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55405" name="Shape 753">
              <a:extLst>
                <a:ext uri="{FF2B5EF4-FFF2-40B4-BE49-F238E27FC236}">
                  <a16:creationId xmlns:a16="http://schemas.microsoft.com/office/drawing/2014/main" id="{24046395-9DA7-6047-B852-4C59A77881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32350" y="5383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55406" name="Shape 754">
              <a:extLst>
                <a:ext uri="{FF2B5EF4-FFF2-40B4-BE49-F238E27FC236}">
                  <a16:creationId xmlns:a16="http://schemas.microsoft.com/office/drawing/2014/main" id="{7A41CE01-8BD8-3C48-BF45-BB9C9106E4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41763" y="4205288"/>
              <a:ext cx="106362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55407" name="Shape 755">
              <a:extLst>
                <a:ext uri="{FF2B5EF4-FFF2-40B4-BE49-F238E27FC236}">
                  <a16:creationId xmlns:a16="http://schemas.microsoft.com/office/drawing/2014/main" id="{5E9A9531-953B-484C-B621-262C41F618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30663" y="42973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55408" name="Shape 756">
              <a:extLst>
                <a:ext uri="{FF2B5EF4-FFF2-40B4-BE49-F238E27FC236}">
                  <a16:creationId xmlns:a16="http://schemas.microsoft.com/office/drawing/2014/main" id="{88A215DC-7479-FB43-BC84-C6A3C5C65F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17975" y="4205288"/>
              <a:ext cx="106363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a</a:t>
              </a:r>
            </a:p>
          </p:txBody>
        </p:sp>
        <p:sp>
          <p:nvSpPr>
            <p:cNvPr id="55409" name="Shape 781">
              <a:extLst>
                <a:ext uri="{FF2B5EF4-FFF2-40B4-BE49-F238E27FC236}">
                  <a16:creationId xmlns:a16="http://schemas.microsoft.com/office/drawing/2014/main" id="{A5699961-FD9B-5240-BAAA-70E9194E50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72088" y="49450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55410" name="Shape 782">
              <a:extLst>
                <a:ext uri="{FF2B5EF4-FFF2-40B4-BE49-F238E27FC236}">
                  <a16:creationId xmlns:a16="http://schemas.microsoft.com/office/drawing/2014/main" id="{6353ADB1-36AB-A944-9DD8-3B9CC09285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72088" y="5383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55411" name="Shape 783">
              <a:extLst>
                <a:ext uri="{FF2B5EF4-FFF2-40B4-BE49-F238E27FC236}">
                  <a16:creationId xmlns:a16="http://schemas.microsoft.com/office/drawing/2014/main" id="{6E9FFB8B-1740-624B-AA8B-FF116C8930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99125" y="49450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55412" name="Shape 784">
              <a:extLst>
                <a:ext uri="{FF2B5EF4-FFF2-40B4-BE49-F238E27FC236}">
                  <a16:creationId xmlns:a16="http://schemas.microsoft.com/office/drawing/2014/main" id="{B4574D9E-97DC-FD4D-B60A-93D32B1D57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99125" y="5383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55413" name="Shape 785">
              <a:extLst>
                <a:ext uri="{FF2B5EF4-FFF2-40B4-BE49-F238E27FC236}">
                  <a16:creationId xmlns:a16="http://schemas.microsoft.com/office/drawing/2014/main" id="{B1C0BC5E-B683-AA4F-A9C5-7A60149CE3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91025" y="49450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55414" name="Shape 811">
              <a:extLst>
                <a:ext uri="{FF2B5EF4-FFF2-40B4-BE49-F238E27FC236}">
                  <a16:creationId xmlns:a16="http://schemas.microsoft.com/office/drawing/2014/main" id="{E2250277-A13A-884C-9DC2-5D1AF8D1E6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81400" y="4114800"/>
              <a:ext cx="227013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s </a:t>
              </a:r>
              <a:endParaRPr lang="en-US" altLang="en-US" sz="1200" b="0" i="1" baseline="-2500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endParaRPr>
            </a:p>
          </p:txBody>
        </p:sp>
      </p:grpSp>
      <p:grpSp>
        <p:nvGrpSpPr>
          <p:cNvPr id="55361" name="Group 3">
            <a:extLst>
              <a:ext uri="{FF2B5EF4-FFF2-40B4-BE49-F238E27FC236}">
                <a16:creationId xmlns:a16="http://schemas.microsoft.com/office/drawing/2014/main" id="{58B69CF3-8535-ED44-A261-44025B184ACB}"/>
              </a:ext>
            </a:extLst>
          </p:cNvPr>
          <p:cNvGrpSpPr>
            <a:grpSpLocks/>
          </p:cNvGrpSpPr>
          <p:nvPr/>
        </p:nvGrpSpPr>
        <p:grpSpPr bwMode="auto">
          <a:xfrm>
            <a:off x="1143000" y="4114800"/>
            <a:ext cx="2382838" cy="1581150"/>
            <a:chOff x="228600" y="4114800"/>
            <a:chExt cx="2382838" cy="1581150"/>
          </a:xfrm>
        </p:grpSpPr>
        <p:sp>
          <p:nvSpPr>
            <p:cNvPr id="55363" name="Shape 737">
              <a:extLst>
                <a:ext uri="{FF2B5EF4-FFF2-40B4-BE49-F238E27FC236}">
                  <a16:creationId xmlns:a16="http://schemas.microsoft.com/office/drawing/2014/main" id="{E316CCAA-9F59-714D-BBCD-005117F169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3600" y="4811713"/>
              <a:ext cx="884238" cy="884237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 b="0">
                <a:solidFill>
                  <a:srgbClr val="000000"/>
                </a:solidFill>
                <a:sym typeface="Arial" panose="020B0604020202020204" pitchFamily="34" charset="0"/>
              </a:endParaRPr>
            </a:p>
          </p:txBody>
        </p:sp>
        <p:cxnSp>
          <p:nvCxnSpPr>
            <p:cNvPr id="55364" name="Shape 738">
              <a:extLst>
                <a:ext uri="{FF2B5EF4-FFF2-40B4-BE49-F238E27FC236}">
                  <a16:creationId xmlns:a16="http://schemas.microsoft.com/office/drawing/2014/main" id="{B1525FE3-2446-544C-A8CA-AEE30F3E2EF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863600" y="5264150"/>
              <a:ext cx="884238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5365" name="Shape 739">
              <a:extLst>
                <a:ext uri="{FF2B5EF4-FFF2-40B4-BE49-F238E27FC236}">
                  <a16:creationId xmlns:a16="http://schemas.microsoft.com/office/drawing/2014/main" id="{9162BFA3-A1CA-2F40-815C-86253D6A5DE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1295400" y="4811713"/>
              <a:ext cx="1588" cy="884237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5366" name="Shape 740">
              <a:extLst>
                <a:ext uri="{FF2B5EF4-FFF2-40B4-BE49-F238E27FC236}">
                  <a16:creationId xmlns:a16="http://schemas.microsoft.com/office/drawing/2014/main" id="{F7B7D989-D447-9D44-861A-EF2177AFFDE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31800" y="4379913"/>
              <a:ext cx="431800" cy="431800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5367" name="Shape 741">
              <a:extLst>
                <a:ext uri="{FF2B5EF4-FFF2-40B4-BE49-F238E27FC236}">
                  <a16:creationId xmlns:a16="http://schemas.microsoft.com/office/drawing/2014/main" id="{73CF3089-E5F7-7441-94B1-DE415F9FC8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47838" y="4811713"/>
              <a:ext cx="863600" cy="884237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 b="0">
                <a:solidFill>
                  <a:srgbClr val="000000"/>
                </a:solidFill>
                <a:sym typeface="Arial" panose="020B0604020202020204" pitchFamily="34" charset="0"/>
              </a:endParaRPr>
            </a:p>
          </p:txBody>
        </p:sp>
        <p:cxnSp>
          <p:nvCxnSpPr>
            <p:cNvPr id="55368" name="Shape 742">
              <a:extLst>
                <a:ext uri="{FF2B5EF4-FFF2-40B4-BE49-F238E27FC236}">
                  <a16:creationId xmlns:a16="http://schemas.microsoft.com/office/drawing/2014/main" id="{3167725E-C787-8047-9290-80C372F4E86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747838" y="5264150"/>
              <a:ext cx="863600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5369" name="Shape 743">
              <a:extLst>
                <a:ext uri="{FF2B5EF4-FFF2-40B4-BE49-F238E27FC236}">
                  <a16:creationId xmlns:a16="http://schemas.microsoft.com/office/drawing/2014/main" id="{3EC7289F-BD53-FE49-84D3-951E4970867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2179638" y="4811713"/>
              <a:ext cx="1587" cy="862012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5370" name="Shape 744">
              <a:extLst>
                <a:ext uri="{FF2B5EF4-FFF2-40B4-BE49-F238E27FC236}">
                  <a16:creationId xmlns:a16="http://schemas.microsoft.com/office/drawing/2014/main" id="{39F47671-C59B-B44E-BD10-B22C251880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963" y="4595813"/>
              <a:ext cx="1397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b</a:t>
              </a:r>
              <a:r>
                <a:rPr lang="en-US" altLang="en-US" sz="120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55371" name="Shape 745">
              <a:extLst>
                <a:ext uri="{FF2B5EF4-FFF2-40B4-BE49-F238E27FC236}">
                  <a16:creationId xmlns:a16="http://schemas.microsoft.com/office/drawing/2014/main" id="{B76F92A6-33BC-2947-8828-B87E7E8E13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2188" y="4572000"/>
              <a:ext cx="227012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55372" name="Shape 746">
              <a:extLst>
                <a:ext uri="{FF2B5EF4-FFF2-40B4-BE49-F238E27FC236}">
                  <a16:creationId xmlns:a16="http://schemas.microsoft.com/office/drawing/2014/main" id="{0DB5343B-A30B-EC42-B01F-3F0AC6EEBC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28750" y="4572000"/>
              <a:ext cx="20955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55373" name="Shape 747">
              <a:extLst>
                <a:ext uri="{FF2B5EF4-FFF2-40B4-BE49-F238E27FC236}">
                  <a16:creationId xmlns:a16="http://schemas.microsoft.com/office/drawing/2014/main" id="{FE33A793-DE09-824C-9E81-159CC2BCDB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5313" y="4572000"/>
              <a:ext cx="1524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55374" name="Shape 748">
              <a:extLst>
                <a:ext uri="{FF2B5EF4-FFF2-40B4-BE49-F238E27FC236}">
                  <a16:creationId xmlns:a16="http://schemas.microsoft.com/office/drawing/2014/main" id="{DB4F390F-2237-E245-947B-AFBB0B2969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51075" y="4572000"/>
              <a:ext cx="1524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55375" name="Shape 749">
              <a:extLst>
                <a:ext uri="{FF2B5EF4-FFF2-40B4-BE49-F238E27FC236}">
                  <a16:creationId xmlns:a16="http://schemas.microsoft.com/office/drawing/2014/main" id="{12FA1E91-1562-914B-9110-C083B25C10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7225" y="493712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5376" name="Shape 750">
              <a:extLst>
                <a:ext uri="{FF2B5EF4-FFF2-40B4-BE49-F238E27FC236}">
                  <a16:creationId xmlns:a16="http://schemas.microsoft.com/office/drawing/2014/main" id="{50206C3A-1D41-4E48-83D4-FC963BF4D2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7700" y="53736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5377" name="Shape 751">
              <a:extLst>
                <a:ext uri="{FF2B5EF4-FFF2-40B4-BE49-F238E27FC236}">
                  <a16:creationId xmlns:a16="http://schemas.microsoft.com/office/drawing/2014/main" id="{1E2385D0-CBB4-1847-88D7-61B7C3D37F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79550" y="49450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55378" name="Shape 752">
              <a:extLst>
                <a:ext uri="{FF2B5EF4-FFF2-40B4-BE49-F238E27FC236}">
                  <a16:creationId xmlns:a16="http://schemas.microsoft.com/office/drawing/2014/main" id="{EDB489BC-E7B0-C341-BD12-3A5A4C3372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8225" y="5383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55379" name="Shape 753">
              <a:extLst>
                <a:ext uri="{FF2B5EF4-FFF2-40B4-BE49-F238E27FC236}">
                  <a16:creationId xmlns:a16="http://schemas.microsoft.com/office/drawing/2014/main" id="{EF4BADDA-A216-194C-8243-7D1EFD2375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79550" y="5383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55380" name="Shape 754">
              <a:extLst>
                <a:ext uri="{FF2B5EF4-FFF2-40B4-BE49-F238E27FC236}">
                  <a16:creationId xmlns:a16="http://schemas.microsoft.com/office/drawing/2014/main" id="{E8611CBF-5A88-624E-94AD-DCE579D99C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8963" y="4205288"/>
              <a:ext cx="106362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55381" name="Shape 755">
              <a:extLst>
                <a:ext uri="{FF2B5EF4-FFF2-40B4-BE49-F238E27FC236}">
                  <a16:creationId xmlns:a16="http://schemas.microsoft.com/office/drawing/2014/main" id="{16C0B1D3-1040-1C43-A0CB-07DCFD5A9C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7863" y="42973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55382" name="Shape 756">
              <a:extLst>
                <a:ext uri="{FF2B5EF4-FFF2-40B4-BE49-F238E27FC236}">
                  <a16:creationId xmlns:a16="http://schemas.microsoft.com/office/drawing/2014/main" id="{2964079F-DD6D-BB4A-8F97-089AAB657D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5175" y="4205288"/>
              <a:ext cx="106363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a</a:t>
              </a:r>
            </a:p>
          </p:txBody>
        </p:sp>
        <p:sp>
          <p:nvSpPr>
            <p:cNvPr id="55383" name="Shape 781">
              <a:extLst>
                <a:ext uri="{FF2B5EF4-FFF2-40B4-BE49-F238E27FC236}">
                  <a16:creationId xmlns:a16="http://schemas.microsoft.com/office/drawing/2014/main" id="{7D785C85-F6D1-D54B-972E-BBC214E3CC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19288" y="49450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55384" name="Shape 782">
              <a:extLst>
                <a:ext uri="{FF2B5EF4-FFF2-40B4-BE49-F238E27FC236}">
                  <a16:creationId xmlns:a16="http://schemas.microsoft.com/office/drawing/2014/main" id="{C3D0AA34-ADF7-A04A-B463-3CCA1515BD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19288" y="5383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55385" name="Shape 783">
              <a:extLst>
                <a:ext uri="{FF2B5EF4-FFF2-40B4-BE49-F238E27FC236}">
                  <a16:creationId xmlns:a16="http://schemas.microsoft.com/office/drawing/2014/main" id="{286924FA-DBEA-5F47-8181-EC4F78D4BD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6325" y="49450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55386" name="Shape 784">
              <a:extLst>
                <a:ext uri="{FF2B5EF4-FFF2-40B4-BE49-F238E27FC236}">
                  <a16:creationId xmlns:a16="http://schemas.microsoft.com/office/drawing/2014/main" id="{D6232E39-DA33-8E4C-8997-6E3A2A6EA9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6325" y="5383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55387" name="Shape 785">
              <a:extLst>
                <a:ext uri="{FF2B5EF4-FFF2-40B4-BE49-F238E27FC236}">
                  <a16:creationId xmlns:a16="http://schemas.microsoft.com/office/drawing/2014/main" id="{D6033966-374A-D447-B626-D5B0824BF3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8225" y="49450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55388" name="Shape 811">
              <a:extLst>
                <a:ext uri="{FF2B5EF4-FFF2-40B4-BE49-F238E27FC236}">
                  <a16:creationId xmlns:a16="http://schemas.microsoft.com/office/drawing/2014/main" id="{09383AF8-97BE-F74A-AC5C-D7FE7E5CDE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8600" y="4114800"/>
              <a:ext cx="227013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  <a:endParaRPr lang="en-US" altLang="en-US" sz="1200" b="0" i="1" baseline="-2500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endParaRPr>
            </a:p>
          </p:txBody>
        </p:sp>
      </p:grpSp>
      <p:sp>
        <p:nvSpPr>
          <p:cNvPr id="118" name="Rectangle 2">
            <a:extLst>
              <a:ext uri="{FF2B5EF4-FFF2-40B4-BE49-F238E27FC236}">
                <a16:creationId xmlns:a16="http://schemas.microsoft.com/office/drawing/2014/main" id="{E04F30F8-07E5-B247-8385-2FF84A5248DA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Derivation of Y and s</a:t>
            </a:r>
          </a:p>
        </p:txBody>
      </p:sp>
    </p:spTree>
  </p:cSld>
  <p:clrMapOvr>
    <a:masterClrMapping/>
  </p:clrMapOvr>
  <p:transition/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21" name="Group 1">
            <a:extLst>
              <a:ext uri="{FF2B5EF4-FFF2-40B4-BE49-F238E27FC236}">
                <a16:creationId xmlns:a16="http://schemas.microsoft.com/office/drawing/2014/main" id="{D86BF334-707E-CA4F-9AFE-F5F99D0CD057}"/>
              </a:ext>
            </a:extLst>
          </p:cNvPr>
          <p:cNvGrpSpPr>
            <a:grpSpLocks/>
          </p:cNvGrpSpPr>
          <p:nvPr/>
        </p:nvGrpSpPr>
        <p:grpSpPr bwMode="auto">
          <a:xfrm>
            <a:off x="1054100" y="1447801"/>
            <a:ext cx="6032500" cy="2270125"/>
            <a:chOff x="1552575" y="1598613"/>
            <a:chExt cx="6032500" cy="2270125"/>
          </a:xfrm>
        </p:grpSpPr>
        <p:sp>
          <p:nvSpPr>
            <p:cNvPr id="56439" name="Rectangle 57">
              <a:extLst>
                <a:ext uri="{FF2B5EF4-FFF2-40B4-BE49-F238E27FC236}">
                  <a16:creationId xmlns:a16="http://schemas.microsoft.com/office/drawing/2014/main" id="{42AF6CC8-E01C-4544-9CF6-D1084FABAA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1598613"/>
              <a:ext cx="601503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40" name="Rectangle 58">
              <a:extLst>
                <a:ext uri="{FF2B5EF4-FFF2-40B4-BE49-F238E27FC236}">
                  <a16:creationId xmlns:a16="http://schemas.microsoft.com/office/drawing/2014/main" id="{93D50EE5-A443-AF4C-957D-8857F8EA7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1619250"/>
              <a:ext cx="11113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41" name="Rectangle 59">
              <a:extLst>
                <a:ext uri="{FF2B5EF4-FFF2-40B4-BE49-F238E27FC236}">
                  <a16:creationId xmlns:a16="http://schemas.microsoft.com/office/drawing/2014/main" id="{E7EB53E2-5317-E64E-863C-F7E41E9F7C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1619250"/>
              <a:ext cx="12700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42" name="Rectangle 60">
              <a:extLst>
                <a:ext uri="{FF2B5EF4-FFF2-40B4-BE49-F238E27FC236}">
                  <a16:creationId xmlns:a16="http://schemas.microsoft.com/office/drawing/2014/main" id="{E098F325-14FF-0547-A6D8-DCC78B0ECF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4500" y="1924050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43" name="Rectangle 61">
              <a:extLst>
                <a:ext uri="{FF2B5EF4-FFF2-40B4-BE49-F238E27FC236}">
                  <a16:creationId xmlns:a16="http://schemas.microsoft.com/office/drawing/2014/main" id="{31B0499E-5C30-2149-9287-0825905CCD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1619250"/>
              <a:ext cx="12700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44" name="Rectangle 62">
              <a:extLst>
                <a:ext uri="{FF2B5EF4-FFF2-40B4-BE49-F238E27FC236}">
                  <a16:creationId xmlns:a16="http://schemas.microsoft.com/office/drawing/2014/main" id="{311DBB5B-D802-4A4F-BE97-368839F03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1863" y="1725613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45" name="Rectangle 63">
              <a:extLst>
                <a:ext uri="{FF2B5EF4-FFF2-40B4-BE49-F238E27FC236}">
                  <a16:creationId xmlns:a16="http://schemas.microsoft.com/office/drawing/2014/main" id="{12B64D55-E120-8646-9153-B82961DEDB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1619250"/>
              <a:ext cx="12700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46" name="Rectangle 64">
              <a:extLst>
                <a:ext uri="{FF2B5EF4-FFF2-40B4-BE49-F238E27FC236}">
                  <a16:creationId xmlns:a16="http://schemas.microsoft.com/office/drawing/2014/main" id="{D4D949C8-D28B-B242-9CDF-BA1241B7EB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130425"/>
              <a:ext cx="49672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47" name="Rectangle 65">
              <a:extLst>
                <a:ext uri="{FF2B5EF4-FFF2-40B4-BE49-F238E27FC236}">
                  <a16:creationId xmlns:a16="http://schemas.microsoft.com/office/drawing/2014/main" id="{6217ABFB-C07B-4049-963C-B4FA6D8D20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2143125"/>
              <a:ext cx="11113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48" name="Rectangle 66">
              <a:extLst>
                <a:ext uri="{FF2B5EF4-FFF2-40B4-BE49-F238E27FC236}">
                  <a16:creationId xmlns:a16="http://schemas.microsoft.com/office/drawing/2014/main" id="{7E0FDCDF-24D7-CC4E-8D6C-ADE7DF3B35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0288" y="1725613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49" name="Rectangle 67">
              <a:extLst>
                <a:ext uri="{FF2B5EF4-FFF2-40B4-BE49-F238E27FC236}">
                  <a16:creationId xmlns:a16="http://schemas.microsoft.com/office/drawing/2014/main" id="{F7AADDB6-D191-C542-9C39-D0FD9CBCFC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1431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50" name="Rectangle 68">
              <a:extLst>
                <a:ext uri="{FF2B5EF4-FFF2-40B4-BE49-F238E27FC236}">
                  <a16:creationId xmlns:a16="http://schemas.microsoft.com/office/drawing/2014/main" id="{69DACF34-3B7C-9E40-9E92-8CC2B02E6A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4200" y="22383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51" name="Rectangle 69">
              <a:extLst>
                <a:ext uri="{FF2B5EF4-FFF2-40B4-BE49-F238E27FC236}">
                  <a16:creationId xmlns:a16="http://schemas.microsoft.com/office/drawing/2014/main" id="{6D5B34C9-1C01-C440-8863-04A3A81EC2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2250" y="22463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6452" name="Rectangle 70">
              <a:extLst>
                <a:ext uri="{FF2B5EF4-FFF2-40B4-BE49-F238E27FC236}">
                  <a16:creationId xmlns:a16="http://schemas.microsoft.com/office/drawing/2014/main" id="{1D8C198D-2FC4-3C43-AF05-B955B18B47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8638" y="2247900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53" name="Rectangle 71">
              <a:extLst>
                <a:ext uri="{FF2B5EF4-FFF2-40B4-BE49-F238E27FC236}">
                  <a16:creationId xmlns:a16="http://schemas.microsoft.com/office/drawing/2014/main" id="{48C64E8F-BC56-D84D-A8A3-F021491E5A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54" name="Rectangle 72">
              <a:extLst>
                <a:ext uri="{FF2B5EF4-FFF2-40B4-BE49-F238E27FC236}">
                  <a16:creationId xmlns:a16="http://schemas.microsoft.com/office/drawing/2014/main" id="{9EBCE7CF-7673-4B41-B33E-438AA357E1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325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55" name="Rectangle 73">
              <a:extLst>
                <a:ext uri="{FF2B5EF4-FFF2-40B4-BE49-F238E27FC236}">
                  <a16:creationId xmlns:a16="http://schemas.microsoft.com/office/drawing/2014/main" id="{6B3613D1-699B-384A-A2B4-7172BFCC21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21431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56" name="Rectangle 74">
              <a:extLst>
                <a:ext uri="{FF2B5EF4-FFF2-40B4-BE49-F238E27FC236}">
                  <a16:creationId xmlns:a16="http://schemas.microsoft.com/office/drawing/2014/main" id="{410D5EE5-223C-C440-91EC-C45A6702D0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57" name="Rectangle 75">
              <a:extLst>
                <a:ext uri="{FF2B5EF4-FFF2-40B4-BE49-F238E27FC236}">
                  <a16:creationId xmlns:a16="http://schemas.microsoft.com/office/drawing/2014/main" id="{D378CA0D-31C1-E745-A711-FD7A055F26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8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58" name="Rectangle 76">
              <a:extLst>
                <a:ext uri="{FF2B5EF4-FFF2-40B4-BE49-F238E27FC236}">
                  <a16:creationId xmlns:a16="http://schemas.microsoft.com/office/drawing/2014/main" id="{2CB55E25-990D-C442-A50F-41DF124CCB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0438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59" name="Rectangle 77">
              <a:extLst>
                <a:ext uri="{FF2B5EF4-FFF2-40B4-BE49-F238E27FC236}">
                  <a16:creationId xmlns:a16="http://schemas.microsoft.com/office/drawing/2014/main" id="{71DD438C-8535-AA4E-A8F8-0D8CF64401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60" name="Rectangle 78">
              <a:extLst>
                <a:ext uri="{FF2B5EF4-FFF2-40B4-BE49-F238E27FC236}">
                  <a16:creationId xmlns:a16="http://schemas.microsoft.com/office/drawing/2014/main" id="{FDF55EC4-8A92-B84E-8B23-116D295D74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21431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61" name="Rectangle 79">
              <a:extLst>
                <a:ext uri="{FF2B5EF4-FFF2-40B4-BE49-F238E27FC236}">
                  <a16:creationId xmlns:a16="http://schemas.microsoft.com/office/drawing/2014/main" id="{FD32D765-F619-D54E-976B-3514B8657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587625"/>
              <a:ext cx="49672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62" name="Rectangle 80">
              <a:extLst>
                <a:ext uri="{FF2B5EF4-FFF2-40B4-BE49-F238E27FC236}">
                  <a16:creationId xmlns:a16="http://schemas.microsoft.com/office/drawing/2014/main" id="{0976AFF5-0366-6943-AA6F-3B1D84F54F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2600325"/>
              <a:ext cx="11113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63" name="Rectangle 81">
              <a:extLst>
                <a:ext uri="{FF2B5EF4-FFF2-40B4-BE49-F238E27FC236}">
                  <a16:creationId xmlns:a16="http://schemas.microsoft.com/office/drawing/2014/main" id="{689E0C63-F34F-DC4F-8045-4B04D57151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0100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64" name="Rectangle 82">
              <a:extLst>
                <a:ext uri="{FF2B5EF4-FFF2-40B4-BE49-F238E27FC236}">
                  <a16:creationId xmlns:a16="http://schemas.microsoft.com/office/drawing/2014/main" id="{98F02103-F28E-BA45-8D60-E5AC8712CC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600325"/>
              <a:ext cx="12700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65" name="Rectangle 83">
              <a:extLst>
                <a:ext uri="{FF2B5EF4-FFF2-40B4-BE49-F238E27FC236}">
                  <a16:creationId xmlns:a16="http://schemas.microsoft.com/office/drawing/2014/main" id="{208935D8-6D71-D641-9DF0-1A9F6E8662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2475" y="265747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6466" name="Rectangle 84">
              <a:extLst>
                <a:ext uri="{FF2B5EF4-FFF2-40B4-BE49-F238E27FC236}">
                  <a16:creationId xmlns:a16="http://schemas.microsoft.com/office/drawing/2014/main" id="{7A6638E5-51B3-1647-8543-2748EE6266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2600325"/>
              <a:ext cx="12700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67" name="Rectangle 85">
              <a:extLst>
                <a:ext uri="{FF2B5EF4-FFF2-40B4-BE49-F238E27FC236}">
                  <a16:creationId xmlns:a16="http://schemas.microsoft.com/office/drawing/2014/main" id="{E74AB2C4-27D5-E344-A4AA-5C4DC56A3F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6675" y="2703513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6468" name="Rectangle 86">
              <a:extLst>
                <a:ext uri="{FF2B5EF4-FFF2-40B4-BE49-F238E27FC236}">
                  <a16:creationId xmlns:a16="http://schemas.microsoft.com/office/drawing/2014/main" id="{E1C07E20-411B-8749-8719-B192C8F3C6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2600325"/>
              <a:ext cx="12700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69" name="Rectangle 87">
              <a:extLst>
                <a:ext uri="{FF2B5EF4-FFF2-40B4-BE49-F238E27FC236}">
                  <a16:creationId xmlns:a16="http://schemas.microsoft.com/office/drawing/2014/main" id="{47FDB967-5025-624A-AE57-3251BFE2F1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043238"/>
              <a:ext cx="6015038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70" name="Rectangle 88">
              <a:extLst>
                <a:ext uri="{FF2B5EF4-FFF2-40B4-BE49-F238E27FC236}">
                  <a16:creationId xmlns:a16="http://schemas.microsoft.com/office/drawing/2014/main" id="{17E009EC-1690-F84E-BC8B-43D600894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055938"/>
              <a:ext cx="11113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71" name="Rectangle 89">
              <a:extLst>
                <a:ext uri="{FF2B5EF4-FFF2-40B4-BE49-F238E27FC236}">
                  <a16:creationId xmlns:a16="http://schemas.microsoft.com/office/drawing/2014/main" id="{C4DD8EA9-DADB-7948-8D06-543C074CB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5563" y="27035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6472" name="Rectangle 90">
              <a:extLst>
                <a:ext uri="{FF2B5EF4-FFF2-40B4-BE49-F238E27FC236}">
                  <a16:creationId xmlns:a16="http://schemas.microsoft.com/office/drawing/2014/main" id="{5C6A06AF-F9B0-A944-B5F9-1395D400B3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30559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73" name="Rectangle 91">
              <a:extLst>
                <a:ext uri="{FF2B5EF4-FFF2-40B4-BE49-F238E27FC236}">
                  <a16:creationId xmlns:a16="http://schemas.microsoft.com/office/drawing/2014/main" id="{4D34D61F-8CDF-3248-842C-3AA038CDBC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5650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74" name="Rectangle 92">
              <a:extLst>
                <a:ext uri="{FF2B5EF4-FFF2-40B4-BE49-F238E27FC236}">
                  <a16:creationId xmlns:a16="http://schemas.microsoft.com/office/drawing/2014/main" id="{9E060757-02FB-E04D-AA9D-67D17B71B9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58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75" name="Rectangle 93">
              <a:extLst>
                <a:ext uri="{FF2B5EF4-FFF2-40B4-BE49-F238E27FC236}">
                  <a16:creationId xmlns:a16="http://schemas.microsoft.com/office/drawing/2014/main" id="{B9D6D651-1AF6-FB4A-B3AA-637CBDFCBC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13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76" name="Rectangle 94">
              <a:extLst>
                <a:ext uri="{FF2B5EF4-FFF2-40B4-BE49-F238E27FC236}">
                  <a16:creationId xmlns:a16="http://schemas.microsoft.com/office/drawing/2014/main" id="{6B19682D-B08F-4D43-9FE0-1C8E6E6C43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58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77" name="Rectangle 95">
              <a:extLst>
                <a:ext uri="{FF2B5EF4-FFF2-40B4-BE49-F238E27FC236}">
                  <a16:creationId xmlns:a16="http://schemas.microsoft.com/office/drawing/2014/main" id="{CE8413C7-C1D1-5940-90B0-70293919F8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30559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78" name="Rectangle 96">
              <a:extLst>
                <a:ext uri="{FF2B5EF4-FFF2-40B4-BE49-F238E27FC236}">
                  <a16:creationId xmlns:a16="http://schemas.microsoft.com/office/drawing/2014/main" id="{04FF30C6-8029-1B47-AA21-B817CAFD0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2213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79" name="Rectangle 97">
              <a:extLst>
                <a:ext uri="{FF2B5EF4-FFF2-40B4-BE49-F238E27FC236}">
                  <a16:creationId xmlns:a16="http://schemas.microsoft.com/office/drawing/2014/main" id="{9D9B7BB4-0145-6641-9114-228A27431E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783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80" name="Rectangle 98">
              <a:extLst>
                <a:ext uri="{FF2B5EF4-FFF2-40B4-BE49-F238E27FC236}">
                  <a16:creationId xmlns:a16="http://schemas.microsoft.com/office/drawing/2014/main" id="{16C13A55-2519-834A-BF02-0E4F0973E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75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81" name="Rectangle 99">
              <a:extLst>
                <a:ext uri="{FF2B5EF4-FFF2-40B4-BE49-F238E27FC236}">
                  <a16:creationId xmlns:a16="http://schemas.microsoft.com/office/drawing/2014/main" id="{8081A698-8DC5-1044-9ACB-6AE7FA7C3E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908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82" name="Rectangle 100">
              <a:extLst>
                <a:ext uri="{FF2B5EF4-FFF2-40B4-BE49-F238E27FC236}">
                  <a16:creationId xmlns:a16="http://schemas.microsoft.com/office/drawing/2014/main" id="{836435AC-B520-0E40-A766-4147A48EEB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30559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83" name="Rectangle 101">
              <a:extLst>
                <a:ext uri="{FF2B5EF4-FFF2-40B4-BE49-F238E27FC236}">
                  <a16:creationId xmlns:a16="http://schemas.microsoft.com/office/drawing/2014/main" id="{0372E003-E3D2-E942-B6B7-DAE350F981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517900"/>
              <a:ext cx="11113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84" name="Rectangle 102">
              <a:extLst>
                <a:ext uri="{FF2B5EF4-FFF2-40B4-BE49-F238E27FC236}">
                  <a16:creationId xmlns:a16="http://schemas.microsoft.com/office/drawing/2014/main" id="{9540D63F-F89C-7047-999C-329A061601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153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85" name="Rectangle 103">
              <a:extLst>
                <a:ext uri="{FF2B5EF4-FFF2-40B4-BE49-F238E27FC236}">
                  <a16:creationId xmlns:a16="http://schemas.microsoft.com/office/drawing/2014/main" id="{AEEA4DEA-E413-C841-BBBB-8015260CD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3517900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86" name="Rectangle 104">
              <a:extLst>
                <a:ext uri="{FF2B5EF4-FFF2-40B4-BE49-F238E27FC236}">
                  <a16:creationId xmlns:a16="http://schemas.microsoft.com/office/drawing/2014/main" id="{083E2C26-12AD-1641-A46B-96F371EF3F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5650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87" name="Rectangle 105">
              <a:extLst>
                <a:ext uri="{FF2B5EF4-FFF2-40B4-BE49-F238E27FC236}">
                  <a16:creationId xmlns:a16="http://schemas.microsoft.com/office/drawing/2014/main" id="{6C4C4278-A934-C94B-89B2-386D90BD11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58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88" name="Rectangle 106">
              <a:extLst>
                <a:ext uri="{FF2B5EF4-FFF2-40B4-BE49-F238E27FC236}">
                  <a16:creationId xmlns:a16="http://schemas.microsoft.com/office/drawing/2014/main" id="{16DB9732-28C0-EF45-848B-DC4A8996FB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13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89" name="Rectangle 107">
              <a:extLst>
                <a:ext uri="{FF2B5EF4-FFF2-40B4-BE49-F238E27FC236}">
                  <a16:creationId xmlns:a16="http://schemas.microsoft.com/office/drawing/2014/main" id="{A2F60352-4BA6-4A46-950C-F5E1A3C12B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58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90" name="Rectangle 108">
              <a:extLst>
                <a:ext uri="{FF2B5EF4-FFF2-40B4-BE49-F238E27FC236}">
                  <a16:creationId xmlns:a16="http://schemas.microsoft.com/office/drawing/2014/main" id="{99A24BE9-5E13-6745-8999-D954AF8D17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3517900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91" name="Rectangle 109">
              <a:extLst>
                <a:ext uri="{FF2B5EF4-FFF2-40B4-BE49-F238E27FC236}">
                  <a16:creationId xmlns:a16="http://schemas.microsoft.com/office/drawing/2014/main" id="{52D2347C-7CE8-ED48-955D-C2EFCC83B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2213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92" name="Rectangle 110">
              <a:extLst>
                <a:ext uri="{FF2B5EF4-FFF2-40B4-BE49-F238E27FC236}">
                  <a16:creationId xmlns:a16="http://schemas.microsoft.com/office/drawing/2014/main" id="{7D820AD0-B091-3841-A7FB-300C52D4F1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783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93" name="Rectangle 111">
              <a:extLst>
                <a:ext uri="{FF2B5EF4-FFF2-40B4-BE49-F238E27FC236}">
                  <a16:creationId xmlns:a16="http://schemas.microsoft.com/office/drawing/2014/main" id="{6B1E766F-D616-0F44-BF4F-5358B80567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75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94" name="Rectangle 112">
              <a:extLst>
                <a:ext uri="{FF2B5EF4-FFF2-40B4-BE49-F238E27FC236}">
                  <a16:creationId xmlns:a16="http://schemas.microsoft.com/office/drawing/2014/main" id="{5D799C95-6B99-8747-91C1-ACD232C456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908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95" name="Rectangle 113">
              <a:extLst>
                <a:ext uri="{FF2B5EF4-FFF2-40B4-BE49-F238E27FC236}">
                  <a16:creationId xmlns:a16="http://schemas.microsoft.com/office/drawing/2014/main" id="{53231A73-965A-B64A-B603-E820E973C3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3517900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96" name="Rectangle 114">
              <a:extLst>
                <a:ext uri="{FF2B5EF4-FFF2-40B4-BE49-F238E27FC236}">
                  <a16:creationId xmlns:a16="http://schemas.microsoft.com/office/drawing/2014/main" id="{B69CE05A-3842-8E42-A8FE-B188C3981B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856038"/>
              <a:ext cx="6015038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97" name="Rectangle 115">
              <a:extLst>
                <a:ext uri="{FF2B5EF4-FFF2-40B4-BE49-F238E27FC236}">
                  <a16:creationId xmlns:a16="http://schemas.microsoft.com/office/drawing/2014/main" id="{9EB0365A-486B-B448-854D-06CD3A896D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153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aphicFrame>
        <p:nvGraphicFramePr>
          <p:cNvPr id="66" name="Shape 730">
            <a:extLst>
              <a:ext uri="{FF2B5EF4-FFF2-40B4-BE49-F238E27FC236}">
                <a16:creationId xmlns:a16="http://schemas.microsoft.com/office/drawing/2014/main" id="{E419BD9B-2518-5F44-87AA-E7C169AF4653}"/>
              </a:ext>
            </a:extLst>
          </p:cNvPr>
          <p:cNvGraphicFramePr>
            <a:graphicFrameLocks noGrp="1"/>
          </p:cNvGraphicFramePr>
          <p:nvPr/>
        </p:nvGraphicFramePr>
        <p:xfrm>
          <a:off x="7391400" y="1447801"/>
          <a:ext cx="2478088" cy="3571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68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y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a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MS PGothic" charset="-128"/>
                        <a:sym typeface="Times New Roman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b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MS PGothic" charset="-128"/>
                        <a:sym typeface="Times New Roman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Y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MS PGothic" charset="-128"/>
                        <a:sym typeface="Times New Roman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s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MS PGothic" charset="-128"/>
                        <a:sym typeface="Times New Roman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pSp>
        <p:nvGrpSpPr>
          <p:cNvPr id="56384" name="Group 2">
            <a:extLst>
              <a:ext uri="{FF2B5EF4-FFF2-40B4-BE49-F238E27FC236}">
                <a16:creationId xmlns:a16="http://schemas.microsoft.com/office/drawing/2014/main" id="{89B1BC8C-CC5A-8C48-8483-075BB46EBE77}"/>
              </a:ext>
            </a:extLst>
          </p:cNvPr>
          <p:cNvGrpSpPr>
            <a:grpSpLocks/>
          </p:cNvGrpSpPr>
          <p:nvPr/>
        </p:nvGrpSpPr>
        <p:grpSpPr bwMode="auto">
          <a:xfrm>
            <a:off x="4495800" y="4114800"/>
            <a:ext cx="2382838" cy="1581150"/>
            <a:chOff x="3581400" y="4114800"/>
            <a:chExt cx="2382838" cy="1581150"/>
          </a:xfrm>
        </p:grpSpPr>
        <p:sp>
          <p:nvSpPr>
            <p:cNvPr id="56413" name="Shape 737">
              <a:extLst>
                <a:ext uri="{FF2B5EF4-FFF2-40B4-BE49-F238E27FC236}">
                  <a16:creationId xmlns:a16="http://schemas.microsoft.com/office/drawing/2014/main" id="{45A0F4DF-662C-324B-960D-12DF94EEB6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16400" y="4811713"/>
              <a:ext cx="884238" cy="884237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 b="0">
                <a:solidFill>
                  <a:srgbClr val="000000"/>
                </a:solidFill>
                <a:sym typeface="Arial" panose="020B0604020202020204" pitchFamily="34" charset="0"/>
              </a:endParaRPr>
            </a:p>
          </p:txBody>
        </p:sp>
        <p:cxnSp>
          <p:nvCxnSpPr>
            <p:cNvPr id="56414" name="Shape 738">
              <a:extLst>
                <a:ext uri="{FF2B5EF4-FFF2-40B4-BE49-F238E27FC236}">
                  <a16:creationId xmlns:a16="http://schemas.microsoft.com/office/drawing/2014/main" id="{1BC1BB3B-4475-8E47-B5C4-86B303C222A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216400" y="5264150"/>
              <a:ext cx="884238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415" name="Shape 739">
              <a:extLst>
                <a:ext uri="{FF2B5EF4-FFF2-40B4-BE49-F238E27FC236}">
                  <a16:creationId xmlns:a16="http://schemas.microsoft.com/office/drawing/2014/main" id="{40449B8A-FE43-E34E-AFCF-B19E4441E90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4648200" y="4811713"/>
              <a:ext cx="1588" cy="884237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416" name="Shape 740">
              <a:extLst>
                <a:ext uri="{FF2B5EF4-FFF2-40B4-BE49-F238E27FC236}">
                  <a16:creationId xmlns:a16="http://schemas.microsoft.com/office/drawing/2014/main" id="{6189DCA9-A2F4-3E40-93C6-2B8AF0419AF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84600" y="4379913"/>
              <a:ext cx="431800" cy="431800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6417" name="Shape 741">
              <a:extLst>
                <a:ext uri="{FF2B5EF4-FFF2-40B4-BE49-F238E27FC236}">
                  <a16:creationId xmlns:a16="http://schemas.microsoft.com/office/drawing/2014/main" id="{D772F622-A29B-0448-8DF5-585FD129F1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00638" y="4811713"/>
              <a:ext cx="863600" cy="884237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 b="0">
                <a:solidFill>
                  <a:srgbClr val="000000"/>
                </a:solidFill>
                <a:sym typeface="Arial" panose="020B0604020202020204" pitchFamily="34" charset="0"/>
              </a:endParaRPr>
            </a:p>
          </p:txBody>
        </p:sp>
        <p:cxnSp>
          <p:nvCxnSpPr>
            <p:cNvPr id="56418" name="Shape 742">
              <a:extLst>
                <a:ext uri="{FF2B5EF4-FFF2-40B4-BE49-F238E27FC236}">
                  <a16:creationId xmlns:a16="http://schemas.microsoft.com/office/drawing/2014/main" id="{E1952457-C478-074C-AF25-4D4F844644F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100638" y="5264150"/>
              <a:ext cx="863600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419" name="Shape 743">
              <a:extLst>
                <a:ext uri="{FF2B5EF4-FFF2-40B4-BE49-F238E27FC236}">
                  <a16:creationId xmlns:a16="http://schemas.microsoft.com/office/drawing/2014/main" id="{E537D6AE-4E61-1E4D-8820-7C5A8D26665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5532438" y="4811713"/>
              <a:ext cx="1587" cy="862012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6420" name="Shape 744">
              <a:extLst>
                <a:ext uri="{FF2B5EF4-FFF2-40B4-BE49-F238E27FC236}">
                  <a16:creationId xmlns:a16="http://schemas.microsoft.com/office/drawing/2014/main" id="{9009C165-CECD-EB48-9FB0-E7F8ABA8BD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7763" y="4595813"/>
              <a:ext cx="1397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b</a:t>
              </a:r>
              <a:r>
                <a:rPr lang="en-US" altLang="en-US" sz="120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56421" name="Shape 745">
              <a:extLst>
                <a:ext uri="{FF2B5EF4-FFF2-40B4-BE49-F238E27FC236}">
                  <a16:creationId xmlns:a16="http://schemas.microsoft.com/office/drawing/2014/main" id="{2CBDE57D-0528-194A-8413-9967671472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44988" y="4572000"/>
              <a:ext cx="227012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56422" name="Shape 746">
              <a:extLst>
                <a:ext uri="{FF2B5EF4-FFF2-40B4-BE49-F238E27FC236}">
                  <a16:creationId xmlns:a16="http://schemas.microsoft.com/office/drawing/2014/main" id="{9A520A52-FE62-544C-B6B9-B9E2D4A1CA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1550" y="4572000"/>
              <a:ext cx="20955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56423" name="Shape 747">
              <a:extLst>
                <a:ext uri="{FF2B5EF4-FFF2-40B4-BE49-F238E27FC236}">
                  <a16:creationId xmlns:a16="http://schemas.microsoft.com/office/drawing/2014/main" id="{A02C86B0-B3E8-3C41-8E34-72BED62F9A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18113" y="4572000"/>
              <a:ext cx="1524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56424" name="Shape 748">
              <a:extLst>
                <a:ext uri="{FF2B5EF4-FFF2-40B4-BE49-F238E27FC236}">
                  <a16:creationId xmlns:a16="http://schemas.microsoft.com/office/drawing/2014/main" id="{18AADF0F-99CA-AC46-A81F-F9C4D97E9E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03875" y="4572000"/>
              <a:ext cx="1524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56425" name="Shape 749">
              <a:extLst>
                <a:ext uri="{FF2B5EF4-FFF2-40B4-BE49-F238E27FC236}">
                  <a16:creationId xmlns:a16="http://schemas.microsoft.com/office/drawing/2014/main" id="{2917C90A-1E89-9D4A-8262-3510E1B4BF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10025" y="493712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6426" name="Shape 750">
              <a:extLst>
                <a:ext uri="{FF2B5EF4-FFF2-40B4-BE49-F238E27FC236}">
                  <a16:creationId xmlns:a16="http://schemas.microsoft.com/office/drawing/2014/main" id="{B0BF0928-5190-2446-A9A4-CA16C778D8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00500" y="53736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6427" name="Shape 751">
              <a:extLst>
                <a:ext uri="{FF2B5EF4-FFF2-40B4-BE49-F238E27FC236}">
                  <a16:creationId xmlns:a16="http://schemas.microsoft.com/office/drawing/2014/main" id="{2A52EE1F-8D6D-CB49-8143-F37538BA6E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32350" y="49450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6428" name="Shape 752">
              <a:extLst>
                <a:ext uri="{FF2B5EF4-FFF2-40B4-BE49-F238E27FC236}">
                  <a16:creationId xmlns:a16="http://schemas.microsoft.com/office/drawing/2014/main" id="{F396A59C-5674-F44D-9EA1-384BF90DEA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91025" y="5383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6429" name="Shape 753">
              <a:extLst>
                <a:ext uri="{FF2B5EF4-FFF2-40B4-BE49-F238E27FC236}">
                  <a16:creationId xmlns:a16="http://schemas.microsoft.com/office/drawing/2014/main" id="{EF8F6E06-4C48-C145-92C2-3980FF7DBE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32350" y="5383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6430" name="Shape 754">
              <a:extLst>
                <a:ext uri="{FF2B5EF4-FFF2-40B4-BE49-F238E27FC236}">
                  <a16:creationId xmlns:a16="http://schemas.microsoft.com/office/drawing/2014/main" id="{DB6D8735-192D-9248-A194-84ACED6D5E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41763" y="4205288"/>
              <a:ext cx="106362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56431" name="Shape 755">
              <a:extLst>
                <a:ext uri="{FF2B5EF4-FFF2-40B4-BE49-F238E27FC236}">
                  <a16:creationId xmlns:a16="http://schemas.microsoft.com/office/drawing/2014/main" id="{B204ECCA-DB4D-D64F-86BA-7E5E9A8BEF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30663" y="42973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56432" name="Shape 756">
              <a:extLst>
                <a:ext uri="{FF2B5EF4-FFF2-40B4-BE49-F238E27FC236}">
                  <a16:creationId xmlns:a16="http://schemas.microsoft.com/office/drawing/2014/main" id="{05740293-137A-364A-B506-ABEDEF8C62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17975" y="4205288"/>
              <a:ext cx="106363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a</a:t>
              </a:r>
            </a:p>
          </p:txBody>
        </p:sp>
        <p:sp>
          <p:nvSpPr>
            <p:cNvPr id="56433" name="Shape 781">
              <a:extLst>
                <a:ext uri="{FF2B5EF4-FFF2-40B4-BE49-F238E27FC236}">
                  <a16:creationId xmlns:a16="http://schemas.microsoft.com/office/drawing/2014/main" id="{AB0FA7CB-047F-CA4B-8B81-57244C600F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72088" y="49450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6434" name="Shape 782">
              <a:extLst>
                <a:ext uri="{FF2B5EF4-FFF2-40B4-BE49-F238E27FC236}">
                  <a16:creationId xmlns:a16="http://schemas.microsoft.com/office/drawing/2014/main" id="{77288980-A47D-394E-8776-C94197562E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72088" y="5383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6435" name="Shape 783">
              <a:extLst>
                <a:ext uri="{FF2B5EF4-FFF2-40B4-BE49-F238E27FC236}">
                  <a16:creationId xmlns:a16="http://schemas.microsoft.com/office/drawing/2014/main" id="{C9540408-E525-1E48-88EA-145FB02742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99125" y="49450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6436" name="Shape 784">
              <a:extLst>
                <a:ext uri="{FF2B5EF4-FFF2-40B4-BE49-F238E27FC236}">
                  <a16:creationId xmlns:a16="http://schemas.microsoft.com/office/drawing/2014/main" id="{FE0D70F3-7145-D647-A14D-27EE159E06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99125" y="5383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6437" name="Shape 785">
              <a:extLst>
                <a:ext uri="{FF2B5EF4-FFF2-40B4-BE49-F238E27FC236}">
                  <a16:creationId xmlns:a16="http://schemas.microsoft.com/office/drawing/2014/main" id="{54A92DB6-47D1-1441-8DAB-D8012E9B91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91025" y="49450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6438" name="Shape 811">
              <a:extLst>
                <a:ext uri="{FF2B5EF4-FFF2-40B4-BE49-F238E27FC236}">
                  <a16:creationId xmlns:a16="http://schemas.microsoft.com/office/drawing/2014/main" id="{33C50099-7D1D-7644-96CB-5A8677ECC3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81400" y="4114800"/>
              <a:ext cx="227013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s </a:t>
              </a:r>
              <a:endParaRPr lang="en-US" altLang="en-US" sz="1200" b="0" i="1" baseline="-2500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endParaRPr>
            </a:p>
          </p:txBody>
        </p:sp>
      </p:grpSp>
      <p:grpSp>
        <p:nvGrpSpPr>
          <p:cNvPr id="56385" name="Group 3">
            <a:extLst>
              <a:ext uri="{FF2B5EF4-FFF2-40B4-BE49-F238E27FC236}">
                <a16:creationId xmlns:a16="http://schemas.microsoft.com/office/drawing/2014/main" id="{B9C8E636-7790-5845-860B-9F257482282A}"/>
              </a:ext>
            </a:extLst>
          </p:cNvPr>
          <p:cNvGrpSpPr>
            <a:grpSpLocks/>
          </p:cNvGrpSpPr>
          <p:nvPr/>
        </p:nvGrpSpPr>
        <p:grpSpPr bwMode="auto">
          <a:xfrm>
            <a:off x="1143000" y="4114800"/>
            <a:ext cx="2382838" cy="1581150"/>
            <a:chOff x="228600" y="4114800"/>
            <a:chExt cx="2382838" cy="1581150"/>
          </a:xfrm>
        </p:grpSpPr>
        <p:sp>
          <p:nvSpPr>
            <p:cNvPr id="56387" name="Shape 737">
              <a:extLst>
                <a:ext uri="{FF2B5EF4-FFF2-40B4-BE49-F238E27FC236}">
                  <a16:creationId xmlns:a16="http://schemas.microsoft.com/office/drawing/2014/main" id="{ADB0E30C-FBF3-F142-80F1-D635D9EF84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3600" y="4811713"/>
              <a:ext cx="884238" cy="884237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 b="0">
                <a:solidFill>
                  <a:srgbClr val="000000"/>
                </a:solidFill>
                <a:sym typeface="Arial" panose="020B0604020202020204" pitchFamily="34" charset="0"/>
              </a:endParaRPr>
            </a:p>
          </p:txBody>
        </p:sp>
        <p:cxnSp>
          <p:nvCxnSpPr>
            <p:cNvPr id="56388" name="Shape 738">
              <a:extLst>
                <a:ext uri="{FF2B5EF4-FFF2-40B4-BE49-F238E27FC236}">
                  <a16:creationId xmlns:a16="http://schemas.microsoft.com/office/drawing/2014/main" id="{77BA52CE-B41D-DB4A-AB0E-9513A11AE79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863600" y="5264150"/>
              <a:ext cx="884238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389" name="Shape 739">
              <a:extLst>
                <a:ext uri="{FF2B5EF4-FFF2-40B4-BE49-F238E27FC236}">
                  <a16:creationId xmlns:a16="http://schemas.microsoft.com/office/drawing/2014/main" id="{01E79FD2-0420-9E4E-BEE5-C2AD355122A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1295400" y="4811713"/>
              <a:ext cx="1588" cy="884237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390" name="Shape 740">
              <a:extLst>
                <a:ext uri="{FF2B5EF4-FFF2-40B4-BE49-F238E27FC236}">
                  <a16:creationId xmlns:a16="http://schemas.microsoft.com/office/drawing/2014/main" id="{AA486D65-C45E-2D4C-9918-07BA10824CE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31800" y="4379913"/>
              <a:ext cx="431800" cy="431800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6391" name="Shape 741">
              <a:extLst>
                <a:ext uri="{FF2B5EF4-FFF2-40B4-BE49-F238E27FC236}">
                  <a16:creationId xmlns:a16="http://schemas.microsoft.com/office/drawing/2014/main" id="{695044D0-EEB3-3D48-BEF2-D9AC3A1226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47838" y="4811713"/>
              <a:ext cx="863600" cy="884237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 b="0">
                <a:solidFill>
                  <a:srgbClr val="000000"/>
                </a:solidFill>
                <a:sym typeface="Arial" panose="020B0604020202020204" pitchFamily="34" charset="0"/>
              </a:endParaRPr>
            </a:p>
          </p:txBody>
        </p:sp>
        <p:cxnSp>
          <p:nvCxnSpPr>
            <p:cNvPr id="56392" name="Shape 742">
              <a:extLst>
                <a:ext uri="{FF2B5EF4-FFF2-40B4-BE49-F238E27FC236}">
                  <a16:creationId xmlns:a16="http://schemas.microsoft.com/office/drawing/2014/main" id="{CD69B04A-5EE3-5843-BD60-38A891F840C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747838" y="5264150"/>
              <a:ext cx="863600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393" name="Shape 743">
              <a:extLst>
                <a:ext uri="{FF2B5EF4-FFF2-40B4-BE49-F238E27FC236}">
                  <a16:creationId xmlns:a16="http://schemas.microsoft.com/office/drawing/2014/main" id="{880A9B10-2478-E045-8B02-7B5E7524A2D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2179638" y="4811713"/>
              <a:ext cx="1587" cy="862012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6394" name="Shape 744">
              <a:extLst>
                <a:ext uri="{FF2B5EF4-FFF2-40B4-BE49-F238E27FC236}">
                  <a16:creationId xmlns:a16="http://schemas.microsoft.com/office/drawing/2014/main" id="{C398EB7D-D7C5-E445-BB71-49F10B465C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963" y="4595813"/>
              <a:ext cx="1397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b</a:t>
              </a:r>
              <a:r>
                <a:rPr lang="en-US" altLang="en-US" sz="120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56395" name="Shape 745">
              <a:extLst>
                <a:ext uri="{FF2B5EF4-FFF2-40B4-BE49-F238E27FC236}">
                  <a16:creationId xmlns:a16="http://schemas.microsoft.com/office/drawing/2014/main" id="{A4E703F2-DDED-324B-9ED2-E99E1B87B8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2188" y="4572000"/>
              <a:ext cx="227012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56396" name="Shape 746">
              <a:extLst>
                <a:ext uri="{FF2B5EF4-FFF2-40B4-BE49-F238E27FC236}">
                  <a16:creationId xmlns:a16="http://schemas.microsoft.com/office/drawing/2014/main" id="{D3392F4E-7A17-0741-BB37-C8DD02628E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28750" y="4572000"/>
              <a:ext cx="20955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56397" name="Shape 747">
              <a:extLst>
                <a:ext uri="{FF2B5EF4-FFF2-40B4-BE49-F238E27FC236}">
                  <a16:creationId xmlns:a16="http://schemas.microsoft.com/office/drawing/2014/main" id="{86F5419C-C60C-AE4B-BFB1-91D0BBEA81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5313" y="4572000"/>
              <a:ext cx="1524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56398" name="Shape 748">
              <a:extLst>
                <a:ext uri="{FF2B5EF4-FFF2-40B4-BE49-F238E27FC236}">
                  <a16:creationId xmlns:a16="http://schemas.microsoft.com/office/drawing/2014/main" id="{591ED2D4-0E19-4C49-86E4-000197DB57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51075" y="4572000"/>
              <a:ext cx="1524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56399" name="Shape 749">
              <a:extLst>
                <a:ext uri="{FF2B5EF4-FFF2-40B4-BE49-F238E27FC236}">
                  <a16:creationId xmlns:a16="http://schemas.microsoft.com/office/drawing/2014/main" id="{464279E3-39AB-DA4F-961B-67BED021D6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7225" y="493712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6400" name="Shape 750">
              <a:extLst>
                <a:ext uri="{FF2B5EF4-FFF2-40B4-BE49-F238E27FC236}">
                  <a16:creationId xmlns:a16="http://schemas.microsoft.com/office/drawing/2014/main" id="{8AFB43CF-8667-224D-8679-44AFC96F67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7700" y="53736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6401" name="Shape 751">
              <a:extLst>
                <a:ext uri="{FF2B5EF4-FFF2-40B4-BE49-F238E27FC236}">
                  <a16:creationId xmlns:a16="http://schemas.microsoft.com/office/drawing/2014/main" id="{93723444-2E27-7544-8F2F-207A3C9EAE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79550" y="49450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6402" name="Shape 752">
              <a:extLst>
                <a:ext uri="{FF2B5EF4-FFF2-40B4-BE49-F238E27FC236}">
                  <a16:creationId xmlns:a16="http://schemas.microsoft.com/office/drawing/2014/main" id="{F1A94E3A-2EB2-4B4E-8EAF-00EE7A18E1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8225" y="5383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6403" name="Shape 753">
              <a:extLst>
                <a:ext uri="{FF2B5EF4-FFF2-40B4-BE49-F238E27FC236}">
                  <a16:creationId xmlns:a16="http://schemas.microsoft.com/office/drawing/2014/main" id="{43BB07BC-3BFE-4D4D-ABB9-7D2F27CE3B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79550" y="5383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6404" name="Shape 754">
              <a:extLst>
                <a:ext uri="{FF2B5EF4-FFF2-40B4-BE49-F238E27FC236}">
                  <a16:creationId xmlns:a16="http://schemas.microsoft.com/office/drawing/2014/main" id="{2639F943-A8A4-0F4C-9C3D-254C41BEDF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8963" y="4205288"/>
              <a:ext cx="106362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56405" name="Shape 755">
              <a:extLst>
                <a:ext uri="{FF2B5EF4-FFF2-40B4-BE49-F238E27FC236}">
                  <a16:creationId xmlns:a16="http://schemas.microsoft.com/office/drawing/2014/main" id="{22D5A0E7-3A19-6741-A00A-D10DA6D98B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7863" y="42973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56406" name="Shape 756">
              <a:extLst>
                <a:ext uri="{FF2B5EF4-FFF2-40B4-BE49-F238E27FC236}">
                  <a16:creationId xmlns:a16="http://schemas.microsoft.com/office/drawing/2014/main" id="{163857CE-87E7-FE4F-A6A7-B1BC920B02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5175" y="4205288"/>
              <a:ext cx="106363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a</a:t>
              </a:r>
            </a:p>
          </p:txBody>
        </p:sp>
        <p:sp>
          <p:nvSpPr>
            <p:cNvPr id="56407" name="Shape 781">
              <a:extLst>
                <a:ext uri="{FF2B5EF4-FFF2-40B4-BE49-F238E27FC236}">
                  <a16:creationId xmlns:a16="http://schemas.microsoft.com/office/drawing/2014/main" id="{D4F01AC0-DDBC-4B48-BCAB-DD6C23727E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19288" y="49450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6408" name="Shape 782">
              <a:extLst>
                <a:ext uri="{FF2B5EF4-FFF2-40B4-BE49-F238E27FC236}">
                  <a16:creationId xmlns:a16="http://schemas.microsoft.com/office/drawing/2014/main" id="{5C443548-3364-CD40-BD00-6A6EBFD71E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19288" y="5383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6409" name="Shape 783">
              <a:extLst>
                <a:ext uri="{FF2B5EF4-FFF2-40B4-BE49-F238E27FC236}">
                  <a16:creationId xmlns:a16="http://schemas.microsoft.com/office/drawing/2014/main" id="{5A7CFCED-8917-4843-8A1C-2AFCF100ED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6325" y="49450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6410" name="Shape 784">
              <a:extLst>
                <a:ext uri="{FF2B5EF4-FFF2-40B4-BE49-F238E27FC236}">
                  <a16:creationId xmlns:a16="http://schemas.microsoft.com/office/drawing/2014/main" id="{4A3C4255-3EA1-444F-AAC6-77596FA341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6325" y="5383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6411" name="Shape 785">
              <a:extLst>
                <a:ext uri="{FF2B5EF4-FFF2-40B4-BE49-F238E27FC236}">
                  <a16:creationId xmlns:a16="http://schemas.microsoft.com/office/drawing/2014/main" id="{16629B4F-3DBC-0443-A615-B1BBB299AD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8225" y="49450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6412" name="Shape 811">
              <a:extLst>
                <a:ext uri="{FF2B5EF4-FFF2-40B4-BE49-F238E27FC236}">
                  <a16:creationId xmlns:a16="http://schemas.microsoft.com/office/drawing/2014/main" id="{77A219D4-B889-C048-A3B7-4D6F9AD792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8600" y="4114800"/>
              <a:ext cx="227013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  <a:endParaRPr lang="en-US" altLang="en-US" sz="1200" b="0" i="1" baseline="-2500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endParaRPr>
            </a:p>
          </p:txBody>
        </p:sp>
      </p:grpSp>
      <p:sp>
        <p:nvSpPr>
          <p:cNvPr id="118" name="Rectangle 2">
            <a:extLst>
              <a:ext uri="{FF2B5EF4-FFF2-40B4-BE49-F238E27FC236}">
                <a16:creationId xmlns:a16="http://schemas.microsoft.com/office/drawing/2014/main" id="{0633B07F-5FFD-5A4A-9971-8D7FE965ADDD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Derivation of Y and s</a:t>
            </a:r>
          </a:p>
        </p:txBody>
      </p:sp>
    </p:spTree>
  </p:cSld>
  <p:clrMapOvr>
    <a:masterClrMapping/>
  </p:clrMapOvr>
  <p:transition/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345" name="Group 1">
            <a:extLst>
              <a:ext uri="{FF2B5EF4-FFF2-40B4-BE49-F238E27FC236}">
                <a16:creationId xmlns:a16="http://schemas.microsoft.com/office/drawing/2014/main" id="{891FBEEF-E363-E74D-854A-8424CA91C925}"/>
              </a:ext>
            </a:extLst>
          </p:cNvPr>
          <p:cNvGrpSpPr>
            <a:grpSpLocks/>
          </p:cNvGrpSpPr>
          <p:nvPr/>
        </p:nvGrpSpPr>
        <p:grpSpPr bwMode="auto">
          <a:xfrm>
            <a:off x="1054100" y="1447801"/>
            <a:ext cx="6032500" cy="2270125"/>
            <a:chOff x="1552575" y="1598613"/>
            <a:chExt cx="6032500" cy="2270125"/>
          </a:xfrm>
        </p:grpSpPr>
        <p:sp>
          <p:nvSpPr>
            <p:cNvPr id="57470" name="Rectangle 57">
              <a:extLst>
                <a:ext uri="{FF2B5EF4-FFF2-40B4-BE49-F238E27FC236}">
                  <a16:creationId xmlns:a16="http://schemas.microsoft.com/office/drawing/2014/main" id="{C7FA37E3-2C1C-1D42-A8C5-D568DD7A71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1598613"/>
              <a:ext cx="601503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71" name="Rectangle 58">
              <a:extLst>
                <a:ext uri="{FF2B5EF4-FFF2-40B4-BE49-F238E27FC236}">
                  <a16:creationId xmlns:a16="http://schemas.microsoft.com/office/drawing/2014/main" id="{08D769F0-94F3-FF49-8DD5-D92F5058E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1619250"/>
              <a:ext cx="11113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72" name="Rectangle 59">
              <a:extLst>
                <a:ext uri="{FF2B5EF4-FFF2-40B4-BE49-F238E27FC236}">
                  <a16:creationId xmlns:a16="http://schemas.microsoft.com/office/drawing/2014/main" id="{C58E861C-11A8-E04E-BC4B-D6BBD3268F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1619250"/>
              <a:ext cx="12700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73" name="Rectangle 60">
              <a:extLst>
                <a:ext uri="{FF2B5EF4-FFF2-40B4-BE49-F238E27FC236}">
                  <a16:creationId xmlns:a16="http://schemas.microsoft.com/office/drawing/2014/main" id="{7868E0EC-DEB9-6040-BBB0-A81E2B3E83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4500" y="1924050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74" name="Rectangle 61">
              <a:extLst>
                <a:ext uri="{FF2B5EF4-FFF2-40B4-BE49-F238E27FC236}">
                  <a16:creationId xmlns:a16="http://schemas.microsoft.com/office/drawing/2014/main" id="{4F0172A7-574D-DF41-B6BD-A1FBDE566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1619250"/>
              <a:ext cx="12700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75" name="Rectangle 62">
              <a:extLst>
                <a:ext uri="{FF2B5EF4-FFF2-40B4-BE49-F238E27FC236}">
                  <a16:creationId xmlns:a16="http://schemas.microsoft.com/office/drawing/2014/main" id="{CD70B529-BC84-B540-BC32-17EB31899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1863" y="1725613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76" name="Rectangle 63">
              <a:extLst>
                <a:ext uri="{FF2B5EF4-FFF2-40B4-BE49-F238E27FC236}">
                  <a16:creationId xmlns:a16="http://schemas.microsoft.com/office/drawing/2014/main" id="{7C5DC5D6-7EB3-F348-A079-3905ED16E2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1619250"/>
              <a:ext cx="12700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77" name="Rectangle 64">
              <a:extLst>
                <a:ext uri="{FF2B5EF4-FFF2-40B4-BE49-F238E27FC236}">
                  <a16:creationId xmlns:a16="http://schemas.microsoft.com/office/drawing/2014/main" id="{E416BECD-1958-AB42-8A72-981A1CFF5D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130425"/>
              <a:ext cx="49672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78" name="Rectangle 65">
              <a:extLst>
                <a:ext uri="{FF2B5EF4-FFF2-40B4-BE49-F238E27FC236}">
                  <a16:creationId xmlns:a16="http://schemas.microsoft.com/office/drawing/2014/main" id="{EF785B39-67B0-D94B-871F-6C3627E0D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2143125"/>
              <a:ext cx="11113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79" name="Rectangle 66">
              <a:extLst>
                <a:ext uri="{FF2B5EF4-FFF2-40B4-BE49-F238E27FC236}">
                  <a16:creationId xmlns:a16="http://schemas.microsoft.com/office/drawing/2014/main" id="{5EC77697-5F75-5241-97A6-B0D4920A84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0288" y="1725613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80" name="Rectangle 67">
              <a:extLst>
                <a:ext uri="{FF2B5EF4-FFF2-40B4-BE49-F238E27FC236}">
                  <a16:creationId xmlns:a16="http://schemas.microsoft.com/office/drawing/2014/main" id="{17BF4E61-F889-C242-951B-4C1F60B5F9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1431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81" name="Rectangle 68">
              <a:extLst>
                <a:ext uri="{FF2B5EF4-FFF2-40B4-BE49-F238E27FC236}">
                  <a16:creationId xmlns:a16="http://schemas.microsoft.com/office/drawing/2014/main" id="{877D4A3E-2506-5343-AA74-7031817241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4200" y="22383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82" name="Rectangle 69">
              <a:extLst>
                <a:ext uri="{FF2B5EF4-FFF2-40B4-BE49-F238E27FC236}">
                  <a16:creationId xmlns:a16="http://schemas.microsoft.com/office/drawing/2014/main" id="{CB69E926-65FE-0545-84BE-4C70E2DAD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2250" y="22463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7483" name="Rectangle 70">
              <a:extLst>
                <a:ext uri="{FF2B5EF4-FFF2-40B4-BE49-F238E27FC236}">
                  <a16:creationId xmlns:a16="http://schemas.microsoft.com/office/drawing/2014/main" id="{3DED2927-C61A-C644-ABB7-E23F59B9A3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8638" y="2247900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84" name="Rectangle 71">
              <a:extLst>
                <a:ext uri="{FF2B5EF4-FFF2-40B4-BE49-F238E27FC236}">
                  <a16:creationId xmlns:a16="http://schemas.microsoft.com/office/drawing/2014/main" id="{51EA7857-36DF-D146-8EE9-E964A5D90B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85" name="Rectangle 72">
              <a:extLst>
                <a:ext uri="{FF2B5EF4-FFF2-40B4-BE49-F238E27FC236}">
                  <a16:creationId xmlns:a16="http://schemas.microsoft.com/office/drawing/2014/main" id="{EF5EC72F-EC56-F04F-8ACA-B3EBAF8FC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325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86" name="Rectangle 73">
              <a:extLst>
                <a:ext uri="{FF2B5EF4-FFF2-40B4-BE49-F238E27FC236}">
                  <a16:creationId xmlns:a16="http://schemas.microsoft.com/office/drawing/2014/main" id="{37671362-909B-A146-AF11-B3E5067EF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21431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87" name="Rectangle 74">
              <a:extLst>
                <a:ext uri="{FF2B5EF4-FFF2-40B4-BE49-F238E27FC236}">
                  <a16:creationId xmlns:a16="http://schemas.microsoft.com/office/drawing/2014/main" id="{6D320CFA-D0D7-824D-A727-68C64F225D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88" name="Rectangle 75">
              <a:extLst>
                <a:ext uri="{FF2B5EF4-FFF2-40B4-BE49-F238E27FC236}">
                  <a16:creationId xmlns:a16="http://schemas.microsoft.com/office/drawing/2014/main" id="{5FE9F6B4-685E-7745-AA1B-AB087D5428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8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89" name="Rectangle 76">
              <a:extLst>
                <a:ext uri="{FF2B5EF4-FFF2-40B4-BE49-F238E27FC236}">
                  <a16:creationId xmlns:a16="http://schemas.microsoft.com/office/drawing/2014/main" id="{66019E75-D210-804C-92C2-8565D5420C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0438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90" name="Rectangle 77">
              <a:extLst>
                <a:ext uri="{FF2B5EF4-FFF2-40B4-BE49-F238E27FC236}">
                  <a16:creationId xmlns:a16="http://schemas.microsoft.com/office/drawing/2014/main" id="{6147BE84-758D-F14C-BCDB-899CDAE5CD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91" name="Rectangle 78">
              <a:extLst>
                <a:ext uri="{FF2B5EF4-FFF2-40B4-BE49-F238E27FC236}">
                  <a16:creationId xmlns:a16="http://schemas.microsoft.com/office/drawing/2014/main" id="{974218A6-54C4-6D46-837F-8EC7FF645A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21431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92" name="Rectangle 79">
              <a:extLst>
                <a:ext uri="{FF2B5EF4-FFF2-40B4-BE49-F238E27FC236}">
                  <a16:creationId xmlns:a16="http://schemas.microsoft.com/office/drawing/2014/main" id="{CDF6A9B9-6026-114F-89C4-BDD179C22F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587625"/>
              <a:ext cx="49672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93" name="Rectangle 80">
              <a:extLst>
                <a:ext uri="{FF2B5EF4-FFF2-40B4-BE49-F238E27FC236}">
                  <a16:creationId xmlns:a16="http://schemas.microsoft.com/office/drawing/2014/main" id="{22412B5D-4379-994A-AEA8-712245C4EF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2600325"/>
              <a:ext cx="11113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94" name="Rectangle 81">
              <a:extLst>
                <a:ext uri="{FF2B5EF4-FFF2-40B4-BE49-F238E27FC236}">
                  <a16:creationId xmlns:a16="http://schemas.microsoft.com/office/drawing/2014/main" id="{00A9551C-88AF-CF46-B202-AAF798957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0100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95" name="Rectangle 82">
              <a:extLst>
                <a:ext uri="{FF2B5EF4-FFF2-40B4-BE49-F238E27FC236}">
                  <a16:creationId xmlns:a16="http://schemas.microsoft.com/office/drawing/2014/main" id="{5F5EA98F-16DF-994A-85BC-2B320A38BE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600325"/>
              <a:ext cx="12700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96" name="Rectangle 83">
              <a:extLst>
                <a:ext uri="{FF2B5EF4-FFF2-40B4-BE49-F238E27FC236}">
                  <a16:creationId xmlns:a16="http://schemas.microsoft.com/office/drawing/2014/main" id="{C5D60CC4-0F5D-F341-A7EB-DCC0AE7BDD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2475" y="265747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7497" name="Rectangle 84">
              <a:extLst>
                <a:ext uri="{FF2B5EF4-FFF2-40B4-BE49-F238E27FC236}">
                  <a16:creationId xmlns:a16="http://schemas.microsoft.com/office/drawing/2014/main" id="{C240F1E5-6AF7-A749-BAD7-732FFD8892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2600325"/>
              <a:ext cx="12700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98" name="Rectangle 85">
              <a:extLst>
                <a:ext uri="{FF2B5EF4-FFF2-40B4-BE49-F238E27FC236}">
                  <a16:creationId xmlns:a16="http://schemas.microsoft.com/office/drawing/2014/main" id="{F63BBE67-9E8F-C94F-BCDE-FCE88EA11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6675" y="2703513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7499" name="Rectangle 86">
              <a:extLst>
                <a:ext uri="{FF2B5EF4-FFF2-40B4-BE49-F238E27FC236}">
                  <a16:creationId xmlns:a16="http://schemas.microsoft.com/office/drawing/2014/main" id="{A8ACF707-1B2D-4644-8EE9-BB085635E1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2600325"/>
              <a:ext cx="12700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00" name="Rectangle 87">
              <a:extLst>
                <a:ext uri="{FF2B5EF4-FFF2-40B4-BE49-F238E27FC236}">
                  <a16:creationId xmlns:a16="http://schemas.microsoft.com/office/drawing/2014/main" id="{7F357946-7582-234B-A3E7-F97310A4E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043238"/>
              <a:ext cx="6015038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01" name="Rectangle 88">
              <a:extLst>
                <a:ext uri="{FF2B5EF4-FFF2-40B4-BE49-F238E27FC236}">
                  <a16:creationId xmlns:a16="http://schemas.microsoft.com/office/drawing/2014/main" id="{23401E95-DEC2-1D45-ABF1-6BD20F70BC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055938"/>
              <a:ext cx="11113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02" name="Rectangle 89">
              <a:extLst>
                <a:ext uri="{FF2B5EF4-FFF2-40B4-BE49-F238E27FC236}">
                  <a16:creationId xmlns:a16="http://schemas.microsoft.com/office/drawing/2014/main" id="{501AF8D6-1651-7347-A636-274D1A783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5563" y="27035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7503" name="Rectangle 90">
              <a:extLst>
                <a:ext uri="{FF2B5EF4-FFF2-40B4-BE49-F238E27FC236}">
                  <a16:creationId xmlns:a16="http://schemas.microsoft.com/office/drawing/2014/main" id="{1432D9AF-9107-C84A-BF4F-CBBA735FE1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30559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04" name="Rectangle 91">
              <a:extLst>
                <a:ext uri="{FF2B5EF4-FFF2-40B4-BE49-F238E27FC236}">
                  <a16:creationId xmlns:a16="http://schemas.microsoft.com/office/drawing/2014/main" id="{B37FC4AA-E19E-4E47-9DB5-3D26F803AF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5650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05" name="Rectangle 92">
              <a:extLst>
                <a:ext uri="{FF2B5EF4-FFF2-40B4-BE49-F238E27FC236}">
                  <a16:creationId xmlns:a16="http://schemas.microsoft.com/office/drawing/2014/main" id="{C80BA1BC-0557-5D40-B8C7-3D50A4F75D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58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06" name="Rectangle 93">
              <a:extLst>
                <a:ext uri="{FF2B5EF4-FFF2-40B4-BE49-F238E27FC236}">
                  <a16:creationId xmlns:a16="http://schemas.microsoft.com/office/drawing/2014/main" id="{C5BB6240-385B-C348-A6EB-5E9312B1A3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13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07" name="Rectangle 94">
              <a:extLst>
                <a:ext uri="{FF2B5EF4-FFF2-40B4-BE49-F238E27FC236}">
                  <a16:creationId xmlns:a16="http://schemas.microsoft.com/office/drawing/2014/main" id="{0829C43C-F16A-9147-9D3A-F5524FB6D0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58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08" name="Rectangle 95">
              <a:extLst>
                <a:ext uri="{FF2B5EF4-FFF2-40B4-BE49-F238E27FC236}">
                  <a16:creationId xmlns:a16="http://schemas.microsoft.com/office/drawing/2014/main" id="{D4140E05-5F55-E348-9AB0-F7A998DF44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30559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09" name="Rectangle 96">
              <a:extLst>
                <a:ext uri="{FF2B5EF4-FFF2-40B4-BE49-F238E27FC236}">
                  <a16:creationId xmlns:a16="http://schemas.microsoft.com/office/drawing/2014/main" id="{984654A9-D538-6246-B10D-559774F93E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2213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10" name="Rectangle 97">
              <a:extLst>
                <a:ext uri="{FF2B5EF4-FFF2-40B4-BE49-F238E27FC236}">
                  <a16:creationId xmlns:a16="http://schemas.microsoft.com/office/drawing/2014/main" id="{B9DCA396-8FEC-9A43-A998-5A9E53013D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783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11" name="Rectangle 98">
              <a:extLst>
                <a:ext uri="{FF2B5EF4-FFF2-40B4-BE49-F238E27FC236}">
                  <a16:creationId xmlns:a16="http://schemas.microsoft.com/office/drawing/2014/main" id="{B50E5FEA-04C1-EF44-9839-17C13BE55B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75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12" name="Rectangle 99">
              <a:extLst>
                <a:ext uri="{FF2B5EF4-FFF2-40B4-BE49-F238E27FC236}">
                  <a16:creationId xmlns:a16="http://schemas.microsoft.com/office/drawing/2014/main" id="{81FBED8D-452B-EC4A-8D81-39AF9EA6CC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908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13" name="Rectangle 100">
              <a:extLst>
                <a:ext uri="{FF2B5EF4-FFF2-40B4-BE49-F238E27FC236}">
                  <a16:creationId xmlns:a16="http://schemas.microsoft.com/office/drawing/2014/main" id="{A3048101-8456-2546-9F5E-EAAC8FDB11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30559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14" name="Rectangle 101">
              <a:extLst>
                <a:ext uri="{FF2B5EF4-FFF2-40B4-BE49-F238E27FC236}">
                  <a16:creationId xmlns:a16="http://schemas.microsoft.com/office/drawing/2014/main" id="{F30F03A5-862A-1747-A35D-05DF1065D0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517900"/>
              <a:ext cx="11113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15" name="Rectangle 102">
              <a:extLst>
                <a:ext uri="{FF2B5EF4-FFF2-40B4-BE49-F238E27FC236}">
                  <a16:creationId xmlns:a16="http://schemas.microsoft.com/office/drawing/2014/main" id="{ABF4D387-1DDF-9B4F-8DE9-2F9342D3B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153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16" name="Rectangle 103">
              <a:extLst>
                <a:ext uri="{FF2B5EF4-FFF2-40B4-BE49-F238E27FC236}">
                  <a16:creationId xmlns:a16="http://schemas.microsoft.com/office/drawing/2014/main" id="{7F6E254F-2E53-AE4F-9302-CE98F9C5D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3517900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17" name="Rectangle 104">
              <a:extLst>
                <a:ext uri="{FF2B5EF4-FFF2-40B4-BE49-F238E27FC236}">
                  <a16:creationId xmlns:a16="http://schemas.microsoft.com/office/drawing/2014/main" id="{A4F5D647-056C-324F-8F14-D85E07E4A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5650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18" name="Rectangle 105">
              <a:extLst>
                <a:ext uri="{FF2B5EF4-FFF2-40B4-BE49-F238E27FC236}">
                  <a16:creationId xmlns:a16="http://schemas.microsoft.com/office/drawing/2014/main" id="{521DBD4C-0A72-D146-B564-D76FFC9106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58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19" name="Rectangle 106">
              <a:extLst>
                <a:ext uri="{FF2B5EF4-FFF2-40B4-BE49-F238E27FC236}">
                  <a16:creationId xmlns:a16="http://schemas.microsoft.com/office/drawing/2014/main" id="{FB804281-452B-D440-BEB0-F5C8ED13C9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13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20" name="Rectangle 107">
              <a:extLst>
                <a:ext uri="{FF2B5EF4-FFF2-40B4-BE49-F238E27FC236}">
                  <a16:creationId xmlns:a16="http://schemas.microsoft.com/office/drawing/2014/main" id="{C7FB6B89-466B-554C-A5B5-21BB23D51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58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21" name="Rectangle 108">
              <a:extLst>
                <a:ext uri="{FF2B5EF4-FFF2-40B4-BE49-F238E27FC236}">
                  <a16:creationId xmlns:a16="http://schemas.microsoft.com/office/drawing/2014/main" id="{0CEEEE40-7746-2F4E-8508-48493E37F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3517900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22" name="Rectangle 109">
              <a:extLst>
                <a:ext uri="{FF2B5EF4-FFF2-40B4-BE49-F238E27FC236}">
                  <a16:creationId xmlns:a16="http://schemas.microsoft.com/office/drawing/2014/main" id="{0C59AB19-2918-894E-9679-9EEE178903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2213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23" name="Rectangle 110">
              <a:extLst>
                <a:ext uri="{FF2B5EF4-FFF2-40B4-BE49-F238E27FC236}">
                  <a16:creationId xmlns:a16="http://schemas.microsoft.com/office/drawing/2014/main" id="{4811716D-36DF-FD42-A56A-86DE4B9D08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783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24" name="Rectangle 111">
              <a:extLst>
                <a:ext uri="{FF2B5EF4-FFF2-40B4-BE49-F238E27FC236}">
                  <a16:creationId xmlns:a16="http://schemas.microsoft.com/office/drawing/2014/main" id="{7EF3AF6F-F7F5-2341-9F61-5B3AE612A8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75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25" name="Rectangle 112">
              <a:extLst>
                <a:ext uri="{FF2B5EF4-FFF2-40B4-BE49-F238E27FC236}">
                  <a16:creationId xmlns:a16="http://schemas.microsoft.com/office/drawing/2014/main" id="{6E23D5F6-5749-9C46-8E5B-DCF2E192DB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908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26" name="Rectangle 113">
              <a:extLst>
                <a:ext uri="{FF2B5EF4-FFF2-40B4-BE49-F238E27FC236}">
                  <a16:creationId xmlns:a16="http://schemas.microsoft.com/office/drawing/2014/main" id="{F238ACBE-54CC-8945-B684-444BB39270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3517900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27" name="Rectangle 114">
              <a:extLst>
                <a:ext uri="{FF2B5EF4-FFF2-40B4-BE49-F238E27FC236}">
                  <a16:creationId xmlns:a16="http://schemas.microsoft.com/office/drawing/2014/main" id="{9B176960-E020-9A44-A4D7-CB4E602BC2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856038"/>
              <a:ext cx="6015038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28" name="Rectangle 115">
              <a:extLst>
                <a:ext uri="{FF2B5EF4-FFF2-40B4-BE49-F238E27FC236}">
                  <a16:creationId xmlns:a16="http://schemas.microsoft.com/office/drawing/2014/main" id="{4A6375DE-148E-5247-AD2A-1E51BF303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153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aphicFrame>
        <p:nvGraphicFramePr>
          <p:cNvPr id="66" name="Shape 730">
            <a:extLst>
              <a:ext uri="{FF2B5EF4-FFF2-40B4-BE49-F238E27FC236}">
                <a16:creationId xmlns:a16="http://schemas.microsoft.com/office/drawing/2014/main" id="{ACE5F21A-159D-F042-BD00-1B9372690DB1}"/>
              </a:ext>
            </a:extLst>
          </p:cNvPr>
          <p:cNvGraphicFramePr>
            <a:graphicFrameLocks noGrp="1"/>
          </p:cNvGraphicFramePr>
          <p:nvPr/>
        </p:nvGraphicFramePr>
        <p:xfrm>
          <a:off x="7391400" y="1447801"/>
          <a:ext cx="2478088" cy="3571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68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y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a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MS PGothic" charset="-128"/>
                        <a:sym typeface="Times New Roman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b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MS PGothic" charset="-128"/>
                        <a:sym typeface="Times New Roman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Y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MS PGothic" charset="-128"/>
                        <a:sym typeface="Times New Roman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s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MS PGothic" charset="-128"/>
                        <a:sym typeface="Times New Roman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pSp>
        <p:nvGrpSpPr>
          <p:cNvPr id="57408" name="Group 2">
            <a:extLst>
              <a:ext uri="{FF2B5EF4-FFF2-40B4-BE49-F238E27FC236}">
                <a16:creationId xmlns:a16="http://schemas.microsoft.com/office/drawing/2014/main" id="{661CD6BA-E9C2-E94C-8A8B-DCB557B99960}"/>
              </a:ext>
            </a:extLst>
          </p:cNvPr>
          <p:cNvGrpSpPr>
            <a:grpSpLocks/>
          </p:cNvGrpSpPr>
          <p:nvPr/>
        </p:nvGrpSpPr>
        <p:grpSpPr bwMode="auto">
          <a:xfrm>
            <a:off x="4495800" y="4114800"/>
            <a:ext cx="2382838" cy="1581150"/>
            <a:chOff x="3581400" y="4114800"/>
            <a:chExt cx="2382838" cy="1581150"/>
          </a:xfrm>
        </p:grpSpPr>
        <p:sp>
          <p:nvSpPr>
            <p:cNvPr id="57440" name="Shape 737">
              <a:extLst>
                <a:ext uri="{FF2B5EF4-FFF2-40B4-BE49-F238E27FC236}">
                  <a16:creationId xmlns:a16="http://schemas.microsoft.com/office/drawing/2014/main" id="{B301FD42-04BA-8044-930A-8C274397BB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16400" y="4811713"/>
              <a:ext cx="884238" cy="884237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 b="0">
                <a:solidFill>
                  <a:srgbClr val="000000"/>
                </a:solidFill>
                <a:sym typeface="Arial" panose="020B0604020202020204" pitchFamily="34" charset="0"/>
              </a:endParaRPr>
            </a:p>
          </p:txBody>
        </p:sp>
        <p:cxnSp>
          <p:nvCxnSpPr>
            <p:cNvPr id="57441" name="Shape 738">
              <a:extLst>
                <a:ext uri="{FF2B5EF4-FFF2-40B4-BE49-F238E27FC236}">
                  <a16:creationId xmlns:a16="http://schemas.microsoft.com/office/drawing/2014/main" id="{38BF2F0C-0FA1-C546-9ED0-C7A2AC1497B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216400" y="5264150"/>
              <a:ext cx="884238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442" name="Shape 739">
              <a:extLst>
                <a:ext uri="{FF2B5EF4-FFF2-40B4-BE49-F238E27FC236}">
                  <a16:creationId xmlns:a16="http://schemas.microsoft.com/office/drawing/2014/main" id="{38B9858C-2CC9-3048-A24C-BFC54C9EEF0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4648200" y="4811713"/>
              <a:ext cx="1588" cy="884237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443" name="Shape 740">
              <a:extLst>
                <a:ext uri="{FF2B5EF4-FFF2-40B4-BE49-F238E27FC236}">
                  <a16:creationId xmlns:a16="http://schemas.microsoft.com/office/drawing/2014/main" id="{53B1E878-22C8-5C40-B6CA-358F6BD510C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84600" y="4379913"/>
              <a:ext cx="431800" cy="431800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7444" name="Shape 741">
              <a:extLst>
                <a:ext uri="{FF2B5EF4-FFF2-40B4-BE49-F238E27FC236}">
                  <a16:creationId xmlns:a16="http://schemas.microsoft.com/office/drawing/2014/main" id="{BB8B4088-5E1C-354E-8DB7-36E7D0472F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00638" y="4811713"/>
              <a:ext cx="863600" cy="884237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 b="0">
                <a:solidFill>
                  <a:srgbClr val="000000"/>
                </a:solidFill>
                <a:sym typeface="Arial" panose="020B0604020202020204" pitchFamily="34" charset="0"/>
              </a:endParaRPr>
            </a:p>
          </p:txBody>
        </p:sp>
        <p:cxnSp>
          <p:nvCxnSpPr>
            <p:cNvPr id="57445" name="Shape 742">
              <a:extLst>
                <a:ext uri="{FF2B5EF4-FFF2-40B4-BE49-F238E27FC236}">
                  <a16:creationId xmlns:a16="http://schemas.microsoft.com/office/drawing/2014/main" id="{F34A6954-DF99-204F-A504-BCFE759A2E7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100638" y="5264150"/>
              <a:ext cx="863600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446" name="Shape 743">
              <a:extLst>
                <a:ext uri="{FF2B5EF4-FFF2-40B4-BE49-F238E27FC236}">
                  <a16:creationId xmlns:a16="http://schemas.microsoft.com/office/drawing/2014/main" id="{BCC584F2-A4D8-8A44-B09F-300D9E9023D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5532438" y="4811713"/>
              <a:ext cx="1587" cy="862012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7447" name="Shape 744">
              <a:extLst>
                <a:ext uri="{FF2B5EF4-FFF2-40B4-BE49-F238E27FC236}">
                  <a16:creationId xmlns:a16="http://schemas.microsoft.com/office/drawing/2014/main" id="{60041338-2723-014C-84D7-FBA48DAD9E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7763" y="4595813"/>
              <a:ext cx="1397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b</a:t>
              </a:r>
              <a:r>
                <a:rPr lang="en-US" altLang="en-US" sz="120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57448" name="Shape 745">
              <a:extLst>
                <a:ext uri="{FF2B5EF4-FFF2-40B4-BE49-F238E27FC236}">
                  <a16:creationId xmlns:a16="http://schemas.microsoft.com/office/drawing/2014/main" id="{D5C8D52C-8988-974A-9296-997D7E96EA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44988" y="4572000"/>
              <a:ext cx="227012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57449" name="Shape 746">
              <a:extLst>
                <a:ext uri="{FF2B5EF4-FFF2-40B4-BE49-F238E27FC236}">
                  <a16:creationId xmlns:a16="http://schemas.microsoft.com/office/drawing/2014/main" id="{E55DFF27-F4B9-6140-BBA7-59B4CBF636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1550" y="4572000"/>
              <a:ext cx="20955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57450" name="Shape 747">
              <a:extLst>
                <a:ext uri="{FF2B5EF4-FFF2-40B4-BE49-F238E27FC236}">
                  <a16:creationId xmlns:a16="http://schemas.microsoft.com/office/drawing/2014/main" id="{6D357699-6B3B-B546-8610-95A9EB225E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18113" y="4572000"/>
              <a:ext cx="1524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57451" name="Shape 748">
              <a:extLst>
                <a:ext uri="{FF2B5EF4-FFF2-40B4-BE49-F238E27FC236}">
                  <a16:creationId xmlns:a16="http://schemas.microsoft.com/office/drawing/2014/main" id="{2A143807-986D-C24D-917C-F55F1827C7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03875" y="4572000"/>
              <a:ext cx="1524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57452" name="Shape 749">
              <a:extLst>
                <a:ext uri="{FF2B5EF4-FFF2-40B4-BE49-F238E27FC236}">
                  <a16:creationId xmlns:a16="http://schemas.microsoft.com/office/drawing/2014/main" id="{71E10398-7064-0E40-A282-8E542EF136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10025" y="493712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7453" name="Shape 750">
              <a:extLst>
                <a:ext uri="{FF2B5EF4-FFF2-40B4-BE49-F238E27FC236}">
                  <a16:creationId xmlns:a16="http://schemas.microsoft.com/office/drawing/2014/main" id="{C08D2053-8FAA-834B-9D44-F37A31FE91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00500" y="53736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7454" name="Shape 751">
              <a:extLst>
                <a:ext uri="{FF2B5EF4-FFF2-40B4-BE49-F238E27FC236}">
                  <a16:creationId xmlns:a16="http://schemas.microsoft.com/office/drawing/2014/main" id="{57026276-2DA8-DF4B-A7BD-54798950E2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32350" y="49450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7455" name="Shape 752">
              <a:extLst>
                <a:ext uri="{FF2B5EF4-FFF2-40B4-BE49-F238E27FC236}">
                  <a16:creationId xmlns:a16="http://schemas.microsoft.com/office/drawing/2014/main" id="{3E2E693C-8B49-9C46-897C-669F9E822B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91025" y="5383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7456" name="Shape 753">
              <a:extLst>
                <a:ext uri="{FF2B5EF4-FFF2-40B4-BE49-F238E27FC236}">
                  <a16:creationId xmlns:a16="http://schemas.microsoft.com/office/drawing/2014/main" id="{CD678CD2-C460-0F4D-A4EF-42716767D0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32350" y="5383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7457" name="Shape 754">
              <a:extLst>
                <a:ext uri="{FF2B5EF4-FFF2-40B4-BE49-F238E27FC236}">
                  <a16:creationId xmlns:a16="http://schemas.microsoft.com/office/drawing/2014/main" id="{F9205233-DC4A-C94A-975F-55C977B1E3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41763" y="4205288"/>
              <a:ext cx="106362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57458" name="Shape 755">
              <a:extLst>
                <a:ext uri="{FF2B5EF4-FFF2-40B4-BE49-F238E27FC236}">
                  <a16:creationId xmlns:a16="http://schemas.microsoft.com/office/drawing/2014/main" id="{0013C807-C3FB-2547-B342-94487BCEAE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30663" y="42973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57459" name="Shape 756">
              <a:extLst>
                <a:ext uri="{FF2B5EF4-FFF2-40B4-BE49-F238E27FC236}">
                  <a16:creationId xmlns:a16="http://schemas.microsoft.com/office/drawing/2014/main" id="{97D40744-A191-414F-8A92-1637FD2855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17975" y="4205288"/>
              <a:ext cx="106363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a</a:t>
              </a:r>
            </a:p>
          </p:txBody>
        </p:sp>
        <p:sp>
          <p:nvSpPr>
            <p:cNvPr id="57460" name="Shape 775">
              <a:extLst>
                <a:ext uri="{FF2B5EF4-FFF2-40B4-BE49-F238E27FC236}">
                  <a16:creationId xmlns:a16="http://schemas.microsoft.com/office/drawing/2014/main" id="{DAE77F40-A994-B340-88ED-4CF512865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675" y="5284788"/>
              <a:ext cx="349250" cy="369887"/>
            </a:xfrm>
            <a:custGeom>
              <a:avLst/>
              <a:gdLst>
                <a:gd name="T0" fmla="*/ 2147483646 w 408"/>
                <a:gd name="T1" fmla="*/ 2147483646 h 432"/>
                <a:gd name="T2" fmla="*/ 2147483646 w 408"/>
                <a:gd name="T3" fmla="*/ 2147483646 h 432"/>
                <a:gd name="T4" fmla="*/ 2147483646 w 408"/>
                <a:gd name="T5" fmla="*/ 2147483646 h 432"/>
                <a:gd name="T6" fmla="*/ 2147483646 w 408"/>
                <a:gd name="T7" fmla="*/ 2147483646 h 432"/>
                <a:gd name="T8" fmla="*/ 2147483646 w 408"/>
                <a:gd name="T9" fmla="*/ 2147483646 h 432"/>
                <a:gd name="T10" fmla="*/ 2147483646 w 408"/>
                <a:gd name="T11" fmla="*/ 2147483646 h 432"/>
                <a:gd name="T12" fmla="*/ 2147483646 w 408"/>
                <a:gd name="T13" fmla="*/ 2147483646 h 432"/>
                <a:gd name="T14" fmla="*/ 2147483646 w 408"/>
                <a:gd name="T15" fmla="*/ 2147483646 h 432"/>
                <a:gd name="T16" fmla="*/ 2147483646 w 408"/>
                <a:gd name="T17" fmla="*/ 2147483646 h 432"/>
                <a:gd name="T18" fmla="*/ 2147483646 w 408"/>
                <a:gd name="T19" fmla="*/ 2147483646 h 432"/>
                <a:gd name="T20" fmla="*/ 2147483646 w 408"/>
                <a:gd name="T21" fmla="*/ 0 h 432"/>
                <a:gd name="T22" fmla="*/ 2147483646 w 408"/>
                <a:gd name="T23" fmla="*/ 0 h 432"/>
                <a:gd name="T24" fmla="*/ 2147483646 w 408"/>
                <a:gd name="T25" fmla="*/ 2147483646 h 432"/>
                <a:gd name="T26" fmla="*/ 2147483646 w 408"/>
                <a:gd name="T27" fmla="*/ 2147483646 h 432"/>
                <a:gd name="T28" fmla="*/ 2147483646 w 408"/>
                <a:gd name="T29" fmla="*/ 2147483646 h 432"/>
                <a:gd name="T30" fmla="*/ 2147483646 w 408"/>
                <a:gd name="T31" fmla="*/ 2147483646 h 432"/>
                <a:gd name="T32" fmla="*/ 2147483646 w 408"/>
                <a:gd name="T33" fmla="*/ 2147483646 h 432"/>
                <a:gd name="T34" fmla="*/ 2147483646 w 408"/>
                <a:gd name="T35" fmla="*/ 2147483646 h 432"/>
                <a:gd name="T36" fmla="*/ 2147483646 w 408"/>
                <a:gd name="T37" fmla="*/ 2147483646 h 432"/>
                <a:gd name="T38" fmla="*/ 2147483646 w 408"/>
                <a:gd name="T39" fmla="*/ 2147483646 h 432"/>
                <a:gd name="T40" fmla="*/ 2147483646 w 408"/>
                <a:gd name="T41" fmla="*/ 2147483646 h 432"/>
                <a:gd name="T42" fmla="*/ 2147483646 w 408"/>
                <a:gd name="T43" fmla="*/ 2147483646 h 432"/>
                <a:gd name="T44" fmla="*/ 2147483646 w 408"/>
                <a:gd name="T45" fmla="*/ 2147483646 h 432"/>
                <a:gd name="T46" fmla="*/ 2147483646 w 408"/>
                <a:gd name="T47" fmla="*/ 2147483646 h 432"/>
                <a:gd name="T48" fmla="*/ 2147483646 w 408"/>
                <a:gd name="T49" fmla="*/ 2147483646 h 432"/>
                <a:gd name="T50" fmla="*/ 2147483646 w 408"/>
                <a:gd name="T51" fmla="*/ 2147483646 h 432"/>
                <a:gd name="T52" fmla="*/ 2147483646 w 408"/>
                <a:gd name="T53" fmla="*/ 2147483646 h 432"/>
                <a:gd name="T54" fmla="*/ 2147483646 w 408"/>
                <a:gd name="T55" fmla="*/ 2147483646 h 432"/>
                <a:gd name="T56" fmla="*/ 2147483646 w 408"/>
                <a:gd name="T57" fmla="*/ 2147483646 h 432"/>
                <a:gd name="T58" fmla="*/ 2147483646 w 408"/>
                <a:gd name="T59" fmla="*/ 2147483646 h 432"/>
                <a:gd name="T60" fmla="*/ 2147483646 w 408"/>
                <a:gd name="T61" fmla="*/ 2147483646 h 432"/>
                <a:gd name="T62" fmla="*/ 2147483646 w 408"/>
                <a:gd name="T63" fmla="*/ 2147483646 h 432"/>
                <a:gd name="T64" fmla="*/ 2147483646 w 408"/>
                <a:gd name="T65" fmla="*/ 2147483646 h 432"/>
                <a:gd name="T66" fmla="*/ 2147483646 w 408"/>
                <a:gd name="T67" fmla="*/ 2147483646 h 432"/>
                <a:gd name="T68" fmla="*/ 2147483646 w 408"/>
                <a:gd name="T69" fmla="*/ 2147483646 h 432"/>
                <a:gd name="T70" fmla="*/ 2147483646 w 408"/>
                <a:gd name="T71" fmla="*/ 2147483646 h 432"/>
                <a:gd name="T72" fmla="*/ 2147483646 w 408"/>
                <a:gd name="T73" fmla="*/ 2147483646 h 432"/>
                <a:gd name="T74" fmla="*/ 2147483646 w 408"/>
                <a:gd name="T75" fmla="*/ 2147483646 h 432"/>
                <a:gd name="T76" fmla="*/ 2147483646 w 408"/>
                <a:gd name="T77" fmla="*/ 2147483646 h 432"/>
                <a:gd name="T78" fmla="*/ 2147483646 w 408"/>
                <a:gd name="T79" fmla="*/ 2147483646 h 432"/>
                <a:gd name="T80" fmla="*/ 2147483646 w 408"/>
                <a:gd name="T81" fmla="*/ 2147483646 h 432"/>
                <a:gd name="T82" fmla="*/ 2147483646 w 408"/>
                <a:gd name="T83" fmla="*/ 2147483646 h 432"/>
                <a:gd name="T84" fmla="*/ 2147483646 w 408"/>
                <a:gd name="T85" fmla="*/ 2147483646 h 432"/>
                <a:gd name="T86" fmla="*/ 2147483646 w 408"/>
                <a:gd name="T87" fmla="*/ 2147483646 h 43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"/>
                <a:gd name="T133" fmla="*/ 0 h 432"/>
                <a:gd name="T134" fmla="*/ 408 w 408"/>
                <a:gd name="T135" fmla="*/ 432 h 43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" h="432" extrusionOk="0">
                  <a:moveTo>
                    <a:pt x="0" y="229"/>
                  </a:moveTo>
                  <a:lnTo>
                    <a:pt x="0" y="204"/>
                  </a:lnTo>
                  <a:lnTo>
                    <a:pt x="1" y="193"/>
                  </a:lnTo>
                  <a:lnTo>
                    <a:pt x="1" y="182"/>
                  </a:lnTo>
                  <a:lnTo>
                    <a:pt x="2" y="173"/>
                  </a:lnTo>
                  <a:lnTo>
                    <a:pt x="4" y="163"/>
                  </a:lnTo>
                  <a:lnTo>
                    <a:pt x="7" y="152"/>
                  </a:lnTo>
                  <a:lnTo>
                    <a:pt x="9" y="143"/>
                  </a:lnTo>
                  <a:lnTo>
                    <a:pt x="13" y="134"/>
                  </a:lnTo>
                  <a:lnTo>
                    <a:pt x="16" y="125"/>
                  </a:lnTo>
                  <a:lnTo>
                    <a:pt x="20" y="115"/>
                  </a:lnTo>
                  <a:lnTo>
                    <a:pt x="25" y="107"/>
                  </a:lnTo>
                  <a:lnTo>
                    <a:pt x="30" y="98"/>
                  </a:lnTo>
                  <a:lnTo>
                    <a:pt x="34" y="90"/>
                  </a:lnTo>
                  <a:lnTo>
                    <a:pt x="40" y="81"/>
                  </a:lnTo>
                  <a:lnTo>
                    <a:pt x="46" y="74"/>
                  </a:lnTo>
                  <a:lnTo>
                    <a:pt x="54" y="67"/>
                  </a:lnTo>
                  <a:lnTo>
                    <a:pt x="60" y="60"/>
                  </a:lnTo>
                  <a:lnTo>
                    <a:pt x="67" y="53"/>
                  </a:lnTo>
                  <a:lnTo>
                    <a:pt x="74" y="47"/>
                  </a:lnTo>
                  <a:lnTo>
                    <a:pt x="82" y="41"/>
                  </a:lnTo>
                  <a:lnTo>
                    <a:pt x="90" y="35"/>
                  </a:lnTo>
                  <a:lnTo>
                    <a:pt x="98" y="30"/>
                  </a:lnTo>
                  <a:lnTo>
                    <a:pt x="106" y="25"/>
                  </a:lnTo>
                  <a:lnTo>
                    <a:pt x="116" y="20"/>
                  </a:lnTo>
                  <a:lnTo>
                    <a:pt x="124" y="17"/>
                  </a:lnTo>
                  <a:lnTo>
                    <a:pt x="134" y="13"/>
                  </a:lnTo>
                  <a:lnTo>
                    <a:pt x="144" y="9"/>
                  </a:lnTo>
                  <a:lnTo>
                    <a:pt x="153" y="7"/>
                  </a:lnTo>
                  <a:lnTo>
                    <a:pt x="163" y="5"/>
                  </a:lnTo>
                  <a:lnTo>
                    <a:pt x="172" y="2"/>
                  </a:lnTo>
                  <a:lnTo>
                    <a:pt x="183" y="1"/>
                  </a:lnTo>
                  <a:lnTo>
                    <a:pt x="193" y="0"/>
                  </a:lnTo>
                  <a:lnTo>
                    <a:pt x="204" y="0"/>
                  </a:lnTo>
                  <a:lnTo>
                    <a:pt x="205" y="0"/>
                  </a:lnTo>
                  <a:lnTo>
                    <a:pt x="216" y="0"/>
                  </a:lnTo>
                  <a:lnTo>
                    <a:pt x="225" y="1"/>
                  </a:lnTo>
                  <a:lnTo>
                    <a:pt x="236" y="2"/>
                  </a:lnTo>
                  <a:lnTo>
                    <a:pt x="246" y="5"/>
                  </a:lnTo>
                  <a:lnTo>
                    <a:pt x="255" y="7"/>
                  </a:lnTo>
                  <a:lnTo>
                    <a:pt x="265" y="9"/>
                  </a:lnTo>
                  <a:lnTo>
                    <a:pt x="274" y="13"/>
                  </a:lnTo>
                  <a:lnTo>
                    <a:pt x="284" y="17"/>
                  </a:lnTo>
                  <a:lnTo>
                    <a:pt x="292" y="20"/>
                  </a:lnTo>
                  <a:lnTo>
                    <a:pt x="302" y="25"/>
                  </a:lnTo>
                  <a:lnTo>
                    <a:pt x="310" y="30"/>
                  </a:lnTo>
                  <a:lnTo>
                    <a:pt x="319" y="35"/>
                  </a:lnTo>
                  <a:lnTo>
                    <a:pt x="326" y="41"/>
                  </a:lnTo>
                  <a:lnTo>
                    <a:pt x="334" y="47"/>
                  </a:lnTo>
                  <a:lnTo>
                    <a:pt x="342" y="53"/>
                  </a:lnTo>
                  <a:lnTo>
                    <a:pt x="349" y="60"/>
                  </a:lnTo>
                  <a:lnTo>
                    <a:pt x="355" y="67"/>
                  </a:lnTo>
                  <a:lnTo>
                    <a:pt x="362" y="74"/>
                  </a:lnTo>
                  <a:lnTo>
                    <a:pt x="368" y="81"/>
                  </a:lnTo>
                  <a:lnTo>
                    <a:pt x="374" y="90"/>
                  </a:lnTo>
                  <a:lnTo>
                    <a:pt x="379" y="98"/>
                  </a:lnTo>
                  <a:lnTo>
                    <a:pt x="384" y="107"/>
                  </a:lnTo>
                  <a:lnTo>
                    <a:pt x="388" y="115"/>
                  </a:lnTo>
                  <a:lnTo>
                    <a:pt x="392" y="125"/>
                  </a:lnTo>
                  <a:lnTo>
                    <a:pt x="396" y="134"/>
                  </a:lnTo>
                  <a:lnTo>
                    <a:pt x="399" y="143"/>
                  </a:lnTo>
                  <a:lnTo>
                    <a:pt x="402" y="152"/>
                  </a:lnTo>
                  <a:lnTo>
                    <a:pt x="404" y="163"/>
                  </a:lnTo>
                  <a:lnTo>
                    <a:pt x="406" y="173"/>
                  </a:lnTo>
                  <a:lnTo>
                    <a:pt x="408" y="182"/>
                  </a:lnTo>
                  <a:lnTo>
                    <a:pt x="408" y="193"/>
                  </a:lnTo>
                  <a:lnTo>
                    <a:pt x="408" y="204"/>
                  </a:lnTo>
                  <a:lnTo>
                    <a:pt x="408" y="229"/>
                  </a:lnTo>
                  <a:lnTo>
                    <a:pt x="408" y="239"/>
                  </a:lnTo>
                  <a:lnTo>
                    <a:pt x="408" y="249"/>
                  </a:lnTo>
                  <a:lnTo>
                    <a:pt x="406" y="259"/>
                  </a:lnTo>
                  <a:lnTo>
                    <a:pt x="404" y="270"/>
                  </a:lnTo>
                  <a:lnTo>
                    <a:pt x="402" y="279"/>
                  </a:lnTo>
                  <a:lnTo>
                    <a:pt x="399" y="289"/>
                  </a:lnTo>
                  <a:lnTo>
                    <a:pt x="396" y="299"/>
                  </a:lnTo>
                  <a:lnTo>
                    <a:pt x="392" y="308"/>
                  </a:lnTo>
                  <a:lnTo>
                    <a:pt x="388" y="317"/>
                  </a:lnTo>
                  <a:lnTo>
                    <a:pt x="384" y="325"/>
                  </a:lnTo>
                  <a:lnTo>
                    <a:pt x="379" y="335"/>
                  </a:lnTo>
                  <a:lnTo>
                    <a:pt x="374" y="342"/>
                  </a:lnTo>
                  <a:lnTo>
                    <a:pt x="368" y="350"/>
                  </a:lnTo>
                  <a:lnTo>
                    <a:pt x="362" y="359"/>
                  </a:lnTo>
                  <a:lnTo>
                    <a:pt x="355" y="366"/>
                  </a:lnTo>
                  <a:lnTo>
                    <a:pt x="349" y="373"/>
                  </a:lnTo>
                  <a:lnTo>
                    <a:pt x="342" y="379"/>
                  </a:lnTo>
                  <a:lnTo>
                    <a:pt x="334" y="386"/>
                  </a:lnTo>
                  <a:lnTo>
                    <a:pt x="326" y="392"/>
                  </a:lnTo>
                  <a:lnTo>
                    <a:pt x="319" y="397"/>
                  </a:lnTo>
                  <a:lnTo>
                    <a:pt x="310" y="403"/>
                  </a:lnTo>
                  <a:lnTo>
                    <a:pt x="302" y="408"/>
                  </a:lnTo>
                  <a:lnTo>
                    <a:pt x="292" y="413"/>
                  </a:lnTo>
                  <a:lnTo>
                    <a:pt x="284" y="416"/>
                  </a:lnTo>
                  <a:lnTo>
                    <a:pt x="274" y="420"/>
                  </a:lnTo>
                  <a:lnTo>
                    <a:pt x="265" y="423"/>
                  </a:lnTo>
                  <a:lnTo>
                    <a:pt x="255" y="426"/>
                  </a:lnTo>
                  <a:lnTo>
                    <a:pt x="246" y="428"/>
                  </a:lnTo>
                  <a:lnTo>
                    <a:pt x="236" y="429"/>
                  </a:lnTo>
                  <a:lnTo>
                    <a:pt x="225" y="431"/>
                  </a:lnTo>
                  <a:lnTo>
                    <a:pt x="216" y="432"/>
                  </a:lnTo>
                  <a:lnTo>
                    <a:pt x="205" y="432"/>
                  </a:lnTo>
                  <a:lnTo>
                    <a:pt x="204" y="432"/>
                  </a:lnTo>
                  <a:lnTo>
                    <a:pt x="193" y="432"/>
                  </a:lnTo>
                  <a:lnTo>
                    <a:pt x="183" y="431"/>
                  </a:lnTo>
                  <a:lnTo>
                    <a:pt x="172" y="429"/>
                  </a:lnTo>
                  <a:lnTo>
                    <a:pt x="163" y="428"/>
                  </a:lnTo>
                  <a:lnTo>
                    <a:pt x="153" y="426"/>
                  </a:lnTo>
                  <a:lnTo>
                    <a:pt x="144" y="423"/>
                  </a:lnTo>
                  <a:lnTo>
                    <a:pt x="134" y="420"/>
                  </a:lnTo>
                  <a:lnTo>
                    <a:pt x="124" y="416"/>
                  </a:lnTo>
                  <a:lnTo>
                    <a:pt x="116" y="413"/>
                  </a:lnTo>
                  <a:lnTo>
                    <a:pt x="106" y="408"/>
                  </a:lnTo>
                  <a:lnTo>
                    <a:pt x="98" y="403"/>
                  </a:lnTo>
                  <a:lnTo>
                    <a:pt x="90" y="397"/>
                  </a:lnTo>
                  <a:lnTo>
                    <a:pt x="82" y="392"/>
                  </a:lnTo>
                  <a:lnTo>
                    <a:pt x="74" y="386"/>
                  </a:lnTo>
                  <a:lnTo>
                    <a:pt x="67" y="379"/>
                  </a:lnTo>
                  <a:lnTo>
                    <a:pt x="60" y="373"/>
                  </a:lnTo>
                  <a:lnTo>
                    <a:pt x="54" y="366"/>
                  </a:lnTo>
                  <a:lnTo>
                    <a:pt x="46" y="359"/>
                  </a:lnTo>
                  <a:lnTo>
                    <a:pt x="40" y="350"/>
                  </a:lnTo>
                  <a:lnTo>
                    <a:pt x="34" y="342"/>
                  </a:lnTo>
                  <a:lnTo>
                    <a:pt x="30" y="335"/>
                  </a:lnTo>
                  <a:lnTo>
                    <a:pt x="25" y="325"/>
                  </a:lnTo>
                  <a:lnTo>
                    <a:pt x="20" y="317"/>
                  </a:lnTo>
                  <a:lnTo>
                    <a:pt x="16" y="308"/>
                  </a:lnTo>
                  <a:lnTo>
                    <a:pt x="13" y="299"/>
                  </a:lnTo>
                  <a:lnTo>
                    <a:pt x="9" y="289"/>
                  </a:lnTo>
                  <a:lnTo>
                    <a:pt x="7" y="279"/>
                  </a:lnTo>
                  <a:lnTo>
                    <a:pt x="4" y="270"/>
                  </a:lnTo>
                  <a:lnTo>
                    <a:pt x="2" y="259"/>
                  </a:lnTo>
                  <a:lnTo>
                    <a:pt x="1" y="249"/>
                  </a:lnTo>
                  <a:lnTo>
                    <a:pt x="1" y="239"/>
                  </a:lnTo>
                  <a:lnTo>
                    <a:pt x="0" y="229"/>
                  </a:lnTo>
                  <a:close/>
                </a:path>
              </a:pathLst>
            </a:custGeom>
            <a:noFill/>
            <a:ln w="17450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7461" name="Shape 781">
              <a:extLst>
                <a:ext uri="{FF2B5EF4-FFF2-40B4-BE49-F238E27FC236}">
                  <a16:creationId xmlns:a16="http://schemas.microsoft.com/office/drawing/2014/main" id="{A04377E0-D76E-C344-A5EA-D527AFCC51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72088" y="49450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7462" name="Shape 782">
              <a:extLst>
                <a:ext uri="{FF2B5EF4-FFF2-40B4-BE49-F238E27FC236}">
                  <a16:creationId xmlns:a16="http://schemas.microsoft.com/office/drawing/2014/main" id="{D1A5C8D3-AB51-2B4E-BF87-8F11FB6F27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72088" y="5383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7463" name="Shape 783">
              <a:extLst>
                <a:ext uri="{FF2B5EF4-FFF2-40B4-BE49-F238E27FC236}">
                  <a16:creationId xmlns:a16="http://schemas.microsoft.com/office/drawing/2014/main" id="{803887EA-E8E2-7540-9DCE-60C6CF55F1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99125" y="49450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7464" name="Shape 784">
              <a:extLst>
                <a:ext uri="{FF2B5EF4-FFF2-40B4-BE49-F238E27FC236}">
                  <a16:creationId xmlns:a16="http://schemas.microsoft.com/office/drawing/2014/main" id="{5F8A1CF3-959C-F84B-929C-8FC4F71278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99125" y="5383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7465" name="Shape 785">
              <a:extLst>
                <a:ext uri="{FF2B5EF4-FFF2-40B4-BE49-F238E27FC236}">
                  <a16:creationId xmlns:a16="http://schemas.microsoft.com/office/drawing/2014/main" id="{A53796AE-2368-2642-80B5-9167C5A577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91025" y="49450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7466" name="Shape 811">
              <a:extLst>
                <a:ext uri="{FF2B5EF4-FFF2-40B4-BE49-F238E27FC236}">
                  <a16:creationId xmlns:a16="http://schemas.microsoft.com/office/drawing/2014/main" id="{805C1A82-EFD2-6A41-84FE-6D2B2E778A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81400" y="4114800"/>
              <a:ext cx="227013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s </a:t>
              </a:r>
              <a:endParaRPr lang="en-US" altLang="en-US" sz="1200" b="0" i="1" baseline="-2500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endParaRPr>
            </a:p>
          </p:txBody>
        </p:sp>
        <p:sp>
          <p:nvSpPr>
            <p:cNvPr id="57467" name="Shape 775">
              <a:extLst>
                <a:ext uri="{FF2B5EF4-FFF2-40B4-BE49-F238E27FC236}">
                  <a16:creationId xmlns:a16="http://schemas.microsoft.com/office/drawing/2014/main" id="{595437A0-637D-9141-9D30-0C56CC6F4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7150" y="5287107"/>
              <a:ext cx="349250" cy="369887"/>
            </a:xfrm>
            <a:custGeom>
              <a:avLst/>
              <a:gdLst>
                <a:gd name="T0" fmla="*/ 2147483646 w 408"/>
                <a:gd name="T1" fmla="*/ 2147483646 h 432"/>
                <a:gd name="T2" fmla="*/ 2147483646 w 408"/>
                <a:gd name="T3" fmla="*/ 2147483646 h 432"/>
                <a:gd name="T4" fmla="*/ 2147483646 w 408"/>
                <a:gd name="T5" fmla="*/ 2147483646 h 432"/>
                <a:gd name="T6" fmla="*/ 2147483646 w 408"/>
                <a:gd name="T7" fmla="*/ 2147483646 h 432"/>
                <a:gd name="T8" fmla="*/ 2147483646 w 408"/>
                <a:gd name="T9" fmla="*/ 2147483646 h 432"/>
                <a:gd name="T10" fmla="*/ 2147483646 w 408"/>
                <a:gd name="T11" fmla="*/ 2147483646 h 432"/>
                <a:gd name="T12" fmla="*/ 2147483646 w 408"/>
                <a:gd name="T13" fmla="*/ 2147483646 h 432"/>
                <a:gd name="T14" fmla="*/ 2147483646 w 408"/>
                <a:gd name="T15" fmla="*/ 2147483646 h 432"/>
                <a:gd name="T16" fmla="*/ 2147483646 w 408"/>
                <a:gd name="T17" fmla="*/ 2147483646 h 432"/>
                <a:gd name="T18" fmla="*/ 2147483646 w 408"/>
                <a:gd name="T19" fmla="*/ 2147483646 h 432"/>
                <a:gd name="T20" fmla="*/ 2147483646 w 408"/>
                <a:gd name="T21" fmla="*/ 0 h 432"/>
                <a:gd name="T22" fmla="*/ 2147483646 w 408"/>
                <a:gd name="T23" fmla="*/ 0 h 432"/>
                <a:gd name="T24" fmla="*/ 2147483646 w 408"/>
                <a:gd name="T25" fmla="*/ 2147483646 h 432"/>
                <a:gd name="T26" fmla="*/ 2147483646 w 408"/>
                <a:gd name="T27" fmla="*/ 2147483646 h 432"/>
                <a:gd name="T28" fmla="*/ 2147483646 w 408"/>
                <a:gd name="T29" fmla="*/ 2147483646 h 432"/>
                <a:gd name="T30" fmla="*/ 2147483646 w 408"/>
                <a:gd name="T31" fmla="*/ 2147483646 h 432"/>
                <a:gd name="T32" fmla="*/ 2147483646 w 408"/>
                <a:gd name="T33" fmla="*/ 2147483646 h 432"/>
                <a:gd name="T34" fmla="*/ 2147483646 w 408"/>
                <a:gd name="T35" fmla="*/ 2147483646 h 432"/>
                <a:gd name="T36" fmla="*/ 2147483646 w 408"/>
                <a:gd name="T37" fmla="*/ 2147483646 h 432"/>
                <a:gd name="T38" fmla="*/ 2147483646 w 408"/>
                <a:gd name="T39" fmla="*/ 2147483646 h 432"/>
                <a:gd name="T40" fmla="*/ 2147483646 w 408"/>
                <a:gd name="T41" fmla="*/ 2147483646 h 432"/>
                <a:gd name="T42" fmla="*/ 2147483646 w 408"/>
                <a:gd name="T43" fmla="*/ 2147483646 h 432"/>
                <a:gd name="T44" fmla="*/ 2147483646 w 408"/>
                <a:gd name="T45" fmla="*/ 2147483646 h 432"/>
                <a:gd name="T46" fmla="*/ 2147483646 w 408"/>
                <a:gd name="T47" fmla="*/ 2147483646 h 432"/>
                <a:gd name="T48" fmla="*/ 2147483646 w 408"/>
                <a:gd name="T49" fmla="*/ 2147483646 h 432"/>
                <a:gd name="T50" fmla="*/ 2147483646 w 408"/>
                <a:gd name="T51" fmla="*/ 2147483646 h 432"/>
                <a:gd name="T52" fmla="*/ 2147483646 w 408"/>
                <a:gd name="T53" fmla="*/ 2147483646 h 432"/>
                <a:gd name="T54" fmla="*/ 2147483646 w 408"/>
                <a:gd name="T55" fmla="*/ 2147483646 h 432"/>
                <a:gd name="T56" fmla="*/ 2147483646 w 408"/>
                <a:gd name="T57" fmla="*/ 2147483646 h 432"/>
                <a:gd name="T58" fmla="*/ 2147483646 w 408"/>
                <a:gd name="T59" fmla="*/ 2147483646 h 432"/>
                <a:gd name="T60" fmla="*/ 2147483646 w 408"/>
                <a:gd name="T61" fmla="*/ 2147483646 h 432"/>
                <a:gd name="T62" fmla="*/ 2147483646 w 408"/>
                <a:gd name="T63" fmla="*/ 2147483646 h 432"/>
                <a:gd name="T64" fmla="*/ 2147483646 w 408"/>
                <a:gd name="T65" fmla="*/ 2147483646 h 432"/>
                <a:gd name="T66" fmla="*/ 2147483646 w 408"/>
                <a:gd name="T67" fmla="*/ 2147483646 h 432"/>
                <a:gd name="T68" fmla="*/ 2147483646 w 408"/>
                <a:gd name="T69" fmla="*/ 2147483646 h 432"/>
                <a:gd name="T70" fmla="*/ 2147483646 w 408"/>
                <a:gd name="T71" fmla="*/ 2147483646 h 432"/>
                <a:gd name="T72" fmla="*/ 2147483646 w 408"/>
                <a:gd name="T73" fmla="*/ 2147483646 h 432"/>
                <a:gd name="T74" fmla="*/ 2147483646 w 408"/>
                <a:gd name="T75" fmla="*/ 2147483646 h 432"/>
                <a:gd name="T76" fmla="*/ 2147483646 w 408"/>
                <a:gd name="T77" fmla="*/ 2147483646 h 432"/>
                <a:gd name="T78" fmla="*/ 2147483646 w 408"/>
                <a:gd name="T79" fmla="*/ 2147483646 h 432"/>
                <a:gd name="T80" fmla="*/ 2147483646 w 408"/>
                <a:gd name="T81" fmla="*/ 2147483646 h 432"/>
                <a:gd name="T82" fmla="*/ 2147483646 w 408"/>
                <a:gd name="T83" fmla="*/ 2147483646 h 432"/>
                <a:gd name="T84" fmla="*/ 2147483646 w 408"/>
                <a:gd name="T85" fmla="*/ 2147483646 h 432"/>
                <a:gd name="T86" fmla="*/ 2147483646 w 408"/>
                <a:gd name="T87" fmla="*/ 2147483646 h 43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"/>
                <a:gd name="T133" fmla="*/ 0 h 432"/>
                <a:gd name="T134" fmla="*/ 408 w 408"/>
                <a:gd name="T135" fmla="*/ 432 h 43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" h="432" extrusionOk="0">
                  <a:moveTo>
                    <a:pt x="0" y="229"/>
                  </a:moveTo>
                  <a:lnTo>
                    <a:pt x="0" y="204"/>
                  </a:lnTo>
                  <a:lnTo>
                    <a:pt x="1" y="193"/>
                  </a:lnTo>
                  <a:lnTo>
                    <a:pt x="1" y="182"/>
                  </a:lnTo>
                  <a:lnTo>
                    <a:pt x="2" y="173"/>
                  </a:lnTo>
                  <a:lnTo>
                    <a:pt x="4" y="163"/>
                  </a:lnTo>
                  <a:lnTo>
                    <a:pt x="7" y="152"/>
                  </a:lnTo>
                  <a:lnTo>
                    <a:pt x="9" y="143"/>
                  </a:lnTo>
                  <a:lnTo>
                    <a:pt x="13" y="134"/>
                  </a:lnTo>
                  <a:lnTo>
                    <a:pt x="16" y="125"/>
                  </a:lnTo>
                  <a:lnTo>
                    <a:pt x="20" y="115"/>
                  </a:lnTo>
                  <a:lnTo>
                    <a:pt x="25" y="107"/>
                  </a:lnTo>
                  <a:lnTo>
                    <a:pt x="30" y="98"/>
                  </a:lnTo>
                  <a:lnTo>
                    <a:pt x="34" y="90"/>
                  </a:lnTo>
                  <a:lnTo>
                    <a:pt x="40" y="81"/>
                  </a:lnTo>
                  <a:lnTo>
                    <a:pt x="46" y="74"/>
                  </a:lnTo>
                  <a:lnTo>
                    <a:pt x="54" y="67"/>
                  </a:lnTo>
                  <a:lnTo>
                    <a:pt x="60" y="60"/>
                  </a:lnTo>
                  <a:lnTo>
                    <a:pt x="67" y="53"/>
                  </a:lnTo>
                  <a:lnTo>
                    <a:pt x="74" y="47"/>
                  </a:lnTo>
                  <a:lnTo>
                    <a:pt x="82" y="41"/>
                  </a:lnTo>
                  <a:lnTo>
                    <a:pt x="90" y="35"/>
                  </a:lnTo>
                  <a:lnTo>
                    <a:pt x="98" y="30"/>
                  </a:lnTo>
                  <a:lnTo>
                    <a:pt x="106" y="25"/>
                  </a:lnTo>
                  <a:lnTo>
                    <a:pt x="116" y="20"/>
                  </a:lnTo>
                  <a:lnTo>
                    <a:pt x="124" y="17"/>
                  </a:lnTo>
                  <a:lnTo>
                    <a:pt x="134" y="13"/>
                  </a:lnTo>
                  <a:lnTo>
                    <a:pt x="144" y="9"/>
                  </a:lnTo>
                  <a:lnTo>
                    <a:pt x="153" y="7"/>
                  </a:lnTo>
                  <a:lnTo>
                    <a:pt x="163" y="5"/>
                  </a:lnTo>
                  <a:lnTo>
                    <a:pt x="172" y="2"/>
                  </a:lnTo>
                  <a:lnTo>
                    <a:pt x="183" y="1"/>
                  </a:lnTo>
                  <a:lnTo>
                    <a:pt x="193" y="0"/>
                  </a:lnTo>
                  <a:lnTo>
                    <a:pt x="204" y="0"/>
                  </a:lnTo>
                  <a:lnTo>
                    <a:pt x="205" y="0"/>
                  </a:lnTo>
                  <a:lnTo>
                    <a:pt x="216" y="0"/>
                  </a:lnTo>
                  <a:lnTo>
                    <a:pt x="225" y="1"/>
                  </a:lnTo>
                  <a:lnTo>
                    <a:pt x="236" y="2"/>
                  </a:lnTo>
                  <a:lnTo>
                    <a:pt x="246" y="5"/>
                  </a:lnTo>
                  <a:lnTo>
                    <a:pt x="255" y="7"/>
                  </a:lnTo>
                  <a:lnTo>
                    <a:pt x="265" y="9"/>
                  </a:lnTo>
                  <a:lnTo>
                    <a:pt x="274" y="13"/>
                  </a:lnTo>
                  <a:lnTo>
                    <a:pt x="284" y="17"/>
                  </a:lnTo>
                  <a:lnTo>
                    <a:pt x="292" y="20"/>
                  </a:lnTo>
                  <a:lnTo>
                    <a:pt x="302" y="25"/>
                  </a:lnTo>
                  <a:lnTo>
                    <a:pt x="310" y="30"/>
                  </a:lnTo>
                  <a:lnTo>
                    <a:pt x="319" y="35"/>
                  </a:lnTo>
                  <a:lnTo>
                    <a:pt x="326" y="41"/>
                  </a:lnTo>
                  <a:lnTo>
                    <a:pt x="334" y="47"/>
                  </a:lnTo>
                  <a:lnTo>
                    <a:pt x="342" y="53"/>
                  </a:lnTo>
                  <a:lnTo>
                    <a:pt x="349" y="60"/>
                  </a:lnTo>
                  <a:lnTo>
                    <a:pt x="355" y="67"/>
                  </a:lnTo>
                  <a:lnTo>
                    <a:pt x="362" y="74"/>
                  </a:lnTo>
                  <a:lnTo>
                    <a:pt x="368" y="81"/>
                  </a:lnTo>
                  <a:lnTo>
                    <a:pt x="374" y="90"/>
                  </a:lnTo>
                  <a:lnTo>
                    <a:pt x="379" y="98"/>
                  </a:lnTo>
                  <a:lnTo>
                    <a:pt x="384" y="107"/>
                  </a:lnTo>
                  <a:lnTo>
                    <a:pt x="388" y="115"/>
                  </a:lnTo>
                  <a:lnTo>
                    <a:pt x="392" y="125"/>
                  </a:lnTo>
                  <a:lnTo>
                    <a:pt x="396" y="134"/>
                  </a:lnTo>
                  <a:lnTo>
                    <a:pt x="399" y="143"/>
                  </a:lnTo>
                  <a:lnTo>
                    <a:pt x="402" y="152"/>
                  </a:lnTo>
                  <a:lnTo>
                    <a:pt x="404" y="163"/>
                  </a:lnTo>
                  <a:lnTo>
                    <a:pt x="406" y="173"/>
                  </a:lnTo>
                  <a:lnTo>
                    <a:pt x="408" y="182"/>
                  </a:lnTo>
                  <a:lnTo>
                    <a:pt x="408" y="193"/>
                  </a:lnTo>
                  <a:lnTo>
                    <a:pt x="408" y="204"/>
                  </a:lnTo>
                  <a:lnTo>
                    <a:pt x="408" y="229"/>
                  </a:lnTo>
                  <a:lnTo>
                    <a:pt x="408" y="239"/>
                  </a:lnTo>
                  <a:lnTo>
                    <a:pt x="408" y="249"/>
                  </a:lnTo>
                  <a:lnTo>
                    <a:pt x="406" y="259"/>
                  </a:lnTo>
                  <a:lnTo>
                    <a:pt x="404" y="270"/>
                  </a:lnTo>
                  <a:lnTo>
                    <a:pt x="402" y="279"/>
                  </a:lnTo>
                  <a:lnTo>
                    <a:pt x="399" y="289"/>
                  </a:lnTo>
                  <a:lnTo>
                    <a:pt x="396" y="299"/>
                  </a:lnTo>
                  <a:lnTo>
                    <a:pt x="392" y="308"/>
                  </a:lnTo>
                  <a:lnTo>
                    <a:pt x="388" y="317"/>
                  </a:lnTo>
                  <a:lnTo>
                    <a:pt x="384" y="325"/>
                  </a:lnTo>
                  <a:lnTo>
                    <a:pt x="379" y="335"/>
                  </a:lnTo>
                  <a:lnTo>
                    <a:pt x="374" y="342"/>
                  </a:lnTo>
                  <a:lnTo>
                    <a:pt x="368" y="350"/>
                  </a:lnTo>
                  <a:lnTo>
                    <a:pt x="362" y="359"/>
                  </a:lnTo>
                  <a:lnTo>
                    <a:pt x="355" y="366"/>
                  </a:lnTo>
                  <a:lnTo>
                    <a:pt x="349" y="373"/>
                  </a:lnTo>
                  <a:lnTo>
                    <a:pt x="342" y="379"/>
                  </a:lnTo>
                  <a:lnTo>
                    <a:pt x="334" y="386"/>
                  </a:lnTo>
                  <a:lnTo>
                    <a:pt x="326" y="392"/>
                  </a:lnTo>
                  <a:lnTo>
                    <a:pt x="319" y="397"/>
                  </a:lnTo>
                  <a:lnTo>
                    <a:pt x="310" y="403"/>
                  </a:lnTo>
                  <a:lnTo>
                    <a:pt x="302" y="408"/>
                  </a:lnTo>
                  <a:lnTo>
                    <a:pt x="292" y="413"/>
                  </a:lnTo>
                  <a:lnTo>
                    <a:pt x="284" y="416"/>
                  </a:lnTo>
                  <a:lnTo>
                    <a:pt x="274" y="420"/>
                  </a:lnTo>
                  <a:lnTo>
                    <a:pt x="265" y="423"/>
                  </a:lnTo>
                  <a:lnTo>
                    <a:pt x="255" y="426"/>
                  </a:lnTo>
                  <a:lnTo>
                    <a:pt x="246" y="428"/>
                  </a:lnTo>
                  <a:lnTo>
                    <a:pt x="236" y="429"/>
                  </a:lnTo>
                  <a:lnTo>
                    <a:pt x="225" y="431"/>
                  </a:lnTo>
                  <a:lnTo>
                    <a:pt x="216" y="432"/>
                  </a:lnTo>
                  <a:lnTo>
                    <a:pt x="205" y="432"/>
                  </a:lnTo>
                  <a:lnTo>
                    <a:pt x="204" y="432"/>
                  </a:lnTo>
                  <a:lnTo>
                    <a:pt x="193" y="432"/>
                  </a:lnTo>
                  <a:lnTo>
                    <a:pt x="183" y="431"/>
                  </a:lnTo>
                  <a:lnTo>
                    <a:pt x="172" y="429"/>
                  </a:lnTo>
                  <a:lnTo>
                    <a:pt x="163" y="428"/>
                  </a:lnTo>
                  <a:lnTo>
                    <a:pt x="153" y="426"/>
                  </a:lnTo>
                  <a:lnTo>
                    <a:pt x="144" y="423"/>
                  </a:lnTo>
                  <a:lnTo>
                    <a:pt x="134" y="420"/>
                  </a:lnTo>
                  <a:lnTo>
                    <a:pt x="124" y="416"/>
                  </a:lnTo>
                  <a:lnTo>
                    <a:pt x="116" y="413"/>
                  </a:lnTo>
                  <a:lnTo>
                    <a:pt x="106" y="408"/>
                  </a:lnTo>
                  <a:lnTo>
                    <a:pt x="98" y="403"/>
                  </a:lnTo>
                  <a:lnTo>
                    <a:pt x="90" y="397"/>
                  </a:lnTo>
                  <a:lnTo>
                    <a:pt x="82" y="392"/>
                  </a:lnTo>
                  <a:lnTo>
                    <a:pt x="74" y="386"/>
                  </a:lnTo>
                  <a:lnTo>
                    <a:pt x="67" y="379"/>
                  </a:lnTo>
                  <a:lnTo>
                    <a:pt x="60" y="373"/>
                  </a:lnTo>
                  <a:lnTo>
                    <a:pt x="54" y="366"/>
                  </a:lnTo>
                  <a:lnTo>
                    <a:pt x="46" y="359"/>
                  </a:lnTo>
                  <a:lnTo>
                    <a:pt x="40" y="350"/>
                  </a:lnTo>
                  <a:lnTo>
                    <a:pt x="34" y="342"/>
                  </a:lnTo>
                  <a:lnTo>
                    <a:pt x="30" y="335"/>
                  </a:lnTo>
                  <a:lnTo>
                    <a:pt x="25" y="325"/>
                  </a:lnTo>
                  <a:lnTo>
                    <a:pt x="20" y="317"/>
                  </a:lnTo>
                  <a:lnTo>
                    <a:pt x="16" y="308"/>
                  </a:lnTo>
                  <a:lnTo>
                    <a:pt x="13" y="299"/>
                  </a:lnTo>
                  <a:lnTo>
                    <a:pt x="9" y="289"/>
                  </a:lnTo>
                  <a:lnTo>
                    <a:pt x="7" y="279"/>
                  </a:lnTo>
                  <a:lnTo>
                    <a:pt x="4" y="270"/>
                  </a:lnTo>
                  <a:lnTo>
                    <a:pt x="2" y="259"/>
                  </a:lnTo>
                  <a:lnTo>
                    <a:pt x="1" y="249"/>
                  </a:lnTo>
                  <a:lnTo>
                    <a:pt x="1" y="239"/>
                  </a:lnTo>
                  <a:lnTo>
                    <a:pt x="0" y="229"/>
                  </a:lnTo>
                  <a:close/>
                </a:path>
              </a:pathLst>
            </a:custGeom>
            <a:noFill/>
            <a:ln w="17450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7468" name="Shape 775">
              <a:extLst>
                <a:ext uri="{FF2B5EF4-FFF2-40B4-BE49-F238E27FC236}">
                  <a16:creationId xmlns:a16="http://schemas.microsoft.com/office/drawing/2014/main" id="{4E5460A4-F921-BC44-8F62-F6FD87F54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093" y="4857262"/>
              <a:ext cx="349250" cy="369887"/>
            </a:xfrm>
            <a:custGeom>
              <a:avLst/>
              <a:gdLst>
                <a:gd name="T0" fmla="*/ 2147483646 w 408"/>
                <a:gd name="T1" fmla="*/ 2147483646 h 432"/>
                <a:gd name="T2" fmla="*/ 2147483646 w 408"/>
                <a:gd name="T3" fmla="*/ 2147483646 h 432"/>
                <a:gd name="T4" fmla="*/ 2147483646 w 408"/>
                <a:gd name="T5" fmla="*/ 2147483646 h 432"/>
                <a:gd name="T6" fmla="*/ 2147483646 w 408"/>
                <a:gd name="T7" fmla="*/ 2147483646 h 432"/>
                <a:gd name="T8" fmla="*/ 2147483646 w 408"/>
                <a:gd name="T9" fmla="*/ 2147483646 h 432"/>
                <a:gd name="T10" fmla="*/ 2147483646 w 408"/>
                <a:gd name="T11" fmla="*/ 2147483646 h 432"/>
                <a:gd name="T12" fmla="*/ 2147483646 w 408"/>
                <a:gd name="T13" fmla="*/ 2147483646 h 432"/>
                <a:gd name="T14" fmla="*/ 2147483646 w 408"/>
                <a:gd name="T15" fmla="*/ 2147483646 h 432"/>
                <a:gd name="T16" fmla="*/ 2147483646 w 408"/>
                <a:gd name="T17" fmla="*/ 2147483646 h 432"/>
                <a:gd name="T18" fmla="*/ 2147483646 w 408"/>
                <a:gd name="T19" fmla="*/ 2147483646 h 432"/>
                <a:gd name="T20" fmla="*/ 2147483646 w 408"/>
                <a:gd name="T21" fmla="*/ 0 h 432"/>
                <a:gd name="T22" fmla="*/ 2147483646 w 408"/>
                <a:gd name="T23" fmla="*/ 0 h 432"/>
                <a:gd name="T24" fmla="*/ 2147483646 w 408"/>
                <a:gd name="T25" fmla="*/ 2147483646 h 432"/>
                <a:gd name="T26" fmla="*/ 2147483646 w 408"/>
                <a:gd name="T27" fmla="*/ 2147483646 h 432"/>
                <a:gd name="T28" fmla="*/ 2147483646 w 408"/>
                <a:gd name="T29" fmla="*/ 2147483646 h 432"/>
                <a:gd name="T30" fmla="*/ 2147483646 w 408"/>
                <a:gd name="T31" fmla="*/ 2147483646 h 432"/>
                <a:gd name="T32" fmla="*/ 2147483646 w 408"/>
                <a:gd name="T33" fmla="*/ 2147483646 h 432"/>
                <a:gd name="T34" fmla="*/ 2147483646 w 408"/>
                <a:gd name="T35" fmla="*/ 2147483646 h 432"/>
                <a:gd name="T36" fmla="*/ 2147483646 w 408"/>
                <a:gd name="T37" fmla="*/ 2147483646 h 432"/>
                <a:gd name="T38" fmla="*/ 2147483646 w 408"/>
                <a:gd name="T39" fmla="*/ 2147483646 h 432"/>
                <a:gd name="T40" fmla="*/ 2147483646 w 408"/>
                <a:gd name="T41" fmla="*/ 2147483646 h 432"/>
                <a:gd name="T42" fmla="*/ 2147483646 w 408"/>
                <a:gd name="T43" fmla="*/ 2147483646 h 432"/>
                <a:gd name="T44" fmla="*/ 2147483646 w 408"/>
                <a:gd name="T45" fmla="*/ 2147483646 h 432"/>
                <a:gd name="T46" fmla="*/ 2147483646 w 408"/>
                <a:gd name="T47" fmla="*/ 2147483646 h 432"/>
                <a:gd name="T48" fmla="*/ 2147483646 w 408"/>
                <a:gd name="T49" fmla="*/ 2147483646 h 432"/>
                <a:gd name="T50" fmla="*/ 2147483646 w 408"/>
                <a:gd name="T51" fmla="*/ 2147483646 h 432"/>
                <a:gd name="T52" fmla="*/ 2147483646 w 408"/>
                <a:gd name="T53" fmla="*/ 2147483646 h 432"/>
                <a:gd name="T54" fmla="*/ 2147483646 w 408"/>
                <a:gd name="T55" fmla="*/ 2147483646 h 432"/>
                <a:gd name="T56" fmla="*/ 2147483646 w 408"/>
                <a:gd name="T57" fmla="*/ 2147483646 h 432"/>
                <a:gd name="T58" fmla="*/ 2147483646 w 408"/>
                <a:gd name="T59" fmla="*/ 2147483646 h 432"/>
                <a:gd name="T60" fmla="*/ 2147483646 w 408"/>
                <a:gd name="T61" fmla="*/ 2147483646 h 432"/>
                <a:gd name="T62" fmla="*/ 2147483646 w 408"/>
                <a:gd name="T63" fmla="*/ 2147483646 h 432"/>
                <a:gd name="T64" fmla="*/ 2147483646 w 408"/>
                <a:gd name="T65" fmla="*/ 2147483646 h 432"/>
                <a:gd name="T66" fmla="*/ 2147483646 w 408"/>
                <a:gd name="T67" fmla="*/ 2147483646 h 432"/>
                <a:gd name="T68" fmla="*/ 2147483646 w 408"/>
                <a:gd name="T69" fmla="*/ 2147483646 h 432"/>
                <a:gd name="T70" fmla="*/ 2147483646 w 408"/>
                <a:gd name="T71" fmla="*/ 2147483646 h 432"/>
                <a:gd name="T72" fmla="*/ 2147483646 w 408"/>
                <a:gd name="T73" fmla="*/ 2147483646 h 432"/>
                <a:gd name="T74" fmla="*/ 2147483646 w 408"/>
                <a:gd name="T75" fmla="*/ 2147483646 h 432"/>
                <a:gd name="T76" fmla="*/ 2147483646 w 408"/>
                <a:gd name="T77" fmla="*/ 2147483646 h 432"/>
                <a:gd name="T78" fmla="*/ 2147483646 w 408"/>
                <a:gd name="T79" fmla="*/ 2147483646 h 432"/>
                <a:gd name="T80" fmla="*/ 2147483646 w 408"/>
                <a:gd name="T81" fmla="*/ 2147483646 h 432"/>
                <a:gd name="T82" fmla="*/ 2147483646 w 408"/>
                <a:gd name="T83" fmla="*/ 2147483646 h 432"/>
                <a:gd name="T84" fmla="*/ 2147483646 w 408"/>
                <a:gd name="T85" fmla="*/ 2147483646 h 432"/>
                <a:gd name="T86" fmla="*/ 2147483646 w 408"/>
                <a:gd name="T87" fmla="*/ 2147483646 h 43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"/>
                <a:gd name="T133" fmla="*/ 0 h 432"/>
                <a:gd name="T134" fmla="*/ 408 w 408"/>
                <a:gd name="T135" fmla="*/ 432 h 43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" h="432" extrusionOk="0">
                  <a:moveTo>
                    <a:pt x="0" y="229"/>
                  </a:moveTo>
                  <a:lnTo>
                    <a:pt x="0" y="204"/>
                  </a:lnTo>
                  <a:lnTo>
                    <a:pt x="1" y="193"/>
                  </a:lnTo>
                  <a:lnTo>
                    <a:pt x="1" y="182"/>
                  </a:lnTo>
                  <a:lnTo>
                    <a:pt x="2" y="173"/>
                  </a:lnTo>
                  <a:lnTo>
                    <a:pt x="4" y="163"/>
                  </a:lnTo>
                  <a:lnTo>
                    <a:pt x="7" y="152"/>
                  </a:lnTo>
                  <a:lnTo>
                    <a:pt x="9" y="143"/>
                  </a:lnTo>
                  <a:lnTo>
                    <a:pt x="13" y="134"/>
                  </a:lnTo>
                  <a:lnTo>
                    <a:pt x="16" y="125"/>
                  </a:lnTo>
                  <a:lnTo>
                    <a:pt x="20" y="115"/>
                  </a:lnTo>
                  <a:lnTo>
                    <a:pt x="25" y="107"/>
                  </a:lnTo>
                  <a:lnTo>
                    <a:pt x="30" y="98"/>
                  </a:lnTo>
                  <a:lnTo>
                    <a:pt x="34" y="90"/>
                  </a:lnTo>
                  <a:lnTo>
                    <a:pt x="40" y="81"/>
                  </a:lnTo>
                  <a:lnTo>
                    <a:pt x="46" y="74"/>
                  </a:lnTo>
                  <a:lnTo>
                    <a:pt x="54" y="67"/>
                  </a:lnTo>
                  <a:lnTo>
                    <a:pt x="60" y="60"/>
                  </a:lnTo>
                  <a:lnTo>
                    <a:pt x="67" y="53"/>
                  </a:lnTo>
                  <a:lnTo>
                    <a:pt x="74" y="47"/>
                  </a:lnTo>
                  <a:lnTo>
                    <a:pt x="82" y="41"/>
                  </a:lnTo>
                  <a:lnTo>
                    <a:pt x="90" y="35"/>
                  </a:lnTo>
                  <a:lnTo>
                    <a:pt x="98" y="30"/>
                  </a:lnTo>
                  <a:lnTo>
                    <a:pt x="106" y="25"/>
                  </a:lnTo>
                  <a:lnTo>
                    <a:pt x="116" y="20"/>
                  </a:lnTo>
                  <a:lnTo>
                    <a:pt x="124" y="17"/>
                  </a:lnTo>
                  <a:lnTo>
                    <a:pt x="134" y="13"/>
                  </a:lnTo>
                  <a:lnTo>
                    <a:pt x="144" y="9"/>
                  </a:lnTo>
                  <a:lnTo>
                    <a:pt x="153" y="7"/>
                  </a:lnTo>
                  <a:lnTo>
                    <a:pt x="163" y="5"/>
                  </a:lnTo>
                  <a:lnTo>
                    <a:pt x="172" y="2"/>
                  </a:lnTo>
                  <a:lnTo>
                    <a:pt x="183" y="1"/>
                  </a:lnTo>
                  <a:lnTo>
                    <a:pt x="193" y="0"/>
                  </a:lnTo>
                  <a:lnTo>
                    <a:pt x="204" y="0"/>
                  </a:lnTo>
                  <a:lnTo>
                    <a:pt x="205" y="0"/>
                  </a:lnTo>
                  <a:lnTo>
                    <a:pt x="216" y="0"/>
                  </a:lnTo>
                  <a:lnTo>
                    <a:pt x="225" y="1"/>
                  </a:lnTo>
                  <a:lnTo>
                    <a:pt x="236" y="2"/>
                  </a:lnTo>
                  <a:lnTo>
                    <a:pt x="246" y="5"/>
                  </a:lnTo>
                  <a:lnTo>
                    <a:pt x="255" y="7"/>
                  </a:lnTo>
                  <a:lnTo>
                    <a:pt x="265" y="9"/>
                  </a:lnTo>
                  <a:lnTo>
                    <a:pt x="274" y="13"/>
                  </a:lnTo>
                  <a:lnTo>
                    <a:pt x="284" y="17"/>
                  </a:lnTo>
                  <a:lnTo>
                    <a:pt x="292" y="20"/>
                  </a:lnTo>
                  <a:lnTo>
                    <a:pt x="302" y="25"/>
                  </a:lnTo>
                  <a:lnTo>
                    <a:pt x="310" y="30"/>
                  </a:lnTo>
                  <a:lnTo>
                    <a:pt x="319" y="35"/>
                  </a:lnTo>
                  <a:lnTo>
                    <a:pt x="326" y="41"/>
                  </a:lnTo>
                  <a:lnTo>
                    <a:pt x="334" y="47"/>
                  </a:lnTo>
                  <a:lnTo>
                    <a:pt x="342" y="53"/>
                  </a:lnTo>
                  <a:lnTo>
                    <a:pt x="349" y="60"/>
                  </a:lnTo>
                  <a:lnTo>
                    <a:pt x="355" y="67"/>
                  </a:lnTo>
                  <a:lnTo>
                    <a:pt x="362" y="74"/>
                  </a:lnTo>
                  <a:lnTo>
                    <a:pt x="368" y="81"/>
                  </a:lnTo>
                  <a:lnTo>
                    <a:pt x="374" y="90"/>
                  </a:lnTo>
                  <a:lnTo>
                    <a:pt x="379" y="98"/>
                  </a:lnTo>
                  <a:lnTo>
                    <a:pt x="384" y="107"/>
                  </a:lnTo>
                  <a:lnTo>
                    <a:pt x="388" y="115"/>
                  </a:lnTo>
                  <a:lnTo>
                    <a:pt x="392" y="125"/>
                  </a:lnTo>
                  <a:lnTo>
                    <a:pt x="396" y="134"/>
                  </a:lnTo>
                  <a:lnTo>
                    <a:pt x="399" y="143"/>
                  </a:lnTo>
                  <a:lnTo>
                    <a:pt x="402" y="152"/>
                  </a:lnTo>
                  <a:lnTo>
                    <a:pt x="404" y="163"/>
                  </a:lnTo>
                  <a:lnTo>
                    <a:pt x="406" y="173"/>
                  </a:lnTo>
                  <a:lnTo>
                    <a:pt x="408" y="182"/>
                  </a:lnTo>
                  <a:lnTo>
                    <a:pt x="408" y="193"/>
                  </a:lnTo>
                  <a:lnTo>
                    <a:pt x="408" y="204"/>
                  </a:lnTo>
                  <a:lnTo>
                    <a:pt x="408" y="229"/>
                  </a:lnTo>
                  <a:lnTo>
                    <a:pt x="408" y="239"/>
                  </a:lnTo>
                  <a:lnTo>
                    <a:pt x="408" y="249"/>
                  </a:lnTo>
                  <a:lnTo>
                    <a:pt x="406" y="259"/>
                  </a:lnTo>
                  <a:lnTo>
                    <a:pt x="404" y="270"/>
                  </a:lnTo>
                  <a:lnTo>
                    <a:pt x="402" y="279"/>
                  </a:lnTo>
                  <a:lnTo>
                    <a:pt x="399" y="289"/>
                  </a:lnTo>
                  <a:lnTo>
                    <a:pt x="396" y="299"/>
                  </a:lnTo>
                  <a:lnTo>
                    <a:pt x="392" y="308"/>
                  </a:lnTo>
                  <a:lnTo>
                    <a:pt x="388" y="317"/>
                  </a:lnTo>
                  <a:lnTo>
                    <a:pt x="384" y="325"/>
                  </a:lnTo>
                  <a:lnTo>
                    <a:pt x="379" y="335"/>
                  </a:lnTo>
                  <a:lnTo>
                    <a:pt x="374" y="342"/>
                  </a:lnTo>
                  <a:lnTo>
                    <a:pt x="368" y="350"/>
                  </a:lnTo>
                  <a:lnTo>
                    <a:pt x="362" y="359"/>
                  </a:lnTo>
                  <a:lnTo>
                    <a:pt x="355" y="366"/>
                  </a:lnTo>
                  <a:lnTo>
                    <a:pt x="349" y="373"/>
                  </a:lnTo>
                  <a:lnTo>
                    <a:pt x="342" y="379"/>
                  </a:lnTo>
                  <a:lnTo>
                    <a:pt x="334" y="386"/>
                  </a:lnTo>
                  <a:lnTo>
                    <a:pt x="326" y="392"/>
                  </a:lnTo>
                  <a:lnTo>
                    <a:pt x="319" y="397"/>
                  </a:lnTo>
                  <a:lnTo>
                    <a:pt x="310" y="403"/>
                  </a:lnTo>
                  <a:lnTo>
                    <a:pt x="302" y="408"/>
                  </a:lnTo>
                  <a:lnTo>
                    <a:pt x="292" y="413"/>
                  </a:lnTo>
                  <a:lnTo>
                    <a:pt x="284" y="416"/>
                  </a:lnTo>
                  <a:lnTo>
                    <a:pt x="274" y="420"/>
                  </a:lnTo>
                  <a:lnTo>
                    <a:pt x="265" y="423"/>
                  </a:lnTo>
                  <a:lnTo>
                    <a:pt x="255" y="426"/>
                  </a:lnTo>
                  <a:lnTo>
                    <a:pt x="246" y="428"/>
                  </a:lnTo>
                  <a:lnTo>
                    <a:pt x="236" y="429"/>
                  </a:lnTo>
                  <a:lnTo>
                    <a:pt x="225" y="431"/>
                  </a:lnTo>
                  <a:lnTo>
                    <a:pt x="216" y="432"/>
                  </a:lnTo>
                  <a:lnTo>
                    <a:pt x="205" y="432"/>
                  </a:lnTo>
                  <a:lnTo>
                    <a:pt x="204" y="432"/>
                  </a:lnTo>
                  <a:lnTo>
                    <a:pt x="193" y="432"/>
                  </a:lnTo>
                  <a:lnTo>
                    <a:pt x="183" y="431"/>
                  </a:lnTo>
                  <a:lnTo>
                    <a:pt x="172" y="429"/>
                  </a:lnTo>
                  <a:lnTo>
                    <a:pt x="163" y="428"/>
                  </a:lnTo>
                  <a:lnTo>
                    <a:pt x="153" y="426"/>
                  </a:lnTo>
                  <a:lnTo>
                    <a:pt x="144" y="423"/>
                  </a:lnTo>
                  <a:lnTo>
                    <a:pt x="134" y="420"/>
                  </a:lnTo>
                  <a:lnTo>
                    <a:pt x="124" y="416"/>
                  </a:lnTo>
                  <a:lnTo>
                    <a:pt x="116" y="413"/>
                  </a:lnTo>
                  <a:lnTo>
                    <a:pt x="106" y="408"/>
                  </a:lnTo>
                  <a:lnTo>
                    <a:pt x="98" y="403"/>
                  </a:lnTo>
                  <a:lnTo>
                    <a:pt x="90" y="397"/>
                  </a:lnTo>
                  <a:lnTo>
                    <a:pt x="82" y="392"/>
                  </a:lnTo>
                  <a:lnTo>
                    <a:pt x="74" y="386"/>
                  </a:lnTo>
                  <a:lnTo>
                    <a:pt x="67" y="379"/>
                  </a:lnTo>
                  <a:lnTo>
                    <a:pt x="60" y="373"/>
                  </a:lnTo>
                  <a:lnTo>
                    <a:pt x="54" y="366"/>
                  </a:lnTo>
                  <a:lnTo>
                    <a:pt x="46" y="359"/>
                  </a:lnTo>
                  <a:lnTo>
                    <a:pt x="40" y="350"/>
                  </a:lnTo>
                  <a:lnTo>
                    <a:pt x="34" y="342"/>
                  </a:lnTo>
                  <a:lnTo>
                    <a:pt x="30" y="335"/>
                  </a:lnTo>
                  <a:lnTo>
                    <a:pt x="25" y="325"/>
                  </a:lnTo>
                  <a:lnTo>
                    <a:pt x="20" y="317"/>
                  </a:lnTo>
                  <a:lnTo>
                    <a:pt x="16" y="308"/>
                  </a:lnTo>
                  <a:lnTo>
                    <a:pt x="13" y="299"/>
                  </a:lnTo>
                  <a:lnTo>
                    <a:pt x="9" y="289"/>
                  </a:lnTo>
                  <a:lnTo>
                    <a:pt x="7" y="279"/>
                  </a:lnTo>
                  <a:lnTo>
                    <a:pt x="4" y="270"/>
                  </a:lnTo>
                  <a:lnTo>
                    <a:pt x="2" y="259"/>
                  </a:lnTo>
                  <a:lnTo>
                    <a:pt x="1" y="249"/>
                  </a:lnTo>
                  <a:lnTo>
                    <a:pt x="1" y="239"/>
                  </a:lnTo>
                  <a:lnTo>
                    <a:pt x="0" y="229"/>
                  </a:lnTo>
                  <a:close/>
                </a:path>
              </a:pathLst>
            </a:custGeom>
            <a:noFill/>
            <a:ln w="17450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7469" name="Shape 775">
              <a:extLst>
                <a:ext uri="{FF2B5EF4-FFF2-40B4-BE49-F238E27FC236}">
                  <a16:creationId xmlns:a16="http://schemas.microsoft.com/office/drawing/2014/main" id="{D230DC2E-A76A-D043-9AFC-696C5D289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0399" y="4868375"/>
              <a:ext cx="349250" cy="369887"/>
            </a:xfrm>
            <a:custGeom>
              <a:avLst/>
              <a:gdLst>
                <a:gd name="T0" fmla="*/ 2147483646 w 408"/>
                <a:gd name="T1" fmla="*/ 2147483646 h 432"/>
                <a:gd name="T2" fmla="*/ 2147483646 w 408"/>
                <a:gd name="T3" fmla="*/ 2147483646 h 432"/>
                <a:gd name="T4" fmla="*/ 2147483646 w 408"/>
                <a:gd name="T5" fmla="*/ 2147483646 h 432"/>
                <a:gd name="T6" fmla="*/ 2147483646 w 408"/>
                <a:gd name="T7" fmla="*/ 2147483646 h 432"/>
                <a:gd name="T8" fmla="*/ 2147483646 w 408"/>
                <a:gd name="T9" fmla="*/ 2147483646 h 432"/>
                <a:gd name="T10" fmla="*/ 2147483646 w 408"/>
                <a:gd name="T11" fmla="*/ 2147483646 h 432"/>
                <a:gd name="T12" fmla="*/ 2147483646 w 408"/>
                <a:gd name="T13" fmla="*/ 2147483646 h 432"/>
                <a:gd name="T14" fmla="*/ 2147483646 w 408"/>
                <a:gd name="T15" fmla="*/ 2147483646 h 432"/>
                <a:gd name="T16" fmla="*/ 2147483646 w 408"/>
                <a:gd name="T17" fmla="*/ 2147483646 h 432"/>
                <a:gd name="T18" fmla="*/ 2147483646 w 408"/>
                <a:gd name="T19" fmla="*/ 2147483646 h 432"/>
                <a:gd name="T20" fmla="*/ 2147483646 w 408"/>
                <a:gd name="T21" fmla="*/ 0 h 432"/>
                <a:gd name="T22" fmla="*/ 2147483646 w 408"/>
                <a:gd name="T23" fmla="*/ 0 h 432"/>
                <a:gd name="T24" fmla="*/ 2147483646 w 408"/>
                <a:gd name="T25" fmla="*/ 2147483646 h 432"/>
                <a:gd name="T26" fmla="*/ 2147483646 w 408"/>
                <a:gd name="T27" fmla="*/ 2147483646 h 432"/>
                <a:gd name="T28" fmla="*/ 2147483646 w 408"/>
                <a:gd name="T29" fmla="*/ 2147483646 h 432"/>
                <a:gd name="T30" fmla="*/ 2147483646 w 408"/>
                <a:gd name="T31" fmla="*/ 2147483646 h 432"/>
                <a:gd name="T32" fmla="*/ 2147483646 w 408"/>
                <a:gd name="T33" fmla="*/ 2147483646 h 432"/>
                <a:gd name="T34" fmla="*/ 2147483646 w 408"/>
                <a:gd name="T35" fmla="*/ 2147483646 h 432"/>
                <a:gd name="T36" fmla="*/ 2147483646 w 408"/>
                <a:gd name="T37" fmla="*/ 2147483646 h 432"/>
                <a:gd name="T38" fmla="*/ 2147483646 w 408"/>
                <a:gd name="T39" fmla="*/ 2147483646 h 432"/>
                <a:gd name="T40" fmla="*/ 2147483646 w 408"/>
                <a:gd name="T41" fmla="*/ 2147483646 h 432"/>
                <a:gd name="T42" fmla="*/ 2147483646 w 408"/>
                <a:gd name="T43" fmla="*/ 2147483646 h 432"/>
                <a:gd name="T44" fmla="*/ 2147483646 w 408"/>
                <a:gd name="T45" fmla="*/ 2147483646 h 432"/>
                <a:gd name="T46" fmla="*/ 2147483646 w 408"/>
                <a:gd name="T47" fmla="*/ 2147483646 h 432"/>
                <a:gd name="T48" fmla="*/ 2147483646 w 408"/>
                <a:gd name="T49" fmla="*/ 2147483646 h 432"/>
                <a:gd name="T50" fmla="*/ 2147483646 w 408"/>
                <a:gd name="T51" fmla="*/ 2147483646 h 432"/>
                <a:gd name="T52" fmla="*/ 2147483646 w 408"/>
                <a:gd name="T53" fmla="*/ 2147483646 h 432"/>
                <a:gd name="T54" fmla="*/ 2147483646 w 408"/>
                <a:gd name="T55" fmla="*/ 2147483646 h 432"/>
                <a:gd name="T56" fmla="*/ 2147483646 w 408"/>
                <a:gd name="T57" fmla="*/ 2147483646 h 432"/>
                <a:gd name="T58" fmla="*/ 2147483646 w 408"/>
                <a:gd name="T59" fmla="*/ 2147483646 h 432"/>
                <a:gd name="T60" fmla="*/ 2147483646 w 408"/>
                <a:gd name="T61" fmla="*/ 2147483646 h 432"/>
                <a:gd name="T62" fmla="*/ 2147483646 w 408"/>
                <a:gd name="T63" fmla="*/ 2147483646 h 432"/>
                <a:gd name="T64" fmla="*/ 2147483646 w 408"/>
                <a:gd name="T65" fmla="*/ 2147483646 h 432"/>
                <a:gd name="T66" fmla="*/ 2147483646 w 408"/>
                <a:gd name="T67" fmla="*/ 2147483646 h 432"/>
                <a:gd name="T68" fmla="*/ 2147483646 w 408"/>
                <a:gd name="T69" fmla="*/ 2147483646 h 432"/>
                <a:gd name="T70" fmla="*/ 2147483646 w 408"/>
                <a:gd name="T71" fmla="*/ 2147483646 h 432"/>
                <a:gd name="T72" fmla="*/ 2147483646 w 408"/>
                <a:gd name="T73" fmla="*/ 2147483646 h 432"/>
                <a:gd name="T74" fmla="*/ 2147483646 w 408"/>
                <a:gd name="T75" fmla="*/ 2147483646 h 432"/>
                <a:gd name="T76" fmla="*/ 2147483646 w 408"/>
                <a:gd name="T77" fmla="*/ 2147483646 h 432"/>
                <a:gd name="T78" fmla="*/ 2147483646 w 408"/>
                <a:gd name="T79" fmla="*/ 2147483646 h 432"/>
                <a:gd name="T80" fmla="*/ 2147483646 w 408"/>
                <a:gd name="T81" fmla="*/ 2147483646 h 432"/>
                <a:gd name="T82" fmla="*/ 2147483646 w 408"/>
                <a:gd name="T83" fmla="*/ 2147483646 h 432"/>
                <a:gd name="T84" fmla="*/ 2147483646 w 408"/>
                <a:gd name="T85" fmla="*/ 2147483646 h 432"/>
                <a:gd name="T86" fmla="*/ 2147483646 w 408"/>
                <a:gd name="T87" fmla="*/ 2147483646 h 43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"/>
                <a:gd name="T133" fmla="*/ 0 h 432"/>
                <a:gd name="T134" fmla="*/ 408 w 408"/>
                <a:gd name="T135" fmla="*/ 432 h 43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" h="432" extrusionOk="0">
                  <a:moveTo>
                    <a:pt x="0" y="229"/>
                  </a:moveTo>
                  <a:lnTo>
                    <a:pt x="0" y="204"/>
                  </a:lnTo>
                  <a:lnTo>
                    <a:pt x="1" y="193"/>
                  </a:lnTo>
                  <a:lnTo>
                    <a:pt x="1" y="182"/>
                  </a:lnTo>
                  <a:lnTo>
                    <a:pt x="2" y="173"/>
                  </a:lnTo>
                  <a:lnTo>
                    <a:pt x="4" y="163"/>
                  </a:lnTo>
                  <a:lnTo>
                    <a:pt x="7" y="152"/>
                  </a:lnTo>
                  <a:lnTo>
                    <a:pt x="9" y="143"/>
                  </a:lnTo>
                  <a:lnTo>
                    <a:pt x="13" y="134"/>
                  </a:lnTo>
                  <a:lnTo>
                    <a:pt x="16" y="125"/>
                  </a:lnTo>
                  <a:lnTo>
                    <a:pt x="20" y="115"/>
                  </a:lnTo>
                  <a:lnTo>
                    <a:pt x="25" y="107"/>
                  </a:lnTo>
                  <a:lnTo>
                    <a:pt x="30" y="98"/>
                  </a:lnTo>
                  <a:lnTo>
                    <a:pt x="34" y="90"/>
                  </a:lnTo>
                  <a:lnTo>
                    <a:pt x="40" y="81"/>
                  </a:lnTo>
                  <a:lnTo>
                    <a:pt x="46" y="74"/>
                  </a:lnTo>
                  <a:lnTo>
                    <a:pt x="54" y="67"/>
                  </a:lnTo>
                  <a:lnTo>
                    <a:pt x="60" y="60"/>
                  </a:lnTo>
                  <a:lnTo>
                    <a:pt x="67" y="53"/>
                  </a:lnTo>
                  <a:lnTo>
                    <a:pt x="74" y="47"/>
                  </a:lnTo>
                  <a:lnTo>
                    <a:pt x="82" y="41"/>
                  </a:lnTo>
                  <a:lnTo>
                    <a:pt x="90" y="35"/>
                  </a:lnTo>
                  <a:lnTo>
                    <a:pt x="98" y="30"/>
                  </a:lnTo>
                  <a:lnTo>
                    <a:pt x="106" y="25"/>
                  </a:lnTo>
                  <a:lnTo>
                    <a:pt x="116" y="20"/>
                  </a:lnTo>
                  <a:lnTo>
                    <a:pt x="124" y="17"/>
                  </a:lnTo>
                  <a:lnTo>
                    <a:pt x="134" y="13"/>
                  </a:lnTo>
                  <a:lnTo>
                    <a:pt x="144" y="9"/>
                  </a:lnTo>
                  <a:lnTo>
                    <a:pt x="153" y="7"/>
                  </a:lnTo>
                  <a:lnTo>
                    <a:pt x="163" y="5"/>
                  </a:lnTo>
                  <a:lnTo>
                    <a:pt x="172" y="2"/>
                  </a:lnTo>
                  <a:lnTo>
                    <a:pt x="183" y="1"/>
                  </a:lnTo>
                  <a:lnTo>
                    <a:pt x="193" y="0"/>
                  </a:lnTo>
                  <a:lnTo>
                    <a:pt x="204" y="0"/>
                  </a:lnTo>
                  <a:lnTo>
                    <a:pt x="205" y="0"/>
                  </a:lnTo>
                  <a:lnTo>
                    <a:pt x="216" y="0"/>
                  </a:lnTo>
                  <a:lnTo>
                    <a:pt x="225" y="1"/>
                  </a:lnTo>
                  <a:lnTo>
                    <a:pt x="236" y="2"/>
                  </a:lnTo>
                  <a:lnTo>
                    <a:pt x="246" y="5"/>
                  </a:lnTo>
                  <a:lnTo>
                    <a:pt x="255" y="7"/>
                  </a:lnTo>
                  <a:lnTo>
                    <a:pt x="265" y="9"/>
                  </a:lnTo>
                  <a:lnTo>
                    <a:pt x="274" y="13"/>
                  </a:lnTo>
                  <a:lnTo>
                    <a:pt x="284" y="17"/>
                  </a:lnTo>
                  <a:lnTo>
                    <a:pt x="292" y="20"/>
                  </a:lnTo>
                  <a:lnTo>
                    <a:pt x="302" y="25"/>
                  </a:lnTo>
                  <a:lnTo>
                    <a:pt x="310" y="30"/>
                  </a:lnTo>
                  <a:lnTo>
                    <a:pt x="319" y="35"/>
                  </a:lnTo>
                  <a:lnTo>
                    <a:pt x="326" y="41"/>
                  </a:lnTo>
                  <a:lnTo>
                    <a:pt x="334" y="47"/>
                  </a:lnTo>
                  <a:lnTo>
                    <a:pt x="342" y="53"/>
                  </a:lnTo>
                  <a:lnTo>
                    <a:pt x="349" y="60"/>
                  </a:lnTo>
                  <a:lnTo>
                    <a:pt x="355" y="67"/>
                  </a:lnTo>
                  <a:lnTo>
                    <a:pt x="362" y="74"/>
                  </a:lnTo>
                  <a:lnTo>
                    <a:pt x="368" y="81"/>
                  </a:lnTo>
                  <a:lnTo>
                    <a:pt x="374" y="90"/>
                  </a:lnTo>
                  <a:lnTo>
                    <a:pt x="379" y="98"/>
                  </a:lnTo>
                  <a:lnTo>
                    <a:pt x="384" y="107"/>
                  </a:lnTo>
                  <a:lnTo>
                    <a:pt x="388" y="115"/>
                  </a:lnTo>
                  <a:lnTo>
                    <a:pt x="392" y="125"/>
                  </a:lnTo>
                  <a:lnTo>
                    <a:pt x="396" y="134"/>
                  </a:lnTo>
                  <a:lnTo>
                    <a:pt x="399" y="143"/>
                  </a:lnTo>
                  <a:lnTo>
                    <a:pt x="402" y="152"/>
                  </a:lnTo>
                  <a:lnTo>
                    <a:pt x="404" y="163"/>
                  </a:lnTo>
                  <a:lnTo>
                    <a:pt x="406" y="173"/>
                  </a:lnTo>
                  <a:lnTo>
                    <a:pt x="408" y="182"/>
                  </a:lnTo>
                  <a:lnTo>
                    <a:pt x="408" y="193"/>
                  </a:lnTo>
                  <a:lnTo>
                    <a:pt x="408" y="204"/>
                  </a:lnTo>
                  <a:lnTo>
                    <a:pt x="408" y="229"/>
                  </a:lnTo>
                  <a:lnTo>
                    <a:pt x="408" y="239"/>
                  </a:lnTo>
                  <a:lnTo>
                    <a:pt x="408" y="249"/>
                  </a:lnTo>
                  <a:lnTo>
                    <a:pt x="406" y="259"/>
                  </a:lnTo>
                  <a:lnTo>
                    <a:pt x="404" y="270"/>
                  </a:lnTo>
                  <a:lnTo>
                    <a:pt x="402" y="279"/>
                  </a:lnTo>
                  <a:lnTo>
                    <a:pt x="399" y="289"/>
                  </a:lnTo>
                  <a:lnTo>
                    <a:pt x="396" y="299"/>
                  </a:lnTo>
                  <a:lnTo>
                    <a:pt x="392" y="308"/>
                  </a:lnTo>
                  <a:lnTo>
                    <a:pt x="388" y="317"/>
                  </a:lnTo>
                  <a:lnTo>
                    <a:pt x="384" y="325"/>
                  </a:lnTo>
                  <a:lnTo>
                    <a:pt x="379" y="335"/>
                  </a:lnTo>
                  <a:lnTo>
                    <a:pt x="374" y="342"/>
                  </a:lnTo>
                  <a:lnTo>
                    <a:pt x="368" y="350"/>
                  </a:lnTo>
                  <a:lnTo>
                    <a:pt x="362" y="359"/>
                  </a:lnTo>
                  <a:lnTo>
                    <a:pt x="355" y="366"/>
                  </a:lnTo>
                  <a:lnTo>
                    <a:pt x="349" y="373"/>
                  </a:lnTo>
                  <a:lnTo>
                    <a:pt x="342" y="379"/>
                  </a:lnTo>
                  <a:lnTo>
                    <a:pt x="334" y="386"/>
                  </a:lnTo>
                  <a:lnTo>
                    <a:pt x="326" y="392"/>
                  </a:lnTo>
                  <a:lnTo>
                    <a:pt x="319" y="397"/>
                  </a:lnTo>
                  <a:lnTo>
                    <a:pt x="310" y="403"/>
                  </a:lnTo>
                  <a:lnTo>
                    <a:pt x="302" y="408"/>
                  </a:lnTo>
                  <a:lnTo>
                    <a:pt x="292" y="413"/>
                  </a:lnTo>
                  <a:lnTo>
                    <a:pt x="284" y="416"/>
                  </a:lnTo>
                  <a:lnTo>
                    <a:pt x="274" y="420"/>
                  </a:lnTo>
                  <a:lnTo>
                    <a:pt x="265" y="423"/>
                  </a:lnTo>
                  <a:lnTo>
                    <a:pt x="255" y="426"/>
                  </a:lnTo>
                  <a:lnTo>
                    <a:pt x="246" y="428"/>
                  </a:lnTo>
                  <a:lnTo>
                    <a:pt x="236" y="429"/>
                  </a:lnTo>
                  <a:lnTo>
                    <a:pt x="225" y="431"/>
                  </a:lnTo>
                  <a:lnTo>
                    <a:pt x="216" y="432"/>
                  </a:lnTo>
                  <a:lnTo>
                    <a:pt x="205" y="432"/>
                  </a:lnTo>
                  <a:lnTo>
                    <a:pt x="204" y="432"/>
                  </a:lnTo>
                  <a:lnTo>
                    <a:pt x="193" y="432"/>
                  </a:lnTo>
                  <a:lnTo>
                    <a:pt x="183" y="431"/>
                  </a:lnTo>
                  <a:lnTo>
                    <a:pt x="172" y="429"/>
                  </a:lnTo>
                  <a:lnTo>
                    <a:pt x="163" y="428"/>
                  </a:lnTo>
                  <a:lnTo>
                    <a:pt x="153" y="426"/>
                  </a:lnTo>
                  <a:lnTo>
                    <a:pt x="144" y="423"/>
                  </a:lnTo>
                  <a:lnTo>
                    <a:pt x="134" y="420"/>
                  </a:lnTo>
                  <a:lnTo>
                    <a:pt x="124" y="416"/>
                  </a:lnTo>
                  <a:lnTo>
                    <a:pt x="116" y="413"/>
                  </a:lnTo>
                  <a:lnTo>
                    <a:pt x="106" y="408"/>
                  </a:lnTo>
                  <a:lnTo>
                    <a:pt x="98" y="403"/>
                  </a:lnTo>
                  <a:lnTo>
                    <a:pt x="90" y="397"/>
                  </a:lnTo>
                  <a:lnTo>
                    <a:pt x="82" y="392"/>
                  </a:lnTo>
                  <a:lnTo>
                    <a:pt x="74" y="386"/>
                  </a:lnTo>
                  <a:lnTo>
                    <a:pt x="67" y="379"/>
                  </a:lnTo>
                  <a:lnTo>
                    <a:pt x="60" y="373"/>
                  </a:lnTo>
                  <a:lnTo>
                    <a:pt x="54" y="366"/>
                  </a:lnTo>
                  <a:lnTo>
                    <a:pt x="46" y="359"/>
                  </a:lnTo>
                  <a:lnTo>
                    <a:pt x="40" y="350"/>
                  </a:lnTo>
                  <a:lnTo>
                    <a:pt x="34" y="342"/>
                  </a:lnTo>
                  <a:lnTo>
                    <a:pt x="30" y="335"/>
                  </a:lnTo>
                  <a:lnTo>
                    <a:pt x="25" y="325"/>
                  </a:lnTo>
                  <a:lnTo>
                    <a:pt x="20" y="317"/>
                  </a:lnTo>
                  <a:lnTo>
                    <a:pt x="16" y="308"/>
                  </a:lnTo>
                  <a:lnTo>
                    <a:pt x="13" y="299"/>
                  </a:lnTo>
                  <a:lnTo>
                    <a:pt x="9" y="289"/>
                  </a:lnTo>
                  <a:lnTo>
                    <a:pt x="7" y="279"/>
                  </a:lnTo>
                  <a:lnTo>
                    <a:pt x="4" y="270"/>
                  </a:lnTo>
                  <a:lnTo>
                    <a:pt x="2" y="259"/>
                  </a:lnTo>
                  <a:lnTo>
                    <a:pt x="1" y="249"/>
                  </a:lnTo>
                  <a:lnTo>
                    <a:pt x="1" y="239"/>
                  </a:lnTo>
                  <a:lnTo>
                    <a:pt x="0" y="229"/>
                  </a:lnTo>
                  <a:close/>
                </a:path>
              </a:pathLst>
            </a:custGeom>
            <a:noFill/>
            <a:ln w="17450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</p:grpSp>
      <p:grpSp>
        <p:nvGrpSpPr>
          <p:cNvPr id="57409" name="Group 3">
            <a:extLst>
              <a:ext uri="{FF2B5EF4-FFF2-40B4-BE49-F238E27FC236}">
                <a16:creationId xmlns:a16="http://schemas.microsoft.com/office/drawing/2014/main" id="{133AF1F9-CA47-6C4A-B09F-D4E36318595F}"/>
              </a:ext>
            </a:extLst>
          </p:cNvPr>
          <p:cNvGrpSpPr>
            <a:grpSpLocks/>
          </p:cNvGrpSpPr>
          <p:nvPr/>
        </p:nvGrpSpPr>
        <p:grpSpPr bwMode="auto">
          <a:xfrm>
            <a:off x="1143000" y="4114800"/>
            <a:ext cx="2382838" cy="1581150"/>
            <a:chOff x="228600" y="4114800"/>
            <a:chExt cx="2382838" cy="1581150"/>
          </a:xfrm>
        </p:grpSpPr>
        <p:sp>
          <p:nvSpPr>
            <p:cNvPr id="57411" name="Shape 737">
              <a:extLst>
                <a:ext uri="{FF2B5EF4-FFF2-40B4-BE49-F238E27FC236}">
                  <a16:creationId xmlns:a16="http://schemas.microsoft.com/office/drawing/2014/main" id="{85A52A09-CFB0-6448-BAF1-6318F9C1BE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3600" y="4811713"/>
              <a:ext cx="884238" cy="884237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 b="0">
                <a:solidFill>
                  <a:srgbClr val="000000"/>
                </a:solidFill>
                <a:sym typeface="Arial" panose="020B0604020202020204" pitchFamily="34" charset="0"/>
              </a:endParaRPr>
            </a:p>
          </p:txBody>
        </p:sp>
        <p:cxnSp>
          <p:nvCxnSpPr>
            <p:cNvPr id="57412" name="Shape 738">
              <a:extLst>
                <a:ext uri="{FF2B5EF4-FFF2-40B4-BE49-F238E27FC236}">
                  <a16:creationId xmlns:a16="http://schemas.microsoft.com/office/drawing/2014/main" id="{AEBD0BA0-7A53-0645-8FF1-31B7394219E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863600" y="5264150"/>
              <a:ext cx="884238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413" name="Shape 739">
              <a:extLst>
                <a:ext uri="{FF2B5EF4-FFF2-40B4-BE49-F238E27FC236}">
                  <a16:creationId xmlns:a16="http://schemas.microsoft.com/office/drawing/2014/main" id="{DF903559-E780-0247-A9C2-F6730AC1FAB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1295400" y="4811713"/>
              <a:ext cx="1588" cy="884237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414" name="Shape 740">
              <a:extLst>
                <a:ext uri="{FF2B5EF4-FFF2-40B4-BE49-F238E27FC236}">
                  <a16:creationId xmlns:a16="http://schemas.microsoft.com/office/drawing/2014/main" id="{F7DADDFD-D9D4-CC4C-8941-01F2C80D71C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31800" y="4379913"/>
              <a:ext cx="431800" cy="431800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7415" name="Shape 741">
              <a:extLst>
                <a:ext uri="{FF2B5EF4-FFF2-40B4-BE49-F238E27FC236}">
                  <a16:creationId xmlns:a16="http://schemas.microsoft.com/office/drawing/2014/main" id="{3FBD39AB-3A1E-7440-A196-03A3E3774A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47838" y="4811713"/>
              <a:ext cx="863600" cy="884237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 b="0">
                <a:solidFill>
                  <a:srgbClr val="000000"/>
                </a:solidFill>
                <a:sym typeface="Arial" panose="020B0604020202020204" pitchFamily="34" charset="0"/>
              </a:endParaRPr>
            </a:p>
          </p:txBody>
        </p:sp>
        <p:cxnSp>
          <p:nvCxnSpPr>
            <p:cNvPr id="57416" name="Shape 742">
              <a:extLst>
                <a:ext uri="{FF2B5EF4-FFF2-40B4-BE49-F238E27FC236}">
                  <a16:creationId xmlns:a16="http://schemas.microsoft.com/office/drawing/2014/main" id="{2C007105-2CEC-5C4A-AEF3-F5CE38CF678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747838" y="5264150"/>
              <a:ext cx="863600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417" name="Shape 743">
              <a:extLst>
                <a:ext uri="{FF2B5EF4-FFF2-40B4-BE49-F238E27FC236}">
                  <a16:creationId xmlns:a16="http://schemas.microsoft.com/office/drawing/2014/main" id="{826D19D0-6070-E740-8050-EF2695018B9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2179638" y="4811713"/>
              <a:ext cx="1587" cy="862012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7418" name="Shape 744">
              <a:extLst>
                <a:ext uri="{FF2B5EF4-FFF2-40B4-BE49-F238E27FC236}">
                  <a16:creationId xmlns:a16="http://schemas.microsoft.com/office/drawing/2014/main" id="{D68311BF-08DF-DA44-ADD5-C7015D931E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963" y="4595813"/>
              <a:ext cx="1397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b</a:t>
              </a:r>
              <a:r>
                <a:rPr lang="en-US" altLang="en-US" sz="120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57419" name="Shape 745">
              <a:extLst>
                <a:ext uri="{FF2B5EF4-FFF2-40B4-BE49-F238E27FC236}">
                  <a16:creationId xmlns:a16="http://schemas.microsoft.com/office/drawing/2014/main" id="{01FD9E91-80F0-4D45-B925-FC1BE5DFF7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2188" y="4572000"/>
              <a:ext cx="227012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57420" name="Shape 746">
              <a:extLst>
                <a:ext uri="{FF2B5EF4-FFF2-40B4-BE49-F238E27FC236}">
                  <a16:creationId xmlns:a16="http://schemas.microsoft.com/office/drawing/2014/main" id="{444EA0BB-A0BF-A844-A97C-E5A7C2E191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28750" y="4572000"/>
              <a:ext cx="20955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57421" name="Shape 747">
              <a:extLst>
                <a:ext uri="{FF2B5EF4-FFF2-40B4-BE49-F238E27FC236}">
                  <a16:creationId xmlns:a16="http://schemas.microsoft.com/office/drawing/2014/main" id="{66F97A2A-5505-F74A-8896-EEAB98D621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5313" y="4572000"/>
              <a:ext cx="1524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57422" name="Shape 748">
              <a:extLst>
                <a:ext uri="{FF2B5EF4-FFF2-40B4-BE49-F238E27FC236}">
                  <a16:creationId xmlns:a16="http://schemas.microsoft.com/office/drawing/2014/main" id="{DCE980C4-FE2B-B643-8FD5-0E5AF08FD8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51075" y="4572000"/>
              <a:ext cx="1524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57423" name="Shape 749">
              <a:extLst>
                <a:ext uri="{FF2B5EF4-FFF2-40B4-BE49-F238E27FC236}">
                  <a16:creationId xmlns:a16="http://schemas.microsoft.com/office/drawing/2014/main" id="{8FFA3787-17EF-3646-9974-C0F36C49B2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7225" y="493712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7424" name="Shape 750">
              <a:extLst>
                <a:ext uri="{FF2B5EF4-FFF2-40B4-BE49-F238E27FC236}">
                  <a16:creationId xmlns:a16="http://schemas.microsoft.com/office/drawing/2014/main" id="{95F2A929-2C00-EC4C-A50E-B0756B1E33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7700" y="53736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7425" name="Shape 751">
              <a:extLst>
                <a:ext uri="{FF2B5EF4-FFF2-40B4-BE49-F238E27FC236}">
                  <a16:creationId xmlns:a16="http://schemas.microsoft.com/office/drawing/2014/main" id="{441D57BE-C310-8348-832A-541CE6A349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79550" y="49450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7426" name="Shape 752">
              <a:extLst>
                <a:ext uri="{FF2B5EF4-FFF2-40B4-BE49-F238E27FC236}">
                  <a16:creationId xmlns:a16="http://schemas.microsoft.com/office/drawing/2014/main" id="{FD376825-0F9E-FA44-804B-50A09EACD2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8225" y="5383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7427" name="Shape 753">
              <a:extLst>
                <a:ext uri="{FF2B5EF4-FFF2-40B4-BE49-F238E27FC236}">
                  <a16:creationId xmlns:a16="http://schemas.microsoft.com/office/drawing/2014/main" id="{4B988461-FE0F-214A-B872-1B146ED7B9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79550" y="5383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7428" name="Shape 754">
              <a:extLst>
                <a:ext uri="{FF2B5EF4-FFF2-40B4-BE49-F238E27FC236}">
                  <a16:creationId xmlns:a16="http://schemas.microsoft.com/office/drawing/2014/main" id="{3EC21EDB-C44F-A546-9F4B-C571B46E44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8963" y="4205288"/>
              <a:ext cx="106362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57429" name="Shape 755">
              <a:extLst>
                <a:ext uri="{FF2B5EF4-FFF2-40B4-BE49-F238E27FC236}">
                  <a16:creationId xmlns:a16="http://schemas.microsoft.com/office/drawing/2014/main" id="{42F63C92-5356-1E40-BD31-ECD1EB70B8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7863" y="42973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57430" name="Shape 756">
              <a:extLst>
                <a:ext uri="{FF2B5EF4-FFF2-40B4-BE49-F238E27FC236}">
                  <a16:creationId xmlns:a16="http://schemas.microsoft.com/office/drawing/2014/main" id="{8AEF9D53-21A6-224B-B206-12C7470299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5175" y="4205288"/>
              <a:ext cx="106363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a</a:t>
              </a:r>
            </a:p>
          </p:txBody>
        </p:sp>
        <p:sp>
          <p:nvSpPr>
            <p:cNvPr id="57431" name="Shape 775">
              <a:extLst>
                <a:ext uri="{FF2B5EF4-FFF2-40B4-BE49-F238E27FC236}">
                  <a16:creationId xmlns:a16="http://schemas.microsoft.com/office/drawing/2014/main" id="{C61CB084-D16F-9B44-A211-7236DD78F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4504" y="5284788"/>
              <a:ext cx="779095" cy="369887"/>
            </a:xfrm>
            <a:custGeom>
              <a:avLst/>
              <a:gdLst>
                <a:gd name="T0" fmla="*/ 2147483646 w 408"/>
                <a:gd name="T1" fmla="*/ 2147483646 h 432"/>
                <a:gd name="T2" fmla="*/ 2147483646 w 408"/>
                <a:gd name="T3" fmla="*/ 2147483646 h 432"/>
                <a:gd name="T4" fmla="*/ 2147483646 w 408"/>
                <a:gd name="T5" fmla="*/ 2147483646 h 432"/>
                <a:gd name="T6" fmla="*/ 2147483646 w 408"/>
                <a:gd name="T7" fmla="*/ 2147483646 h 432"/>
                <a:gd name="T8" fmla="*/ 2147483646 w 408"/>
                <a:gd name="T9" fmla="*/ 2147483646 h 432"/>
                <a:gd name="T10" fmla="*/ 2147483646 w 408"/>
                <a:gd name="T11" fmla="*/ 2147483646 h 432"/>
                <a:gd name="T12" fmla="*/ 2147483646 w 408"/>
                <a:gd name="T13" fmla="*/ 2147483646 h 432"/>
                <a:gd name="T14" fmla="*/ 2147483646 w 408"/>
                <a:gd name="T15" fmla="*/ 2147483646 h 432"/>
                <a:gd name="T16" fmla="*/ 2147483646 w 408"/>
                <a:gd name="T17" fmla="*/ 2147483646 h 432"/>
                <a:gd name="T18" fmla="*/ 2147483646 w 408"/>
                <a:gd name="T19" fmla="*/ 2147483646 h 432"/>
                <a:gd name="T20" fmla="*/ 2147483646 w 408"/>
                <a:gd name="T21" fmla="*/ 0 h 432"/>
                <a:gd name="T22" fmla="*/ 2147483646 w 408"/>
                <a:gd name="T23" fmla="*/ 0 h 432"/>
                <a:gd name="T24" fmla="*/ 2147483646 w 408"/>
                <a:gd name="T25" fmla="*/ 2147483646 h 432"/>
                <a:gd name="T26" fmla="*/ 2147483646 w 408"/>
                <a:gd name="T27" fmla="*/ 2147483646 h 432"/>
                <a:gd name="T28" fmla="*/ 2147483646 w 408"/>
                <a:gd name="T29" fmla="*/ 2147483646 h 432"/>
                <a:gd name="T30" fmla="*/ 2147483646 w 408"/>
                <a:gd name="T31" fmla="*/ 2147483646 h 432"/>
                <a:gd name="T32" fmla="*/ 2147483646 w 408"/>
                <a:gd name="T33" fmla="*/ 2147483646 h 432"/>
                <a:gd name="T34" fmla="*/ 2147483646 w 408"/>
                <a:gd name="T35" fmla="*/ 2147483646 h 432"/>
                <a:gd name="T36" fmla="*/ 2147483646 w 408"/>
                <a:gd name="T37" fmla="*/ 2147483646 h 432"/>
                <a:gd name="T38" fmla="*/ 2147483646 w 408"/>
                <a:gd name="T39" fmla="*/ 2147483646 h 432"/>
                <a:gd name="T40" fmla="*/ 2147483646 w 408"/>
                <a:gd name="T41" fmla="*/ 2147483646 h 432"/>
                <a:gd name="T42" fmla="*/ 2147483646 w 408"/>
                <a:gd name="T43" fmla="*/ 2147483646 h 432"/>
                <a:gd name="T44" fmla="*/ 2147483646 w 408"/>
                <a:gd name="T45" fmla="*/ 2147483646 h 432"/>
                <a:gd name="T46" fmla="*/ 2147483646 w 408"/>
                <a:gd name="T47" fmla="*/ 2147483646 h 432"/>
                <a:gd name="T48" fmla="*/ 2147483646 w 408"/>
                <a:gd name="T49" fmla="*/ 2147483646 h 432"/>
                <a:gd name="T50" fmla="*/ 2147483646 w 408"/>
                <a:gd name="T51" fmla="*/ 2147483646 h 432"/>
                <a:gd name="T52" fmla="*/ 2147483646 w 408"/>
                <a:gd name="T53" fmla="*/ 2147483646 h 432"/>
                <a:gd name="T54" fmla="*/ 2147483646 w 408"/>
                <a:gd name="T55" fmla="*/ 2147483646 h 432"/>
                <a:gd name="T56" fmla="*/ 2147483646 w 408"/>
                <a:gd name="T57" fmla="*/ 2147483646 h 432"/>
                <a:gd name="T58" fmla="*/ 2147483646 w 408"/>
                <a:gd name="T59" fmla="*/ 2147483646 h 432"/>
                <a:gd name="T60" fmla="*/ 2147483646 w 408"/>
                <a:gd name="T61" fmla="*/ 2147483646 h 432"/>
                <a:gd name="T62" fmla="*/ 2147483646 w 408"/>
                <a:gd name="T63" fmla="*/ 2147483646 h 432"/>
                <a:gd name="T64" fmla="*/ 2147483646 w 408"/>
                <a:gd name="T65" fmla="*/ 2147483646 h 432"/>
                <a:gd name="T66" fmla="*/ 2147483646 w 408"/>
                <a:gd name="T67" fmla="*/ 2147483646 h 432"/>
                <a:gd name="T68" fmla="*/ 2147483646 w 408"/>
                <a:gd name="T69" fmla="*/ 2147483646 h 432"/>
                <a:gd name="T70" fmla="*/ 2147483646 w 408"/>
                <a:gd name="T71" fmla="*/ 2147483646 h 432"/>
                <a:gd name="T72" fmla="*/ 2147483646 w 408"/>
                <a:gd name="T73" fmla="*/ 2147483646 h 432"/>
                <a:gd name="T74" fmla="*/ 2147483646 w 408"/>
                <a:gd name="T75" fmla="*/ 2147483646 h 432"/>
                <a:gd name="T76" fmla="*/ 2147483646 w 408"/>
                <a:gd name="T77" fmla="*/ 2147483646 h 432"/>
                <a:gd name="T78" fmla="*/ 2147483646 w 408"/>
                <a:gd name="T79" fmla="*/ 2147483646 h 432"/>
                <a:gd name="T80" fmla="*/ 2147483646 w 408"/>
                <a:gd name="T81" fmla="*/ 2147483646 h 432"/>
                <a:gd name="T82" fmla="*/ 2147483646 w 408"/>
                <a:gd name="T83" fmla="*/ 2147483646 h 432"/>
                <a:gd name="T84" fmla="*/ 2147483646 w 408"/>
                <a:gd name="T85" fmla="*/ 2147483646 h 432"/>
                <a:gd name="T86" fmla="*/ 2147483646 w 408"/>
                <a:gd name="T87" fmla="*/ 2147483646 h 43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"/>
                <a:gd name="T133" fmla="*/ 0 h 432"/>
                <a:gd name="T134" fmla="*/ 408 w 408"/>
                <a:gd name="T135" fmla="*/ 432 h 43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" h="432" extrusionOk="0">
                  <a:moveTo>
                    <a:pt x="0" y="229"/>
                  </a:moveTo>
                  <a:lnTo>
                    <a:pt x="0" y="204"/>
                  </a:lnTo>
                  <a:lnTo>
                    <a:pt x="1" y="193"/>
                  </a:lnTo>
                  <a:lnTo>
                    <a:pt x="1" y="182"/>
                  </a:lnTo>
                  <a:lnTo>
                    <a:pt x="2" y="173"/>
                  </a:lnTo>
                  <a:lnTo>
                    <a:pt x="4" y="163"/>
                  </a:lnTo>
                  <a:lnTo>
                    <a:pt x="7" y="152"/>
                  </a:lnTo>
                  <a:lnTo>
                    <a:pt x="9" y="143"/>
                  </a:lnTo>
                  <a:lnTo>
                    <a:pt x="13" y="134"/>
                  </a:lnTo>
                  <a:lnTo>
                    <a:pt x="16" y="125"/>
                  </a:lnTo>
                  <a:lnTo>
                    <a:pt x="20" y="115"/>
                  </a:lnTo>
                  <a:lnTo>
                    <a:pt x="25" y="107"/>
                  </a:lnTo>
                  <a:lnTo>
                    <a:pt x="30" y="98"/>
                  </a:lnTo>
                  <a:lnTo>
                    <a:pt x="34" y="90"/>
                  </a:lnTo>
                  <a:lnTo>
                    <a:pt x="40" y="81"/>
                  </a:lnTo>
                  <a:lnTo>
                    <a:pt x="46" y="74"/>
                  </a:lnTo>
                  <a:lnTo>
                    <a:pt x="54" y="67"/>
                  </a:lnTo>
                  <a:lnTo>
                    <a:pt x="60" y="60"/>
                  </a:lnTo>
                  <a:lnTo>
                    <a:pt x="67" y="53"/>
                  </a:lnTo>
                  <a:lnTo>
                    <a:pt x="74" y="47"/>
                  </a:lnTo>
                  <a:lnTo>
                    <a:pt x="82" y="41"/>
                  </a:lnTo>
                  <a:lnTo>
                    <a:pt x="90" y="35"/>
                  </a:lnTo>
                  <a:lnTo>
                    <a:pt x="98" y="30"/>
                  </a:lnTo>
                  <a:lnTo>
                    <a:pt x="106" y="25"/>
                  </a:lnTo>
                  <a:lnTo>
                    <a:pt x="116" y="20"/>
                  </a:lnTo>
                  <a:lnTo>
                    <a:pt x="124" y="17"/>
                  </a:lnTo>
                  <a:lnTo>
                    <a:pt x="134" y="13"/>
                  </a:lnTo>
                  <a:lnTo>
                    <a:pt x="144" y="9"/>
                  </a:lnTo>
                  <a:lnTo>
                    <a:pt x="153" y="7"/>
                  </a:lnTo>
                  <a:lnTo>
                    <a:pt x="163" y="5"/>
                  </a:lnTo>
                  <a:lnTo>
                    <a:pt x="172" y="2"/>
                  </a:lnTo>
                  <a:lnTo>
                    <a:pt x="183" y="1"/>
                  </a:lnTo>
                  <a:lnTo>
                    <a:pt x="193" y="0"/>
                  </a:lnTo>
                  <a:lnTo>
                    <a:pt x="204" y="0"/>
                  </a:lnTo>
                  <a:lnTo>
                    <a:pt x="205" y="0"/>
                  </a:lnTo>
                  <a:lnTo>
                    <a:pt x="216" y="0"/>
                  </a:lnTo>
                  <a:lnTo>
                    <a:pt x="225" y="1"/>
                  </a:lnTo>
                  <a:lnTo>
                    <a:pt x="236" y="2"/>
                  </a:lnTo>
                  <a:lnTo>
                    <a:pt x="246" y="5"/>
                  </a:lnTo>
                  <a:lnTo>
                    <a:pt x="255" y="7"/>
                  </a:lnTo>
                  <a:lnTo>
                    <a:pt x="265" y="9"/>
                  </a:lnTo>
                  <a:lnTo>
                    <a:pt x="274" y="13"/>
                  </a:lnTo>
                  <a:lnTo>
                    <a:pt x="284" y="17"/>
                  </a:lnTo>
                  <a:lnTo>
                    <a:pt x="292" y="20"/>
                  </a:lnTo>
                  <a:lnTo>
                    <a:pt x="302" y="25"/>
                  </a:lnTo>
                  <a:lnTo>
                    <a:pt x="310" y="30"/>
                  </a:lnTo>
                  <a:lnTo>
                    <a:pt x="319" y="35"/>
                  </a:lnTo>
                  <a:lnTo>
                    <a:pt x="326" y="41"/>
                  </a:lnTo>
                  <a:lnTo>
                    <a:pt x="334" y="47"/>
                  </a:lnTo>
                  <a:lnTo>
                    <a:pt x="342" y="53"/>
                  </a:lnTo>
                  <a:lnTo>
                    <a:pt x="349" y="60"/>
                  </a:lnTo>
                  <a:lnTo>
                    <a:pt x="355" y="67"/>
                  </a:lnTo>
                  <a:lnTo>
                    <a:pt x="362" y="74"/>
                  </a:lnTo>
                  <a:lnTo>
                    <a:pt x="368" y="81"/>
                  </a:lnTo>
                  <a:lnTo>
                    <a:pt x="374" y="90"/>
                  </a:lnTo>
                  <a:lnTo>
                    <a:pt x="379" y="98"/>
                  </a:lnTo>
                  <a:lnTo>
                    <a:pt x="384" y="107"/>
                  </a:lnTo>
                  <a:lnTo>
                    <a:pt x="388" y="115"/>
                  </a:lnTo>
                  <a:lnTo>
                    <a:pt x="392" y="125"/>
                  </a:lnTo>
                  <a:lnTo>
                    <a:pt x="396" y="134"/>
                  </a:lnTo>
                  <a:lnTo>
                    <a:pt x="399" y="143"/>
                  </a:lnTo>
                  <a:lnTo>
                    <a:pt x="402" y="152"/>
                  </a:lnTo>
                  <a:lnTo>
                    <a:pt x="404" y="163"/>
                  </a:lnTo>
                  <a:lnTo>
                    <a:pt x="406" y="173"/>
                  </a:lnTo>
                  <a:lnTo>
                    <a:pt x="408" y="182"/>
                  </a:lnTo>
                  <a:lnTo>
                    <a:pt x="408" y="193"/>
                  </a:lnTo>
                  <a:lnTo>
                    <a:pt x="408" y="204"/>
                  </a:lnTo>
                  <a:lnTo>
                    <a:pt x="408" y="229"/>
                  </a:lnTo>
                  <a:lnTo>
                    <a:pt x="408" y="239"/>
                  </a:lnTo>
                  <a:lnTo>
                    <a:pt x="408" y="249"/>
                  </a:lnTo>
                  <a:lnTo>
                    <a:pt x="406" y="259"/>
                  </a:lnTo>
                  <a:lnTo>
                    <a:pt x="404" y="270"/>
                  </a:lnTo>
                  <a:lnTo>
                    <a:pt x="402" y="279"/>
                  </a:lnTo>
                  <a:lnTo>
                    <a:pt x="399" y="289"/>
                  </a:lnTo>
                  <a:lnTo>
                    <a:pt x="396" y="299"/>
                  </a:lnTo>
                  <a:lnTo>
                    <a:pt x="392" y="308"/>
                  </a:lnTo>
                  <a:lnTo>
                    <a:pt x="388" y="317"/>
                  </a:lnTo>
                  <a:lnTo>
                    <a:pt x="384" y="325"/>
                  </a:lnTo>
                  <a:lnTo>
                    <a:pt x="379" y="335"/>
                  </a:lnTo>
                  <a:lnTo>
                    <a:pt x="374" y="342"/>
                  </a:lnTo>
                  <a:lnTo>
                    <a:pt x="368" y="350"/>
                  </a:lnTo>
                  <a:lnTo>
                    <a:pt x="362" y="359"/>
                  </a:lnTo>
                  <a:lnTo>
                    <a:pt x="355" y="366"/>
                  </a:lnTo>
                  <a:lnTo>
                    <a:pt x="349" y="373"/>
                  </a:lnTo>
                  <a:lnTo>
                    <a:pt x="342" y="379"/>
                  </a:lnTo>
                  <a:lnTo>
                    <a:pt x="334" y="386"/>
                  </a:lnTo>
                  <a:lnTo>
                    <a:pt x="326" y="392"/>
                  </a:lnTo>
                  <a:lnTo>
                    <a:pt x="319" y="397"/>
                  </a:lnTo>
                  <a:lnTo>
                    <a:pt x="310" y="403"/>
                  </a:lnTo>
                  <a:lnTo>
                    <a:pt x="302" y="408"/>
                  </a:lnTo>
                  <a:lnTo>
                    <a:pt x="292" y="413"/>
                  </a:lnTo>
                  <a:lnTo>
                    <a:pt x="284" y="416"/>
                  </a:lnTo>
                  <a:lnTo>
                    <a:pt x="274" y="420"/>
                  </a:lnTo>
                  <a:lnTo>
                    <a:pt x="265" y="423"/>
                  </a:lnTo>
                  <a:lnTo>
                    <a:pt x="255" y="426"/>
                  </a:lnTo>
                  <a:lnTo>
                    <a:pt x="246" y="428"/>
                  </a:lnTo>
                  <a:lnTo>
                    <a:pt x="236" y="429"/>
                  </a:lnTo>
                  <a:lnTo>
                    <a:pt x="225" y="431"/>
                  </a:lnTo>
                  <a:lnTo>
                    <a:pt x="216" y="432"/>
                  </a:lnTo>
                  <a:lnTo>
                    <a:pt x="205" y="432"/>
                  </a:lnTo>
                  <a:lnTo>
                    <a:pt x="204" y="432"/>
                  </a:lnTo>
                  <a:lnTo>
                    <a:pt x="193" y="432"/>
                  </a:lnTo>
                  <a:lnTo>
                    <a:pt x="183" y="431"/>
                  </a:lnTo>
                  <a:lnTo>
                    <a:pt x="172" y="429"/>
                  </a:lnTo>
                  <a:lnTo>
                    <a:pt x="163" y="428"/>
                  </a:lnTo>
                  <a:lnTo>
                    <a:pt x="153" y="426"/>
                  </a:lnTo>
                  <a:lnTo>
                    <a:pt x="144" y="423"/>
                  </a:lnTo>
                  <a:lnTo>
                    <a:pt x="134" y="420"/>
                  </a:lnTo>
                  <a:lnTo>
                    <a:pt x="124" y="416"/>
                  </a:lnTo>
                  <a:lnTo>
                    <a:pt x="116" y="413"/>
                  </a:lnTo>
                  <a:lnTo>
                    <a:pt x="106" y="408"/>
                  </a:lnTo>
                  <a:lnTo>
                    <a:pt x="98" y="403"/>
                  </a:lnTo>
                  <a:lnTo>
                    <a:pt x="90" y="397"/>
                  </a:lnTo>
                  <a:lnTo>
                    <a:pt x="82" y="392"/>
                  </a:lnTo>
                  <a:lnTo>
                    <a:pt x="74" y="386"/>
                  </a:lnTo>
                  <a:lnTo>
                    <a:pt x="67" y="379"/>
                  </a:lnTo>
                  <a:lnTo>
                    <a:pt x="60" y="373"/>
                  </a:lnTo>
                  <a:lnTo>
                    <a:pt x="54" y="366"/>
                  </a:lnTo>
                  <a:lnTo>
                    <a:pt x="46" y="359"/>
                  </a:lnTo>
                  <a:lnTo>
                    <a:pt x="40" y="350"/>
                  </a:lnTo>
                  <a:lnTo>
                    <a:pt x="34" y="342"/>
                  </a:lnTo>
                  <a:lnTo>
                    <a:pt x="30" y="335"/>
                  </a:lnTo>
                  <a:lnTo>
                    <a:pt x="25" y="325"/>
                  </a:lnTo>
                  <a:lnTo>
                    <a:pt x="20" y="317"/>
                  </a:lnTo>
                  <a:lnTo>
                    <a:pt x="16" y="308"/>
                  </a:lnTo>
                  <a:lnTo>
                    <a:pt x="13" y="299"/>
                  </a:lnTo>
                  <a:lnTo>
                    <a:pt x="9" y="289"/>
                  </a:lnTo>
                  <a:lnTo>
                    <a:pt x="7" y="279"/>
                  </a:lnTo>
                  <a:lnTo>
                    <a:pt x="4" y="270"/>
                  </a:lnTo>
                  <a:lnTo>
                    <a:pt x="2" y="259"/>
                  </a:lnTo>
                  <a:lnTo>
                    <a:pt x="1" y="249"/>
                  </a:lnTo>
                  <a:lnTo>
                    <a:pt x="1" y="239"/>
                  </a:lnTo>
                  <a:lnTo>
                    <a:pt x="0" y="229"/>
                  </a:lnTo>
                  <a:close/>
                </a:path>
              </a:pathLst>
            </a:custGeom>
            <a:noFill/>
            <a:ln w="17450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7432" name="Shape 781">
              <a:extLst>
                <a:ext uri="{FF2B5EF4-FFF2-40B4-BE49-F238E27FC236}">
                  <a16:creationId xmlns:a16="http://schemas.microsoft.com/office/drawing/2014/main" id="{28701090-0B6A-0346-9015-8A8F2A1DA9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19288" y="49450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7433" name="Shape 782">
              <a:extLst>
                <a:ext uri="{FF2B5EF4-FFF2-40B4-BE49-F238E27FC236}">
                  <a16:creationId xmlns:a16="http://schemas.microsoft.com/office/drawing/2014/main" id="{903B642E-FFA3-DF4C-BF51-E9FAB68E0E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19288" y="5383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7434" name="Shape 783">
              <a:extLst>
                <a:ext uri="{FF2B5EF4-FFF2-40B4-BE49-F238E27FC236}">
                  <a16:creationId xmlns:a16="http://schemas.microsoft.com/office/drawing/2014/main" id="{8E2C75E8-13B0-4C41-B8A9-6524D8732D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6325" y="49450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7435" name="Shape 784">
              <a:extLst>
                <a:ext uri="{FF2B5EF4-FFF2-40B4-BE49-F238E27FC236}">
                  <a16:creationId xmlns:a16="http://schemas.microsoft.com/office/drawing/2014/main" id="{EB75A649-F770-AC43-B216-9461A3F0C2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6325" y="5383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7436" name="Shape 785">
              <a:extLst>
                <a:ext uri="{FF2B5EF4-FFF2-40B4-BE49-F238E27FC236}">
                  <a16:creationId xmlns:a16="http://schemas.microsoft.com/office/drawing/2014/main" id="{91B51597-0CF4-6E41-9D28-7CB35B3179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8225" y="49450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7437" name="Shape 811">
              <a:extLst>
                <a:ext uri="{FF2B5EF4-FFF2-40B4-BE49-F238E27FC236}">
                  <a16:creationId xmlns:a16="http://schemas.microsoft.com/office/drawing/2014/main" id="{28C6775A-FBA9-B140-8CA7-7FB4C2CC61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8600" y="4114800"/>
              <a:ext cx="227013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  <a:endParaRPr lang="en-US" altLang="en-US" sz="1200" b="0" i="1" baseline="-2500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endParaRPr>
            </a:p>
          </p:txBody>
        </p:sp>
        <p:sp>
          <p:nvSpPr>
            <p:cNvPr id="57438" name="Shape 775">
              <a:extLst>
                <a:ext uri="{FF2B5EF4-FFF2-40B4-BE49-F238E27FC236}">
                  <a16:creationId xmlns:a16="http://schemas.microsoft.com/office/drawing/2014/main" id="{0CF5F69B-8F0F-784A-BDB4-37696712B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4812" y="5287107"/>
              <a:ext cx="779095" cy="369887"/>
            </a:xfrm>
            <a:custGeom>
              <a:avLst/>
              <a:gdLst>
                <a:gd name="T0" fmla="*/ 2147483646 w 408"/>
                <a:gd name="T1" fmla="*/ 2147483646 h 432"/>
                <a:gd name="T2" fmla="*/ 2147483646 w 408"/>
                <a:gd name="T3" fmla="*/ 2147483646 h 432"/>
                <a:gd name="T4" fmla="*/ 2147483646 w 408"/>
                <a:gd name="T5" fmla="*/ 2147483646 h 432"/>
                <a:gd name="T6" fmla="*/ 2147483646 w 408"/>
                <a:gd name="T7" fmla="*/ 2147483646 h 432"/>
                <a:gd name="T8" fmla="*/ 2147483646 w 408"/>
                <a:gd name="T9" fmla="*/ 2147483646 h 432"/>
                <a:gd name="T10" fmla="*/ 2147483646 w 408"/>
                <a:gd name="T11" fmla="*/ 2147483646 h 432"/>
                <a:gd name="T12" fmla="*/ 2147483646 w 408"/>
                <a:gd name="T13" fmla="*/ 2147483646 h 432"/>
                <a:gd name="T14" fmla="*/ 2147483646 w 408"/>
                <a:gd name="T15" fmla="*/ 2147483646 h 432"/>
                <a:gd name="T16" fmla="*/ 2147483646 w 408"/>
                <a:gd name="T17" fmla="*/ 2147483646 h 432"/>
                <a:gd name="T18" fmla="*/ 2147483646 w 408"/>
                <a:gd name="T19" fmla="*/ 2147483646 h 432"/>
                <a:gd name="T20" fmla="*/ 2147483646 w 408"/>
                <a:gd name="T21" fmla="*/ 0 h 432"/>
                <a:gd name="T22" fmla="*/ 2147483646 w 408"/>
                <a:gd name="T23" fmla="*/ 0 h 432"/>
                <a:gd name="T24" fmla="*/ 2147483646 w 408"/>
                <a:gd name="T25" fmla="*/ 2147483646 h 432"/>
                <a:gd name="T26" fmla="*/ 2147483646 w 408"/>
                <a:gd name="T27" fmla="*/ 2147483646 h 432"/>
                <a:gd name="T28" fmla="*/ 2147483646 w 408"/>
                <a:gd name="T29" fmla="*/ 2147483646 h 432"/>
                <a:gd name="T30" fmla="*/ 2147483646 w 408"/>
                <a:gd name="T31" fmla="*/ 2147483646 h 432"/>
                <a:gd name="T32" fmla="*/ 2147483646 w 408"/>
                <a:gd name="T33" fmla="*/ 2147483646 h 432"/>
                <a:gd name="T34" fmla="*/ 2147483646 w 408"/>
                <a:gd name="T35" fmla="*/ 2147483646 h 432"/>
                <a:gd name="T36" fmla="*/ 2147483646 w 408"/>
                <a:gd name="T37" fmla="*/ 2147483646 h 432"/>
                <a:gd name="T38" fmla="*/ 2147483646 w 408"/>
                <a:gd name="T39" fmla="*/ 2147483646 h 432"/>
                <a:gd name="T40" fmla="*/ 2147483646 w 408"/>
                <a:gd name="T41" fmla="*/ 2147483646 h 432"/>
                <a:gd name="T42" fmla="*/ 2147483646 w 408"/>
                <a:gd name="T43" fmla="*/ 2147483646 h 432"/>
                <a:gd name="T44" fmla="*/ 2147483646 w 408"/>
                <a:gd name="T45" fmla="*/ 2147483646 h 432"/>
                <a:gd name="T46" fmla="*/ 2147483646 w 408"/>
                <a:gd name="T47" fmla="*/ 2147483646 h 432"/>
                <a:gd name="T48" fmla="*/ 2147483646 w 408"/>
                <a:gd name="T49" fmla="*/ 2147483646 h 432"/>
                <a:gd name="T50" fmla="*/ 2147483646 w 408"/>
                <a:gd name="T51" fmla="*/ 2147483646 h 432"/>
                <a:gd name="T52" fmla="*/ 2147483646 w 408"/>
                <a:gd name="T53" fmla="*/ 2147483646 h 432"/>
                <a:gd name="T54" fmla="*/ 2147483646 w 408"/>
                <a:gd name="T55" fmla="*/ 2147483646 h 432"/>
                <a:gd name="T56" fmla="*/ 2147483646 w 408"/>
                <a:gd name="T57" fmla="*/ 2147483646 h 432"/>
                <a:gd name="T58" fmla="*/ 2147483646 w 408"/>
                <a:gd name="T59" fmla="*/ 2147483646 h 432"/>
                <a:gd name="T60" fmla="*/ 2147483646 w 408"/>
                <a:gd name="T61" fmla="*/ 2147483646 h 432"/>
                <a:gd name="T62" fmla="*/ 2147483646 w 408"/>
                <a:gd name="T63" fmla="*/ 2147483646 h 432"/>
                <a:gd name="T64" fmla="*/ 2147483646 w 408"/>
                <a:gd name="T65" fmla="*/ 2147483646 h 432"/>
                <a:gd name="T66" fmla="*/ 2147483646 w 408"/>
                <a:gd name="T67" fmla="*/ 2147483646 h 432"/>
                <a:gd name="T68" fmla="*/ 2147483646 w 408"/>
                <a:gd name="T69" fmla="*/ 2147483646 h 432"/>
                <a:gd name="T70" fmla="*/ 2147483646 w 408"/>
                <a:gd name="T71" fmla="*/ 2147483646 h 432"/>
                <a:gd name="T72" fmla="*/ 2147483646 w 408"/>
                <a:gd name="T73" fmla="*/ 2147483646 h 432"/>
                <a:gd name="T74" fmla="*/ 2147483646 w 408"/>
                <a:gd name="T75" fmla="*/ 2147483646 h 432"/>
                <a:gd name="T76" fmla="*/ 2147483646 w 408"/>
                <a:gd name="T77" fmla="*/ 2147483646 h 432"/>
                <a:gd name="T78" fmla="*/ 2147483646 w 408"/>
                <a:gd name="T79" fmla="*/ 2147483646 h 432"/>
                <a:gd name="T80" fmla="*/ 2147483646 w 408"/>
                <a:gd name="T81" fmla="*/ 2147483646 h 432"/>
                <a:gd name="T82" fmla="*/ 2147483646 w 408"/>
                <a:gd name="T83" fmla="*/ 2147483646 h 432"/>
                <a:gd name="T84" fmla="*/ 2147483646 w 408"/>
                <a:gd name="T85" fmla="*/ 2147483646 h 432"/>
                <a:gd name="T86" fmla="*/ 2147483646 w 408"/>
                <a:gd name="T87" fmla="*/ 2147483646 h 43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"/>
                <a:gd name="T133" fmla="*/ 0 h 432"/>
                <a:gd name="T134" fmla="*/ 408 w 408"/>
                <a:gd name="T135" fmla="*/ 432 h 43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" h="432" extrusionOk="0">
                  <a:moveTo>
                    <a:pt x="0" y="229"/>
                  </a:moveTo>
                  <a:lnTo>
                    <a:pt x="0" y="204"/>
                  </a:lnTo>
                  <a:lnTo>
                    <a:pt x="1" y="193"/>
                  </a:lnTo>
                  <a:lnTo>
                    <a:pt x="1" y="182"/>
                  </a:lnTo>
                  <a:lnTo>
                    <a:pt x="2" y="173"/>
                  </a:lnTo>
                  <a:lnTo>
                    <a:pt x="4" y="163"/>
                  </a:lnTo>
                  <a:lnTo>
                    <a:pt x="7" y="152"/>
                  </a:lnTo>
                  <a:lnTo>
                    <a:pt x="9" y="143"/>
                  </a:lnTo>
                  <a:lnTo>
                    <a:pt x="13" y="134"/>
                  </a:lnTo>
                  <a:lnTo>
                    <a:pt x="16" y="125"/>
                  </a:lnTo>
                  <a:lnTo>
                    <a:pt x="20" y="115"/>
                  </a:lnTo>
                  <a:lnTo>
                    <a:pt x="25" y="107"/>
                  </a:lnTo>
                  <a:lnTo>
                    <a:pt x="30" y="98"/>
                  </a:lnTo>
                  <a:lnTo>
                    <a:pt x="34" y="90"/>
                  </a:lnTo>
                  <a:lnTo>
                    <a:pt x="40" y="81"/>
                  </a:lnTo>
                  <a:lnTo>
                    <a:pt x="46" y="74"/>
                  </a:lnTo>
                  <a:lnTo>
                    <a:pt x="54" y="67"/>
                  </a:lnTo>
                  <a:lnTo>
                    <a:pt x="60" y="60"/>
                  </a:lnTo>
                  <a:lnTo>
                    <a:pt x="67" y="53"/>
                  </a:lnTo>
                  <a:lnTo>
                    <a:pt x="74" y="47"/>
                  </a:lnTo>
                  <a:lnTo>
                    <a:pt x="82" y="41"/>
                  </a:lnTo>
                  <a:lnTo>
                    <a:pt x="90" y="35"/>
                  </a:lnTo>
                  <a:lnTo>
                    <a:pt x="98" y="30"/>
                  </a:lnTo>
                  <a:lnTo>
                    <a:pt x="106" y="25"/>
                  </a:lnTo>
                  <a:lnTo>
                    <a:pt x="116" y="20"/>
                  </a:lnTo>
                  <a:lnTo>
                    <a:pt x="124" y="17"/>
                  </a:lnTo>
                  <a:lnTo>
                    <a:pt x="134" y="13"/>
                  </a:lnTo>
                  <a:lnTo>
                    <a:pt x="144" y="9"/>
                  </a:lnTo>
                  <a:lnTo>
                    <a:pt x="153" y="7"/>
                  </a:lnTo>
                  <a:lnTo>
                    <a:pt x="163" y="5"/>
                  </a:lnTo>
                  <a:lnTo>
                    <a:pt x="172" y="2"/>
                  </a:lnTo>
                  <a:lnTo>
                    <a:pt x="183" y="1"/>
                  </a:lnTo>
                  <a:lnTo>
                    <a:pt x="193" y="0"/>
                  </a:lnTo>
                  <a:lnTo>
                    <a:pt x="204" y="0"/>
                  </a:lnTo>
                  <a:lnTo>
                    <a:pt x="205" y="0"/>
                  </a:lnTo>
                  <a:lnTo>
                    <a:pt x="216" y="0"/>
                  </a:lnTo>
                  <a:lnTo>
                    <a:pt x="225" y="1"/>
                  </a:lnTo>
                  <a:lnTo>
                    <a:pt x="236" y="2"/>
                  </a:lnTo>
                  <a:lnTo>
                    <a:pt x="246" y="5"/>
                  </a:lnTo>
                  <a:lnTo>
                    <a:pt x="255" y="7"/>
                  </a:lnTo>
                  <a:lnTo>
                    <a:pt x="265" y="9"/>
                  </a:lnTo>
                  <a:lnTo>
                    <a:pt x="274" y="13"/>
                  </a:lnTo>
                  <a:lnTo>
                    <a:pt x="284" y="17"/>
                  </a:lnTo>
                  <a:lnTo>
                    <a:pt x="292" y="20"/>
                  </a:lnTo>
                  <a:lnTo>
                    <a:pt x="302" y="25"/>
                  </a:lnTo>
                  <a:lnTo>
                    <a:pt x="310" y="30"/>
                  </a:lnTo>
                  <a:lnTo>
                    <a:pt x="319" y="35"/>
                  </a:lnTo>
                  <a:lnTo>
                    <a:pt x="326" y="41"/>
                  </a:lnTo>
                  <a:lnTo>
                    <a:pt x="334" y="47"/>
                  </a:lnTo>
                  <a:lnTo>
                    <a:pt x="342" y="53"/>
                  </a:lnTo>
                  <a:lnTo>
                    <a:pt x="349" y="60"/>
                  </a:lnTo>
                  <a:lnTo>
                    <a:pt x="355" y="67"/>
                  </a:lnTo>
                  <a:lnTo>
                    <a:pt x="362" y="74"/>
                  </a:lnTo>
                  <a:lnTo>
                    <a:pt x="368" y="81"/>
                  </a:lnTo>
                  <a:lnTo>
                    <a:pt x="374" y="90"/>
                  </a:lnTo>
                  <a:lnTo>
                    <a:pt x="379" y="98"/>
                  </a:lnTo>
                  <a:lnTo>
                    <a:pt x="384" y="107"/>
                  </a:lnTo>
                  <a:lnTo>
                    <a:pt x="388" y="115"/>
                  </a:lnTo>
                  <a:lnTo>
                    <a:pt x="392" y="125"/>
                  </a:lnTo>
                  <a:lnTo>
                    <a:pt x="396" y="134"/>
                  </a:lnTo>
                  <a:lnTo>
                    <a:pt x="399" y="143"/>
                  </a:lnTo>
                  <a:lnTo>
                    <a:pt x="402" y="152"/>
                  </a:lnTo>
                  <a:lnTo>
                    <a:pt x="404" y="163"/>
                  </a:lnTo>
                  <a:lnTo>
                    <a:pt x="406" y="173"/>
                  </a:lnTo>
                  <a:lnTo>
                    <a:pt x="408" y="182"/>
                  </a:lnTo>
                  <a:lnTo>
                    <a:pt x="408" y="193"/>
                  </a:lnTo>
                  <a:lnTo>
                    <a:pt x="408" y="204"/>
                  </a:lnTo>
                  <a:lnTo>
                    <a:pt x="408" y="229"/>
                  </a:lnTo>
                  <a:lnTo>
                    <a:pt x="408" y="239"/>
                  </a:lnTo>
                  <a:lnTo>
                    <a:pt x="408" y="249"/>
                  </a:lnTo>
                  <a:lnTo>
                    <a:pt x="406" y="259"/>
                  </a:lnTo>
                  <a:lnTo>
                    <a:pt x="404" y="270"/>
                  </a:lnTo>
                  <a:lnTo>
                    <a:pt x="402" y="279"/>
                  </a:lnTo>
                  <a:lnTo>
                    <a:pt x="399" y="289"/>
                  </a:lnTo>
                  <a:lnTo>
                    <a:pt x="396" y="299"/>
                  </a:lnTo>
                  <a:lnTo>
                    <a:pt x="392" y="308"/>
                  </a:lnTo>
                  <a:lnTo>
                    <a:pt x="388" y="317"/>
                  </a:lnTo>
                  <a:lnTo>
                    <a:pt x="384" y="325"/>
                  </a:lnTo>
                  <a:lnTo>
                    <a:pt x="379" y="335"/>
                  </a:lnTo>
                  <a:lnTo>
                    <a:pt x="374" y="342"/>
                  </a:lnTo>
                  <a:lnTo>
                    <a:pt x="368" y="350"/>
                  </a:lnTo>
                  <a:lnTo>
                    <a:pt x="362" y="359"/>
                  </a:lnTo>
                  <a:lnTo>
                    <a:pt x="355" y="366"/>
                  </a:lnTo>
                  <a:lnTo>
                    <a:pt x="349" y="373"/>
                  </a:lnTo>
                  <a:lnTo>
                    <a:pt x="342" y="379"/>
                  </a:lnTo>
                  <a:lnTo>
                    <a:pt x="334" y="386"/>
                  </a:lnTo>
                  <a:lnTo>
                    <a:pt x="326" y="392"/>
                  </a:lnTo>
                  <a:lnTo>
                    <a:pt x="319" y="397"/>
                  </a:lnTo>
                  <a:lnTo>
                    <a:pt x="310" y="403"/>
                  </a:lnTo>
                  <a:lnTo>
                    <a:pt x="302" y="408"/>
                  </a:lnTo>
                  <a:lnTo>
                    <a:pt x="292" y="413"/>
                  </a:lnTo>
                  <a:lnTo>
                    <a:pt x="284" y="416"/>
                  </a:lnTo>
                  <a:lnTo>
                    <a:pt x="274" y="420"/>
                  </a:lnTo>
                  <a:lnTo>
                    <a:pt x="265" y="423"/>
                  </a:lnTo>
                  <a:lnTo>
                    <a:pt x="255" y="426"/>
                  </a:lnTo>
                  <a:lnTo>
                    <a:pt x="246" y="428"/>
                  </a:lnTo>
                  <a:lnTo>
                    <a:pt x="236" y="429"/>
                  </a:lnTo>
                  <a:lnTo>
                    <a:pt x="225" y="431"/>
                  </a:lnTo>
                  <a:lnTo>
                    <a:pt x="216" y="432"/>
                  </a:lnTo>
                  <a:lnTo>
                    <a:pt x="205" y="432"/>
                  </a:lnTo>
                  <a:lnTo>
                    <a:pt x="204" y="432"/>
                  </a:lnTo>
                  <a:lnTo>
                    <a:pt x="193" y="432"/>
                  </a:lnTo>
                  <a:lnTo>
                    <a:pt x="183" y="431"/>
                  </a:lnTo>
                  <a:lnTo>
                    <a:pt x="172" y="429"/>
                  </a:lnTo>
                  <a:lnTo>
                    <a:pt x="163" y="428"/>
                  </a:lnTo>
                  <a:lnTo>
                    <a:pt x="153" y="426"/>
                  </a:lnTo>
                  <a:lnTo>
                    <a:pt x="144" y="423"/>
                  </a:lnTo>
                  <a:lnTo>
                    <a:pt x="134" y="420"/>
                  </a:lnTo>
                  <a:lnTo>
                    <a:pt x="124" y="416"/>
                  </a:lnTo>
                  <a:lnTo>
                    <a:pt x="116" y="413"/>
                  </a:lnTo>
                  <a:lnTo>
                    <a:pt x="106" y="408"/>
                  </a:lnTo>
                  <a:lnTo>
                    <a:pt x="98" y="403"/>
                  </a:lnTo>
                  <a:lnTo>
                    <a:pt x="90" y="397"/>
                  </a:lnTo>
                  <a:lnTo>
                    <a:pt x="82" y="392"/>
                  </a:lnTo>
                  <a:lnTo>
                    <a:pt x="74" y="386"/>
                  </a:lnTo>
                  <a:lnTo>
                    <a:pt x="67" y="379"/>
                  </a:lnTo>
                  <a:lnTo>
                    <a:pt x="60" y="373"/>
                  </a:lnTo>
                  <a:lnTo>
                    <a:pt x="54" y="366"/>
                  </a:lnTo>
                  <a:lnTo>
                    <a:pt x="46" y="359"/>
                  </a:lnTo>
                  <a:lnTo>
                    <a:pt x="40" y="350"/>
                  </a:lnTo>
                  <a:lnTo>
                    <a:pt x="34" y="342"/>
                  </a:lnTo>
                  <a:lnTo>
                    <a:pt x="30" y="335"/>
                  </a:lnTo>
                  <a:lnTo>
                    <a:pt x="25" y="325"/>
                  </a:lnTo>
                  <a:lnTo>
                    <a:pt x="20" y="317"/>
                  </a:lnTo>
                  <a:lnTo>
                    <a:pt x="16" y="308"/>
                  </a:lnTo>
                  <a:lnTo>
                    <a:pt x="13" y="299"/>
                  </a:lnTo>
                  <a:lnTo>
                    <a:pt x="9" y="289"/>
                  </a:lnTo>
                  <a:lnTo>
                    <a:pt x="7" y="279"/>
                  </a:lnTo>
                  <a:lnTo>
                    <a:pt x="4" y="270"/>
                  </a:lnTo>
                  <a:lnTo>
                    <a:pt x="2" y="259"/>
                  </a:lnTo>
                  <a:lnTo>
                    <a:pt x="1" y="249"/>
                  </a:lnTo>
                  <a:lnTo>
                    <a:pt x="1" y="239"/>
                  </a:lnTo>
                  <a:lnTo>
                    <a:pt x="0" y="229"/>
                  </a:lnTo>
                  <a:close/>
                </a:path>
              </a:pathLst>
            </a:custGeom>
            <a:noFill/>
            <a:ln w="17450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7439" name="Shape 775">
              <a:extLst>
                <a:ext uri="{FF2B5EF4-FFF2-40B4-BE49-F238E27FC236}">
                  <a16:creationId xmlns:a16="http://schemas.microsoft.com/office/drawing/2014/main" id="{1A7D39AF-F110-E04D-A472-55467FBD648B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1557765" y="5081404"/>
              <a:ext cx="779095" cy="369887"/>
            </a:xfrm>
            <a:custGeom>
              <a:avLst/>
              <a:gdLst>
                <a:gd name="T0" fmla="*/ 2147483646 w 408"/>
                <a:gd name="T1" fmla="*/ 2147483646 h 432"/>
                <a:gd name="T2" fmla="*/ 2147483646 w 408"/>
                <a:gd name="T3" fmla="*/ 2147483646 h 432"/>
                <a:gd name="T4" fmla="*/ 2147483646 w 408"/>
                <a:gd name="T5" fmla="*/ 2147483646 h 432"/>
                <a:gd name="T6" fmla="*/ 2147483646 w 408"/>
                <a:gd name="T7" fmla="*/ 2147483646 h 432"/>
                <a:gd name="T8" fmla="*/ 2147483646 w 408"/>
                <a:gd name="T9" fmla="*/ 2147483646 h 432"/>
                <a:gd name="T10" fmla="*/ 2147483646 w 408"/>
                <a:gd name="T11" fmla="*/ 2147483646 h 432"/>
                <a:gd name="T12" fmla="*/ 2147483646 w 408"/>
                <a:gd name="T13" fmla="*/ 2147483646 h 432"/>
                <a:gd name="T14" fmla="*/ 2147483646 w 408"/>
                <a:gd name="T15" fmla="*/ 2147483646 h 432"/>
                <a:gd name="T16" fmla="*/ 2147483646 w 408"/>
                <a:gd name="T17" fmla="*/ 2147483646 h 432"/>
                <a:gd name="T18" fmla="*/ 2147483646 w 408"/>
                <a:gd name="T19" fmla="*/ 2147483646 h 432"/>
                <a:gd name="T20" fmla="*/ 2147483646 w 408"/>
                <a:gd name="T21" fmla="*/ 0 h 432"/>
                <a:gd name="T22" fmla="*/ 2147483646 w 408"/>
                <a:gd name="T23" fmla="*/ 0 h 432"/>
                <a:gd name="T24" fmla="*/ 2147483646 w 408"/>
                <a:gd name="T25" fmla="*/ 2147483646 h 432"/>
                <a:gd name="T26" fmla="*/ 2147483646 w 408"/>
                <a:gd name="T27" fmla="*/ 2147483646 h 432"/>
                <a:gd name="T28" fmla="*/ 2147483646 w 408"/>
                <a:gd name="T29" fmla="*/ 2147483646 h 432"/>
                <a:gd name="T30" fmla="*/ 2147483646 w 408"/>
                <a:gd name="T31" fmla="*/ 2147483646 h 432"/>
                <a:gd name="T32" fmla="*/ 2147483646 w 408"/>
                <a:gd name="T33" fmla="*/ 2147483646 h 432"/>
                <a:gd name="T34" fmla="*/ 2147483646 w 408"/>
                <a:gd name="T35" fmla="*/ 2147483646 h 432"/>
                <a:gd name="T36" fmla="*/ 2147483646 w 408"/>
                <a:gd name="T37" fmla="*/ 2147483646 h 432"/>
                <a:gd name="T38" fmla="*/ 2147483646 w 408"/>
                <a:gd name="T39" fmla="*/ 2147483646 h 432"/>
                <a:gd name="T40" fmla="*/ 2147483646 w 408"/>
                <a:gd name="T41" fmla="*/ 2147483646 h 432"/>
                <a:gd name="T42" fmla="*/ 2147483646 w 408"/>
                <a:gd name="T43" fmla="*/ 2147483646 h 432"/>
                <a:gd name="T44" fmla="*/ 2147483646 w 408"/>
                <a:gd name="T45" fmla="*/ 2147483646 h 432"/>
                <a:gd name="T46" fmla="*/ 2147483646 w 408"/>
                <a:gd name="T47" fmla="*/ 2147483646 h 432"/>
                <a:gd name="T48" fmla="*/ 2147483646 w 408"/>
                <a:gd name="T49" fmla="*/ 2147483646 h 432"/>
                <a:gd name="T50" fmla="*/ 2147483646 w 408"/>
                <a:gd name="T51" fmla="*/ 2147483646 h 432"/>
                <a:gd name="T52" fmla="*/ 2147483646 w 408"/>
                <a:gd name="T53" fmla="*/ 2147483646 h 432"/>
                <a:gd name="T54" fmla="*/ 2147483646 w 408"/>
                <a:gd name="T55" fmla="*/ 2147483646 h 432"/>
                <a:gd name="T56" fmla="*/ 2147483646 w 408"/>
                <a:gd name="T57" fmla="*/ 2147483646 h 432"/>
                <a:gd name="T58" fmla="*/ 2147483646 w 408"/>
                <a:gd name="T59" fmla="*/ 2147483646 h 432"/>
                <a:gd name="T60" fmla="*/ 2147483646 w 408"/>
                <a:gd name="T61" fmla="*/ 2147483646 h 432"/>
                <a:gd name="T62" fmla="*/ 2147483646 w 408"/>
                <a:gd name="T63" fmla="*/ 2147483646 h 432"/>
                <a:gd name="T64" fmla="*/ 2147483646 w 408"/>
                <a:gd name="T65" fmla="*/ 2147483646 h 432"/>
                <a:gd name="T66" fmla="*/ 2147483646 w 408"/>
                <a:gd name="T67" fmla="*/ 2147483646 h 432"/>
                <a:gd name="T68" fmla="*/ 2147483646 w 408"/>
                <a:gd name="T69" fmla="*/ 2147483646 h 432"/>
                <a:gd name="T70" fmla="*/ 2147483646 w 408"/>
                <a:gd name="T71" fmla="*/ 2147483646 h 432"/>
                <a:gd name="T72" fmla="*/ 2147483646 w 408"/>
                <a:gd name="T73" fmla="*/ 2147483646 h 432"/>
                <a:gd name="T74" fmla="*/ 2147483646 w 408"/>
                <a:gd name="T75" fmla="*/ 2147483646 h 432"/>
                <a:gd name="T76" fmla="*/ 2147483646 w 408"/>
                <a:gd name="T77" fmla="*/ 2147483646 h 432"/>
                <a:gd name="T78" fmla="*/ 2147483646 w 408"/>
                <a:gd name="T79" fmla="*/ 2147483646 h 432"/>
                <a:gd name="T80" fmla="*/ 2147483646 w 408"/>
                <a:gd name="T81" fmla="*/ 2147483646 h 432"/>
                <a:gd name="T82" fmla="*/ 2147483646 w 408"/>
                <a:gd name="T83" fmla="*/ 2147483646 h 432"/>
                <a:gd name="T84" fmla="*/ 2147483646 w 408"/>
                <a:gd name="T85" fmla="*/ 2147483646 h 432"/>
                <a:gd name="T86" fmla="*/ 2147483646 w 408"/>
                <a:gd name="T87" fmla="*/ 2147483646 h 43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"/>
                <a:gd name="T133" fmla="*/ 0 h 432"/>
                <a:gd name="T134" fmla="*/ 408 w 408"/>
                <a:gd name="T135" fmla="*/ 432 h 43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" h="432" extrusionOk="0">
                  <a:moveTo>
                    <a:pt x="0" y="229"/>
                  </a:moveTo>
                  <a:lnTo>
                    <a:pt x="0" y="204"/>
                  </a:lnTo>
                  <a:lnTo>
                    <a:pt x="1" y="193"/>
                  </a:lnTo>
                  <a:lnTo>
                    <a:pt x="1" y="182"/>
                  </a:lnTo>
                  <a:lnTo>
                    <a:pt x="2" y="173"/>
                  </a:lnTo>
                  <a:lnTo>
                    <a:pt x="4" y="163"/>
                  </a:lnTo>
                  <a:lnTo>
                    <a:pt x="7" y="152"/>
                  </a:lnTo>
                  <a:lnTo>
                    <a:pt x="9" y="143"/>
                  </a:lnTo>
                  <a:lnTo>
                    <a:pt x="13" y="134"/>
                  </a:lnTo>
                  <a:lnTo>
                    <a:pt x="16" y="125"/>
                  </a:lnTo>
                  <a:lnTo>
                    <a:pt x="20" y="115"/>
                  </a:lnTo>
                  <a:lnTo>
                    <a:pt x="25" y="107"/>
                  </a:lnTo>
                  <a:lnTo>
                    <a:pt x="30" y="98"/>
                  </a:lnTo>
                  <a:lnTo>
                    <a:pt x="34" y="90"/>
                  </a:lnTo>
                  <a:lnTo>
                    <a:pt x="40" y="81"/>
                  </a:lnTo>
                  <a:lnTo>
                    <a:pt x="46" y="74"/>
                  </a:lnTo>
                  <a:lnTo>
                    <a:pt x="54" y="67"/>
                  </a:lnTo>
                  <a:lnTo>
                    <a:pt x="60" y="60"/>
                  </a:lnTo>
                  <a:lnTo>
                    <a:pt x="67" y="53"/>
                  </a:lnTo>
                  <a:lnTo>
                    <a:pt x="74" y="47"/>
                  </a:lnTo>
                  <a:lnTo>
                    <a:pt x="82" y="41"/>
                  </a:lnTo>
                  <a:lnTo>
                    <a:pt x="90" y="35"/>
                  </a:lnTo>
                  <a:lnTo>
                    <a:pt x="98" y="30"/>
                  </a:lnTo>
                  <a:lnTo>
                    <a:pt x="106" y="25"/>
                  </a:lnTo>
                  <a:lnTo>
                    <a:pt x="116" y="20"/>
                  </a:lnTo>
                  <a:lnTo>
                    <a:pt x="124" y="17"/>
                  </a:lnTo>
                  <a:lnTo>
                    <a:pt x="134" y="13"/>
                  </a:lnTo>
                  <a:lnTo>
                    <a:pt x="144" y="9"/>
                  </a:lnTo>
                  <a:lnTo>
                    <a:pt x="153" y="7"/>
                  </a:lnTo>
                  <a:lnTo>
                    <a:pt x="163" y="5"/>
                  </a:lnTo>
                  <a:lnTo>
                    <a:pt x="172" y="2"/>
                  </a:lnTo>
                  <a:lnTo>
                    <a:pt x="183" y="1"/>
                  </a:lnTo>
                  <a:lnTo>
                    <a:pt x="193" y="0"/>
                  </a:lnTo>
                  <a:lnTo>
                    <a:pt x="204" y="0"/>
                  </a:lnTo>
                  <a:lnTo>
                    <a:pt x="205" y="0"/>
                  </a:lnTo>
                  <a:lnTo>
                    <a:pt x="216" y="0"/>
                  </a:lnTo>
                  <a:lnTo>
                    <a:pt x="225" y="1"/>
                  </a:lnTo>
                  <a:lnTo>
                    <a:pt x="236" y="2"/>
                  </a:lnTo>
                  <a:lnTo>
                    <a:pt x="246" y="5"/>
                  </a:lnTo>
                  <a:lnTo>
                    <a:pt x="255" y="7"/>
                  </a:lnTo>
                  <a:lnTo>
                    <a:pt x="265" y="9"/>
                  </a:lnTo>
                  <a:lnTo>
                    <a:pt x="274" y="13"/>
                  </a:lnTo>
                  <a:lnTo>
                    <a:pt x="284" y="17"/>
                  </a:lnTo>
                  <a:lnTo>
                    <a:pt x="292" y="20"/>
                  </a:lnTo>
                  <a:lnTo>
                    <a:pt x="302" y="25"/>
                  </a:lnTo>
                  <a:lnTo>
                    <a:pt x="310" y="30"/>
                  </a:lnTo>
                  <a:lnTo>
                    <a:pt x="319" y="35"/>
                  </a:lnTo>
                  <a:lnTo>
                    <a:pt x="326" y="41"/>
                  </a:lnTo>
                  <a:lnTo>
                    <a:pt x="334" y="47"/>
                  </a:lnTo>
                  <a:lnTo>
                    <a:pt x="342" y="53"/>
                  </a:lnTo>
                  <a:lnTo>
                    <a:pt x="349" y="60"/>
                  </a:lnTo>
                  <a:lnTo>
                    <a:pt x="355" y="67"/>
                  </a:lnTo>
                  <a:lnTo>
                    <a:pt x="362" y="74"/>
                  </a:lnTo>
                  <a:lnTo>
                    <a:pt x="368" y="81"/>
                  </a:lnTo>
                  <a:lnTo>
                    <a:pt x="374" y="90"/>
                  </a:lnTo>
                  <a:lnTo>
                    <a:pt x="379" y="98"/>
                  </a:lnTo>
                  <a:lnTo>
                    <a:pt x="384" y="107"/>
                  </a:lnTo>
                  <a:lnTo>
                    <a:pt x="388" y="115"/>
                  </a:lnTo>
                  <a:lnTo>
                    <a:pt x="392" y="125"/>
                  </a:lnTo>
                  <a:lnTo>
                    <a:pt x="396" y="134"/>
                  </a:lnTo>
                  <a:lnTo>
                    <a:pt x="399" y="143"/>
                  </a:lnTo>
                  <a:lnTo>
                    <a:pt x="402" y="152"/>
                  </a:lnTo>
                  <a:lnTo>
                    <a:pt x="404" y="163"/>
                  </a:lnTo>
                  <a:lnTo>
                    <a:pt x="406" y="173"/>
                  </a:lnTo>
                  <a:lnTo>
                    <a:pt x="408" y="182"/>
                  </a:lnTo>
                  <a:lnTo>
                    <a:pt x="408" y="193"/>
                  </a:lnTo>
                  <a:lnTo>
                    <a:pt x="408" y="204"/>
                  </a:lnTo>
                  <a:lnTo>
                    <a:pt x="408" y="229"/>
                  </a:lnTo>
                  <a:lnTo>
                    <a:pt x="408" y="239"/>
                  </a:lnTo>
                  <a:lnTo>
                    <a:pt x="408" y="249"/>
                  </a:lnTo>
                  <a:lnTo>
                    <a:pt x="406" y="259"/>
                  </a:lnTo>
                  <a:lnTo>
                    <a:pt x="404" y="270"/>
                  </a:lnTo>
                  <a:lnTo>
                    <a:pt x="402" y="279"/>
                  </a:lnTo>
                  <a:lnTo>
                    <a:pt x="399" y="289"/>
                  </a:lnTo>
                  <a:lnTo>
                    <a:pt x="396" y="299"/>
                  </a:lnTo>
                  <a:lnTo>
                    <a:pt x="392" y="308"/>
                  </a:lnTo>
                  <a:lnTo>
                    <a:pt x="388" y="317"/>
                  </a:lnTo>
                  <a:lnTo>
                    <a:pt x="384" y="325"/>
                  </a:lnTo>
                  <a:lnTo>
                    <a:pt x="379" y="335"/>
                  </a:lnTo>
                  <a:lnTo>
                    <a:pt x="374" y="342"/>
                  </a:lnTo>
                  <a:lnTo>
                    <a:pt x="368" y="350"/>
                  </a:lnTo>
                  <a:lnTo>
                    <a:pt x="362" y="359"/>
                  </a:lnTo>
                  <a:lnTo>
                    <a:pt x="355" y="366"/>
                  </a:lnTo>
                  <a:lnTo>
                    <a:pt x="349" y="373"/>
                  </a:lnTo>
                  <a:lnTo>
                    <a:pt x="342" y="379"/>
                  </a:lnTo>
                  <a:lnTo>
                    <a:pt x="334" y="386"/>
                  </a:lnTo>
                  <a:lnTo>
                    <a:pt x="326" y="392"/>
                  </a:lnTo>
                  <a:lnTo>
                    <a:pt x="319" y="397"/>
                  </a:lnTo>
                  <a:lnTo>
                    <a:pt x="310" y="403"/>
                  </a:lnTo>
                  <a:lnTo>
                    <a:pt x="302" y="408"/>
                  </a:lnTo>
                  <a:lnTo>
                    <a:pt x="292" y="413"/>
                  </a:lnTo>
                  <a:lnTo>
                    <a:pt x="284" y="416"/>
                  </a:lnTo>
                  <a:lnTo>
                    <a:pt x="274" y="420"/>
                  </a:lnTo>
                  <a:lnTo>
                    <a:pt x="265" y="423"/>
                  </a:lnTo>
                  <a:lnTo>
                    <a:pt x="255" y="426"/>
                  </a:lnTo>
                  <a:lnTo>
                    <a:pt x="246" y="428"/>
                  </a:lnTo>
                  <a:lnTo>
                    <a:pt x="236" y="429"/>
                  </a:lnTo>
                  <a:lnTo>
                    <a:pt x="225" y="431"/>
                  </a:lnTo>
                  <a:lnTo>
                    <a:pt x="216" y="432"/>
                  </a:lnTo>
                  <a:lnTo>
                    <a:pt x="205" y="432"/>
                  </a:lnTo>
                  <a:lnTo>
                    <a:pt x="204" y="432"/>
                  </a:lnTo>
                  <a:lnTo>
                    <a:pt x="193" y="432"/>
                  </a:lnTo>
                  <a:lnTo>
                    <a:pt x="183" y="431"/>
                  </a:lnTo>
                  <a:lnTo>
                    <a:pt x="172" y="429"/>
                  </a:lnTo>
                  <a:lnTo>
                    <a:pt x="163" y="428"/>
                  </a:lnTo>
                  <a:lnTo>
                    <a:pt x="153" y="426"/>
                  </a:lnTo>
                  <a:lnTo>
                    <a:pt x="144" y="423"/>
                  </a:lnTo>
                  <a:lnTo>
                    <a:pt x="134" y="420"/>
                  </a:lnTo>
                  <a:lnTo>
                    <a:pt x="124" y="416"/>
                  </a:lnTo>
                  <a:lnTo>
                    <a:pt x="116" y="413"/>
                  </a:lnTo>
                  <a:lnTo>
                    <a:pt x="106" y="408"/>
                  </a:lnTo>
                  <a:lnTo>
                    <a:pt x="98" y="403"/>
                  </a:lnTo>
                  <a:lnTo>
                    <a:pt x="90" y="397"/>
                  </a:lnTo>
                  <a:lnTo>
                    <a:pt x="82" y="392"/>
                  </a:lnTo>
                  <a:lnTo>
                    <a:pt x="74" y="386"/>
                  </a:lnTo>
                  <a:lnTo>
                    <a:pt x="67" y="379"/>
                  </a:lnTo>
                  <a:lnTo>
                    <a:pt x="60" y="373"/>
                  </a:lnTo>
                  <a:lnTo>
                    <a:pt x="54" y="366"/>
                  </a:lnTo>
                  <a:lnTo>
                    <a:pt x="46" y="359"/>
                  </a:lnTo>
                  <a:lnTo>
                    <a:pt x="40" y="350"/>
                  </a:lnTo>
                  <a:lnTo>
                    <a:pt x="34" y="342"/>
                  </a:lnTo>
                  <a:lnTo>
                    <a:pt x="30" y="335"/>
                  </a:lnTo>
                  <a:lnTo>
                    <a:pt x="25" y="325"/>
                  </a:lnTo>
                  <a:lnTo>
                    <a:pt x="20" y="317"/>
                  </a:lnTo>
                  <a:lnTo>
                    <a:pt x="16" y="308"/>
                  </a:lnTo>
                  <a:lnTo>
                    <a:pt x="13" y="299"/>
                  </a:lnTo>
                  <a:lnTo>
                    <a:pt x="9" y="289"/>
                  </a:lnTo>
                  <a:lnTo>
                    <a:pt x="7" y="279"/>
                  </a:lnTo>
                  <a:lnTo>
                    <a:pt x="4" y="270"/>
                  </a:lnTo>
                  <a:lnTo>
                    <a:pt x="2" y="259"/>
                  </a:lnTo>
                  <a:lnTo>
                    <a:pt x="1" y="249"/>
                  </a:lnTo>
                  <a:lnTo>
                    <a:pt x="1" y="239"/>
                  </a:lnTo>
                  <a:lnTo>
                    <a:pt x="0" y="229"/>
                  </a:lnTo>
                  <a:close/>
                </a:path>
              </a:pathLst>
            </a:custGeom>
            <a:noFill/>
            <a:ln w="17450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</p:grpSp>
      <p:sp>
        <p:nvSpPr>
          <p:cNvPr id="125" name="Rectangle 2">
            <a:extLst>
              <a:ext uri="{FF2B5EF4-FFF2-40B4-BE49-F238E27FC236}">
                <a16:creationId xmlns:a16="http://schemas.microsoft.com/office/drawing/2014/main" id="{1FEB7188-862F-5E40-8C9A-F2B77040C5A8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Derivation of Y and s</a:t>
            </a:r>
          </a:p>
        </p:txBody>
      </p:sp>
    </p:spTree>
  </p:cSld>
  <p:clrMapOvr>
    <a:masterClrMapping/>
  </p:clrMapOvr>
  <p:transition/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369" name="Group 1">
            <a:extLst>
              <a:ext uri="{FF2B5EF4-FFF2-40B4-BE49-F238E27FC236}">
                <a16:creationId xmlns:a16="http://schemas.microsoft.com/office/drawing/2014/main" id="{3DEDFD34-2FF2-7A49-AB9F-BB5C626378A9}"/>
              </a:ext>
            </a:extLst>
          </p:cNvPr>
          <p:cNvGrpSpPr>
            <a:grpSpLocks/>
          </p:cNvGrpSpPr>
          <p:nvPr/>
        </p:nvGrpSpPr>
        <p:grpSpPr bwMode="auto">
          <a:xfrm>
            <a:off x="1054100" y="1447801"/>
            <a:ext cx="6032500" cy="2270125"/>
            <a:chOff x="1552575" y="1598613"/>
            <a:chExt cx="6032500" cy="2270125"/>
          </a:xfrm>
        </p:grpSpPr>
        <p:sp>
          <p:nvSpPr>
            <p:cNvPr id="58496" name="Rectangle 57">
              <a:extLst>
                <a:ext uri="{FF2B5EF4-FFF2-40B4-BE49-F238E27FC236}">
                  <a16:creationId xmlns:a16="http://schemas.microsoft.com/office/drawing/2014/main" id="{7EC218CF-4921-414C-A93F-1DB76BA4B3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1598613"/>
              <a:ext cx="601503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97" name="Rectangle 58">
              <a:extLst>
                <a:ext uri="{FF2B5EF4-FFF2-40B4-BE49-F238E27FC236}">
                  <a16:creationId xmlns:a16="http://schemas.microsoft.com/office/drawing/2014/main" id="{27296191-E87D-C24C-951A-37AA899B3E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1619250"/>
              <a:ext cx="11113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98" name="Rectangle 59">
              <a:extLst>
                <a:ext uri="{FF2B5EF4-FFF2-40B4-BE49-F238E27FC236}">
                  <a16:creationId xmlns:a16="http://schemas.microsoft.com/office/drawing/2014/main" id="{C54B1047-7A81-F84D-AC21-08792DBA7D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1619250"/>
              <a:ext cx="12700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99" name="Rectangle 60">
              <a:extLst>
                <a:ext uri="{FF2B5EF4-FFF2-40B4-BE49-F238E27FC236}">
                  <a16:creationId xmlns:a16="http://schemas.microsoft.com/office/drawing/2014/main" id="{1F004AE8-0547-714C-9419-BF40F55CA2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4500" y="1924050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00" name="Rectangle 61">
              <a:extLst>
                <a:ext uri="{FF2B5EF4-FFF2-40B4-BE49-F238E27FC236}">
                  <a16:creationId xmlns:a16="http://schemas.microsoft.com/office/drawing/2014/main" id="{AF7295B2-D2DE-7E42-AF98-5A7DBF5251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1619250"/>
              <a:ext cx="12700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01" name="Rectangle 62">
              <a:extLst>
                <a:ext uri="{FF2B5EF4-FFF2-40B4-BE49-F238E27FC236}">
                  <a16:creationId xmlns:a16="http://schemas.microsoft.com/office/drawing/2014/main" id="{9B40BAFC-DC93-664E-86D5-E5B6D6D263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1863" y="1725613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02" name="Rectangle 63">
              <a:extLst>
                <a:ext uri="{FF2B5EF4-FFF2-40B4-BE49-F238E27FC236}">
                  <a16:creationId xmlns:a16="http://schemas.microsoft.com/office/drawing/2014/main" id="{50032EB6-7084-E343-8322-1EECBCC6AC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1619250"/>
              <a:ext cx="12700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03" name="Rectangle 64">
              <a:extLst>
                <a:ext uri="{FF2B5EF4-FFF2-40B4-BE49-F238E27FC236}">
                  <a16:creationId xmlns:a16="http://schemas.microsoft.com/office/drawing/2014/main" id="{38883181-9576-E94C-8C55-5150FBD055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130425"/>
              <a:ext cx="49672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04" name="Rectangle 65">
              <a:extLst>
                <a:ext uri="{FF2B5EF4-FFF2-40B4-BE49-F238E27FC236}">
                  <a16:creationId xmlns:a16="http://schemas.microsoft.com/office/drawing/2014/main" id="{E6C39C14-1620-A146-951F-9BEC45C0AD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2143125"/>
              <a:ext cx="11113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05" name="Rectangle 66">
              <a:extLst>
                <a:ext uri="{FF2B5EF4-FFF2-40B4-BE49-F238E27FC236}">
                  <a16:creationId xmlns:a16="http://schemas.microsoft.com/office/drawing/2014/main" id="{2DA51857-8412-F248-BCB1-922F5CB8D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0288" y="1725613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06" name="Rectangle 67">
              <a:extLst>
                <a:ext uri="{FF2B5EF4-FFF2-40B4-BE49-F238E27FC236}">
                  <a16:creationId xmlns:a16="http://schemas.microsoft.com/office/drawing/2014/main" id="{59CC7C3F-CC6B-7445-A380-5D398C9CF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1431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07" name="Rectangle 68">
              <a:extLst>
                <a:ext uri="{FF2B5EF4-FFF2-40B4-BE49-F238E27FC236}">
                  <a16:creationId xmlns:a16="http://schemas.microsoft.com/office/drawing/2014/main" id="{FFBA9E2F-7248-C142-8F84-4CCFE7E723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4200" y="22383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08" name="Rectangle 69">
              <a:extLst>
                <a:ext uri="{FF2B5EF4-FFF2-40B4-BE49-F238E27FC236}">
                  <a16:creationId xmlns:a16="http://schemas.microsoft.com/office/drawing/2014/main" id="{83C81899-2F9F-7945-9090-269907F9A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2250" y="22463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8509" name="Rectangle 70">
              <a:extLst>
                <a:ext uri="{FF2B5EF4-FFF2-40B4-BE49-F238E27FC236}">
                  <a16:creationId xmlns:a16="http://schemas.microsoft.com/office/drawing/2014/main" id="{C8598901-F263-C146-98BE-32C8BBE21C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8638" y="2247900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10" name="Rectangle 71">
              <a:extLst>
                <a:ext uri="{FF2B5EF4-FFF2-40B4-BE49-F238E27FC236}">
                  <a16:creationId xmlns:a16="http://schemas.microsoft.com/office/drawing/2014/main" id="{AB285143-1213-6A49-9F31-48C0884267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11" name="Rectangle 72">
              <a:extLst>
                <a:ext uri="{FF2B5EF4-FFF2-40B4-BE49-F238E27FC236}">
                  <a16:creationId xmlns:a16="http://schemas.microsoft.com/office/drawing/2014/main" id="{92277AB5-85C0-EF43-A750-72D697F6D3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325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12" name="Rectangle 73">
              <a:extLst>
                <a:ext uri="{FF2B5EF4-FFF2-40B4-BE49-F238E27FC236}">
                  <a16:creationId xmlns:a16="http://schemas.microsoft.com/office/drawing/2014/main" id="{363BA07A-6FE7-134B-B947-4D7B36A1FB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21431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13" name="Rectangle 74">
              <a:extLst>
                <a:ext uri="{FF2B5EF4-FFF2-40B4-BE49-F238E27FC236}">
                  <a16:creationId xmlns:a16="http://schemas.microsoft.com/office/drawing/2014/main" id="{1CDDF8EB-110F-6F42-A297-B550910E6C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14" name="Rectangle 75">
              <a:extLst>
                <a:ext uri="{FF2B5EF4-FFF2-40B4-BE49-F238E27FC236}">
                  <a16:creationId xmlns:a16="http://schemas.microsoft.com/office/drawing/2014/main" id="{EE46BD53-C314-A343-83DC-04BFAC54D1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8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15" name="Rectangle 76">
              <a:extLst>
                <a:ext uri="{FF2B5EF4-FFF2-40B4-BE49-F238E27FC236}">
                  <a16:creationId xmlns:a16="http://schemas.microsoft.com/office/drawing/2014/main" id="{D98C6A56-3D79-AD42-999E-1B5EFC277D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0438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16" name="Rectangle 77">
              <a:extLst>
                <a:ext uri="{FF2B5EF4-FFF2-40B4-BE49-F238E27FC236}">
                  <a16:creationId xmlns:a16="http://schemas.microsoft.com/office/drawing/2014/main" id="{1E78F945-2A0B-854B-B5E0-319F2607A9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17" name="Rectangle 78">
              <a:extLst>
                <a:ext uri="{FF2B5EF4-FFF2-40B4-BE49-F238E27FC236}">
                  <a16:creationId xmlns:a16="http://schemas.microsoft.com/office/drawing/2014/main" id="{34D40EE1-201A-F844-AC6F-AC48277571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21431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18" name="Rectangle 79">
              <a:extLst>
                <a:ext uri="{FF2B5EF4-FFF2-40B4-BE49-F238E27FC236}">
                  <a16:creationId xmlns:a16="http://schemas.microsoft.com/office/drawing/2014/main" id="{E35C5BC9-8DA3-0E44-AFCC-0A7E8A40C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587625"/>
              <a:ext cx="49672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19" name="Rectangle 80">
              <a:extLst>
                <a:ext uri="{FF2B5EF4-FFF2-40B4-BE49-F238E27FC236}">
                  <a16:creationId xmlns:a16="http://schemas.microsoft.com/office/drawing/2014/main" id="{715A559B-BFB9-664C-90E7-910786CFD3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2600325"/>
              <a:ext cx="11113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20" name="Rectangle 81">
              <a:extLst>
                <a:ext uri="{FF2B5EF4-FFF2-40B4-BE49-F238E27FC236}">
                  <a16:creationId xmlns:a16="http://schemas.microsoft.com/office/drawing/2014/main" id="{14017CA2-ACE1-324C-A8AB-4FA9F58715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0100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21" name="Rectangle 82">
              <a:extLst>
                <a:ext uri="{FF2B5EF4-FFF2-40B4-BE49-F238E27FC236}">
                  <a16:creationId xmlns:a16="http://schemas.microsoft.com/office/drawing/2014/main" id="{586B476D-BE4C-D645-AD9C-DE65D4E690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600325"/>
              <a:ext cx="12700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22" name="Rectangle 83">
              <a:extLst>
                <a:ext uri="{FF2B5EF4-FFF2-40B4-BE49-F238E27FC236}">
                  <a16:creationId xmlns:a16="http://schemas.microsoft.com/office/drawing/2014/main" id="{62638735-3BE2-0943-8E4B-B2362DDAFA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2475" y="265747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8523" name="Rectangle 84">
              <a:extLst>
                <a:ext uri="{FF2B5EF4-FFF2-40B4-BE49-F238E27FC236}">
                  <a16:creationId xmlns:a16="http://schemas.microsoft.com/office/drawing/2014/main" id="{1735C25A-4F17-5B4E-9366-CAC620DA93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2600325"/>
              <a:ext cx="12700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24" name="Rectangle 85">
              <a:extLst>
                <a:ext uri="{FF2B5EF4-FFF2-40B4-BE49-F238E27FC236}">
                  <a16:creationId xmlns:a16="http://schemas.microsoft.com/office/drawing/2014/main" id="{CE064B7A-791E-1043-8E92-69E80C0F6A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6675" y="2703513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8525" name="Rectangle 86">
              <a:extLst>
                <a:ext uri="{FF2B5EF4-FFF2-40B4-BE49-F238E27FC236}">
                  <a16:creationId xmlns:a16="http://schemas.microsoft.com/office/drawing/2014/main" id="{31FFD169-3B17-8742-AA05-F1AC8DF4C9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2600325"/>
              <a:ext cx="12700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26" name="Rectangle 87">
              <a:extLst>
                <a:ext uri="{FF2B5EF4-FFF2-40B4-BE49-F238E27FC236}">
                  <a16:creationId xmlns:a16="http://schemas.microsoft.com/office/drawing/2014/main" id="{3DC0ACE4-EB94-8D4F-B54B-FEE905AB97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043238"/>
              <a:ext cx="6015038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27" name="Rectangle 88">
              <a:extLst>
                <a:ext uri="{FF2B5EF4-FFF2-40B4-BE49-F238E27FC236}">
                  <a16:creationId xmlns:a16="http://schemas.microsoft.com/office/drawing/2014/main" id="{0F3798A1-3B16-E342-AE2E-A321D70F62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055938"/>
              <a:ext cx="11113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28" name="Rectangle 89">
              <a:extLst>
                <a:ext uri="{FF2B5EF4-FFF2-40B4-BE49-F238E27FC236}">
                  <a16:creationId xmlns:a16="http://schemas.microsoft.com/office/drawing/2014/main" id="{1C33FDC0-2728-5046-B0FD-63DF5626D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5563" y="27035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8529" name="Rectangle 90">
              <a:extLst>
                <a:ext uri="{FF2B5EF4-FFF2-40B4-BE49-F238E27FC236}">
                  <a16:creationId xmlns:a16="http://schemas.microsoft.com/office/drawing/2014/main" id="{A8FC3E21-565B-4B4D-A8F8-7E39C74733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30559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30" name="Rectangle 91">
              <a:extLst>
                <a:ext uri="{FF2B5EF4-FFF2-40B4-BE49-F238E27FC236}">
                  <a16:creationId xmlns:a16="http://schemas.microsoft.com/office/drawing/2014/main" id="{A8162353-374A-334C-BBF6-8805C87D2B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5650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31" name="Rectangle 92">
              <a:extLst>
                <a:ext uri="{FF2B5EF4-FFF2-40B4-BE49-F238E27FC236}">
                  <a16:creationId xmlns:a16="http://schemas.microsoft.com/office/drawing/2014/main" id="{4CAC7B03-6AF4-594D-88FD-9E496AC9C2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58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32" name="Rectangle 93">
              <a:extLst>
                <a:ext uri="{FF2B5EF4-FFF2-40B4-BE49-F238E27FC236}">
                  <a16:creationId xmlns:a16="http://schemas.microsoft.com/office/drawing/2014/main" id="{FEB84604-31BF-7E4E-9302-198A56661A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13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33" name="Rectangle 94">
              <a:extLst>
                <a:ext uri="{FF2B5EF4-FFF2-40B4-BE49-F238E27FC236}">
                  <a16:creationId xmlns:a16="http://schemas.microsoft.com/office/drawing/2014/main" id="{1E9770FF-0EE4-A94E-B172-A888D935F9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58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34" name="Rectangle 95">
              <a:extLst>
                <a:ext uri="{FF2B5EF4-FFF2-40B4-BE49-F238E27FC236}">
                  <a16:creationId xmlns:a16="http://schemas.microsoft.com/office/drawing/2014/main" id="{A7589BBD-B2C5-8A45-848B-2A9BEECB0F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30559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35" name="Rectangle 96">
              <a:extLst>
                <a:ext uri="{FF2B5EF4-FFF2-40B4-BE49-F238E27FC236}">
                  <a16:creationId xmlns:a16="http://schemas.microsoft.com/office/drawing/2014/main" id="{A3F4E6C6-7228-9048-9BF6-13B453E870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2213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36" name="Rectangle 97">
              <a:extLst>
                <a:ext uri="{FF2B5EF4-FFF2-40B4-BE49-F238E27FC236}">
                  <a16:creationId xmlns:a16="http://schemas.microsoft.com/office/drawing/2014/main" id="{D3DB4DEB-24D7-244B-9C06-24FF23A985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783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37" name="Rectangle 98">
              <a:extLst>
                <a:ext uri="{FF2B5EF4-FFF2-40B4-BE49-F238E27FC236}">
                  <a16:creationId xmlns:a16="http://schemas.microsoft.com/office/drawing/2014/main" id="{93486588-3CA4-6344-98F8-EBA0D4D1EC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75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38" name="Rectangle 99">
              <a:extLst>
                <a:ext uri="{FF2B5EF4-FFF2-40B4-BE49-F238E27FC236}">
                  <a16:creationId xmlns:a16="http://schemas.microsoft.com/office/drawing/2014/main" id="{A1D25B89-AD01-C14B-AE14-C206B5205F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908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39" name="Rectangle 100">
              <a:extLst>
                <a:ext uri="{FF2B5EF4-FFF2-40B4-BE49-F238E27FC236}">
                  <a16:creationId xmlns:a16="http://schemas.microsoft.com/office/drawing/2014/main" id="{59ACB110-F0AB-E34C-B47D-09255004B1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30559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40" name="Rectangle 101">
              <a:extLst>
                <a:ext uri="{FF2B5EF4-FFF2-40B4-BE49-F238E27FC236}">
                  <a16:creationId xmlns:a16="http://schemas.microsoft.com/office/drawing/2014/main" id="{E7660B14-8B69-454B-A9D0-33455F6C85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517900"/>
              <a:ext cx="11113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41" name="Rectangle 102">
              <a:extLst>
                <a:ext uri="{FF2B5EF4-FFF2-40B4-BE49-F238E27FC236}">
                  <a16:creationId xmlns:a16="http://schemas.microsoft.com/office/drawing/2014/main" id="{5BB138B1-543F-9440-B248-E371784116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153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42" name="Rectangle 103">
              <a:extLst>
                <a:ext uri="{FF2B5EF4-FFF2-40B4-BE49-F238E27FC236}">
                  <a16:creationId xmlns:a16="http://schemas.microsoft.com/office/drawing/2014/main" id="{FDF5E2D7-34CC-EB4D-8FDA-08E45AED03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3517900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43" name="Rectangle 104">
              <a:extLst>
                <a:ext uri="{FF2B5EF4-FFF2-40B4-BE49-F238E27FC236}">
                  <a16:creationId xmlns:a16="http://schemas.microsoft.com/office/drawing/2014/main" id="{0BCB24CA-BC1E-E64C-A04C-A78D460AC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5650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44" name="Rectangle 105">
              <a:extLst>
                <a:ext uri="{FF2B5EF4-FFF2-40B4-BE49-F238E27FC236}">
                  <a16:creationId xmlns:a16="http://schemas.microsoft.com/office/drawing/2014/main" id="{BA69E7B6-66A1-804F-BC8E-A9C363C430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58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45" name="Rectangle 106">
              <a:extLst>
                <a:ext uri="{FF2B5EF4-FFF2-40B4-BE49-F238E27FC236}">
                  <a16:creationId xmlns:a16="http://schemas.microsoft.com/office/drawing/2014/main" id="{2989AFA6-EC31-BB4D-8142-C1E6236F0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13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46" name="Rectangle 107">
              <a:extLst>
                <a:ext uri="{FF2B5EF4-FFF2-40B4-BE49-F238E27FC236}">
                  <a16:creationId xmlns:a16="http://schemas.microsoft.com/office/drawing/2014/main" id="{40FBF133-14F6-D14F-85DD-03FA1EFB8E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58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47" name="Rectangle 108">
              <a:extLst>
                <a:ext uri="{FF2B5EF4-FFF2-40B4-BE49-F238E27FC236}">
                  <a16:creationId xmlns:a16="http://schemas.microsoft.com/office/drawing/2014/main" id="{7E11985B-19EE-F94F-AB05-9269324283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3517900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48" name="Rectangle 109">
              <a:extLst>
                <a:ext uri="{FF2B5EF4-FFF2-40B4-BE49-F238E27FC236}">
                  <a16:creationId xmlns:a16="http://schemas.microsoft.com/office/drawing/2014/main" id="{3927BBBF-98E9-CB4E-93DC-FE98B596DB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2213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49" name="Rectangle 110">
              <a:extLst>
                <a:ext uri="{FF2B5EF4-FFF2-40B4-BE49-F238E27FC236}">
                  <a16:creationId xmlns:a16="http://schemas.microsoft.com/office/drawing/2014/main" id="{81C684AD-7BE8-0E45-8B52-FF948BD52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783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50" name="Rectangle 111">
              <a:extLst>
                <a:ext uri="{FF2B5EF4-FFF2-40B4-BE49-F238E27FC236}">
                  <a16:creationId xmlns:a16="http://schemas.microsoft.com/office/drawing/2014/main" id="{2F9EB3D6-75F9-9240-928D-5187E33CA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75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51" name="Rectangle 112">
              <a:extLst>
                <a:ext uri="{FF2B5EF4-FFF2-40B4-BE49-F238E27FC236}">
                  <a16:creationId xmlns:a16="http://schemas.microsoft.com/office/drawing/2014/main" id="{7CF44951-E9DD-9D41-8B96-E3B9768F9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908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52" name="Rectangle 113">
              <a:extLst>
                <a:ext uri="{FF2B5EF4-FFF2-40B4-BE49-F238E27FC236}">
                  <a16:creationId xmlns:a16="http://schemas.microsoft.com/office/drawing/2014/main" id="{87C5F75F-7C37-544A-BBCC-B96FD6B15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3517900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53" name="Rectangle 114">
              <a:extLst>
                <a:ext uri="{FF2B5EF4-FFF2-40B4-BE49-F238E27FC236}">
                  <a16:creationId xmlns:a16="http://schemas.microsoft.com/office/drawing/2014/main" id="{C84D8300-1574-0B48-8F21-BE38397AE8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856038"/>
              <a:ext cx="6015038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54" name="Rectangle 115">
              <a:extLst>
                <a:ext uri="{FF2B5EF4-FFF2-40B4-BE49-F238E27FC236}">
                  <a16:creationId xmlns:a16="http://schemas.microsoft.com/office/drawing/2014/main" id="{F429FA6C-D35B-954E-9C3F-1204F9CCB1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153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aphicFrame>
        <p:nvGraphicFramePr>
          <p:cNvPr id="66" name="Shape 730">
            <a:extLst>
              <a:ext uri="{FF2B5EF4-FFF2-40B4-BE49-F238E27FC236}">
                <a16:creationId xmlns:a16="http://schemas.microsoft.com/office/drawing/2014/main" id="{BD5874CF-1A81-CC4B-A308-F932CF249060}"/>
              </a:ext>
            </a:extLst>
          </p:cNvPr>
          <p:cNvGraphicFramePr>
            <a:graphicFrameLocks noGrp="1"/>
          </p:cNvGraphicFramePr>
          <p:nvPr/>
        </p:nvGraphicFramePr>
        <p:xfrm>
          <a:off x="7391400" y="1447801"/>
          <a:ext cx="2478088" cy="3571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68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y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a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MS PGothic" charset="-128"/>
                        <a:sym typeface="Times New Roman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b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MS PGothic" charset="-128"/>
                        <a:sym typeface="Times New Roman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Y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MS PGothic" charset="-128"/>
                        <a:sym typeface="Times New Roman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s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MS PGothic" charset="-128"/>
                        <a:sym typeface="Times New Roman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pSp>
        <p:nvGrpSpPr>
          <p:cNvPr id="58432" name="Group 2">
            <a:extLst>
              <a:ext uri="{FF2B5EF4-FFF2-40B4-BE49-F238E27FC236}">
                <a16:creationId xmlns:a16="http://schemas.microsoft.com/office/drawing/2014/main" id="{0A11DF8C-0A9B-A247-955D-E38ECC377D97}"/>
              </a:ext>
            </a:extLst>
          </p:cNvPr>
          <p:cNvGrpSpPr>
            <a:grpSpLocks/>
          </p:cNvGrpSpPr>
          <p:nvPr/>
        </p:nvGrpSpPr>
        <p:grpSpPr bwMode="auto">
          <a:xfrm>
            <a:off x="4495800" y="4114800"/>
            <a:ext cx="2382838" cy="1581150"/>
            <a:chOff x="3581400" y="4114800"/>
            <a:chExt cx="2382838" cy="1581150"/>
          </a:xfrm>
        </p:grpSpPr>
        <p:sp>
          <p:nvSpPr>
            <p:cNvPr id="58466" name="Shape 737">
              <a:extLst>
                <a:ext uri="{FF2B5EF4-FFF2-40B4-BE49-F238E27FC236}">
                  <a16:creationId xmlns:a16="http://schemas.microsoft.com/office/drawing/2014/main" id="{54FC40FD-43D5-0D42-B4E2-20CA465F2B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16400" y="4811713"/>
              <a:ext cx="884238" cy="884237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 b="0">
                <a:solidFill>
                  <a:srgbClr val="000000"/>
                </a:solidFill>
                <a:sym typeface="Arial" panose="020B0604020202020204" pitchFamily="34" charset="0"/>
              </a:endParaRPr>
            </a:p>
          </p:txBody>
        </p:sp>
        <p:cxnSp>
          <p:nvCxnSpPr>
            <p:cNvPr id="58467" name="Shape 738">
              <a:extLst>
                <a:ext uri="{FF2B5EF4-FFF2-40B4-BE49-F238E27FC236}">
                  <a16:creationId xmlns:a16="http://schemas.microsoft.com/office/drawing/2014/main" id="{F1AEF048-E27C-4241-B769-5E74AA783F4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216400" y="5264150"/>
              <a:ext cx="884238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468" name="Shape 739">
              <a:extLst>
                <a:ext uri="{FF2B5EF4-FFF2-40B4-BE49-F238E27FC236}">
                  <a16:creationId xmlns:a16="http://schemas.microsoft.com/office/drawing/2014/main" id="{2827B838-E88C-3646-9F7D-476F44815F8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4648200" y="4811713"/>
              <a:ext cx="1588" cy="884237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469" name="Shape 740">
              <a:extLst>
                <a:ext uri="{FF2B5EF4-FFF2-40B4-BE49-F238E27FC236}">
                  <a16:creationId xmlns:a16="http://schemas.microsoft.com/office/drawing/2014/main" id="{938D3294-F9EA-1C4E-9DF5-B7128994355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84600" y="4379913"/>
              <a:ext cx="431800" cy="431800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8470" name="Shape 741">
              <a:extLst>
                <a:ext uri="{FF2B5EF4-FFF2-40B4-BE49-F238E27FC236}">
                  <a16:creationId xmlns:a16="http://schemas.microsoft.com/office/drawing/2014/main" id="{B1EA83F8-21AB-564D-9915-38668449B9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00638" y="4811713"/>
              <a:ext cx="863600" cy="884237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 b="0">
                <a:solidFill>
                  <a:srgbClr val="000000"/>
                </a:solidFill>
                <a:sym typeface="Arial" panose="020B0604020202020204" pitchFamily="34" charset="0"/>
              </a:endParaRPr>
            </a:p>
          </p:txBody>
        </p:sp>
        <p:cxnSp>
          <p:nvCxnSpPr>
            <p:cNvPr id="58471" name="Shape 742">
              <a:extLst>
                <a:ext uri="{FF2B5EF4-FFF2-40B4-BE49-F238E27FC236}">
                  <a16:creationId xmlns:a16="http://schemas.microsoft.com/office/drawing/2014/main" id="{C3B51BA1-0B19-5D41-8625-A464B3B4BE5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100638" y="5264150"/>
              <a:ext cx="863600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472" name="Shape 743">
              <a:extLst>
                <a:ext uri="{FF2B5EF4-FFF2-40B4-BE49-F238E27FC236}">
                  <a16:creationId xmlns:a16="http://schemas.microsoft.com/office/drawing/2014/main" id="{C10D354D-2DAF-0145-8754-7C058093D0F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5532438" y="4811713"/>
              <a:ext cx="1587" cy="862012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8473" name="Shape 744">
              <a:extLst>
                <a:ext uri="{FF2B5EF4-FFF2-40B4-BE49-F238E27FC236}">
                  <a16:creationId xmlns:a16="http://schemas.microsoft.com/office/drawing/2014/main" id="{1C3ADC47-F1BB-8C40-8013-7AB6A30AF6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7763" y="4595813"/>
              <a:ext cx="1397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b</a:t>
              </a:r>
              <a:r>
                <a:rPr lang="en-US" altLang="en-US" sz="120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58474" name="Shape 745">
              <a:extLst>
                <a:ext uri="{FF2B5EF4-FFF2-40B4-BE49-F238E27FC236}">
                  <a16:creationId xmlns:a16="http://schemas.microsoft.com/office/drawing/2014/main" id="{57A5CA5D-A9B3-884E-A3A8-6DAF967DA2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44988" y="4572000"/>
              <a:ext cx="227012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58475" name="Shape 746">
              <a:extLst>
                <a:ext uri="{FF2B5EF4-FFF2-40B4-BE49-F238E27FC236}">
                  <a16:creationId xmlns:a16="http://schemas.microsoft.com/office/drawing/2014/main" id="{71751F30-D451-0647-93BD-AF60823AAF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1550" y="4572000"/>
              <a:ext cx="20955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58476" name="Shape 747">
              <a:extLst>
                <a:ext uri="{FF2B5EF4-FFF2-40B4-BE49-F238E27FC236}">
                  <a16:creationId xmlns:a16="http://schemas.microsoft.com/office/drawing/2014/main" id="{E4F64081-A98D-AC4A-ACDD-BA7B685FAC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18113" y="4572000"/>
              <a:ext cx="1524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58477" name="Shape 748">
              <a:extLst>
                <a:ext uri="{FF2B5EF4-FFF2-40B4-BE49-F238E27FC236}">
                  <a16:creationId xmlns:a16="http://schemas.microsoft.com/office/drawing/2014/main" id="{2D9248DF-6C75-5D4E-96D1-12F0CEACE2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03875" y="4572000"/>
              <a:ext cx="1524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58478" name="Shape 749">
              <a:extLst>
                <a:ext uri="{FF2B5EF4-FFF2-40B4-BE49-F238E27FC236}">
                  <a16:creationId xmlns:a16="http://schemas.microsoft.com/office/drawing/2014/main" id="{9040F142-18AE-4C43-87C2-34F6C795E0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10025" y="493712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8479" name="Shape 750">
              <a:extLst>
                <a:ext uri="{FF2B5EF4-FFF2-40B4-BE49-F238E27FC236}">
                  <a16:creationId xmlns:a16="http://schemas.microsoft.com/office/drawing/2014/main" id="{CDE81B4D-6906-6F4A-BBD1-3944E68EF6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00500" y="53736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8480" name="Shape 751">
              <a:extLst>
                <a:ext uri="{FF2B5EF4-FFF2-40B4-BE49-F238E27FC236}">
                  <a16:creationId xmlns:a16="http://schemas.microsoft.com/office/drawing/2014/main" id="{F053C97D-59F3-144D-A93C-AC691A816F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32350" y="49450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8481" name="Shape 752">
              <a:extLst>
                <a:ext uri="{FF2B5EF4-FFF2-40B4-BE49-F238E27FC236}">
                  <a16:creationId xmlns:a16="http://schemas.microsoft.com/office/drawing/2014/main" id="{06D48E7E-0058-AD4C-9517-78B0E85E2B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91025" y="5383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8482" name="Shape 753">
              <a:extLst>
                <a:ext uri="{FF2B5EF4-FFF2-40B4-BE49-F238E27FC236}">
                  <a16:creationId xmlns:a16="http://schemas.microsoft.com/office/drawing/2014/main" id="{3EB8F551-037B-A040-B5C0-8F612F0ED9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32350" y="5383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8483" name="Shape 754">
              <a:extLst>
                <a:ext uri="{FF2B5EF4-FFF2-40B4-BE49-F238E27FC236}">
                  <a16:creationId xmlns:a16="http://schemas.microsoft.com/office/drawing/2014/main" id="{B4267F56-2403-2A4E-A8B3-0C5413693B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41763" y="4205288"/>
              <a:ext cx="106362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58484" name="Shape 755">
              <a:extLst>
                <a:ext uri="{FF2B5EF4-FFF2-40B4-BE49-F238E27FC236}">
                  <a16:creationId xmlns:a16="http://schemas.microsoft.com/office/drawing/2014/main" id="{20A5F40C-C950-0B45-9170-5FD476BF69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30663" y="42973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58485" name="Shape 756">
              <a:extLst>
                <a:ext uri="{FF2B5EF4-FFF2-40B4-BE49-F238E27FC236}">
                  <a16:creationId xmlns:a16="http://schemas.microsoft.com/office/drawing/2014/main" id="{5447B64F-5226-5E4C-9D81-DEC6DB59BA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17975" y="4205288"/>
              <a:ext cx="106363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a</a:t>
              </a:r>
            </a:p>
          </p:txBody>
        </p:sp>
        <p:sp>
          <p:nvSpPr>
            <p:cNvPr id="58486" name="Shape 775">
              <a:extLst>
                <a:ext uri="{FF2B5EF4-FFF2-40B4-BE49-F238E27FC236}">
                  <a16:creationId xmlns:a16="http://schemas.microsoft.com/office/drawing/2014/main" id="{332F8640-0B57-CD47-BA73-066603124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675" y="5284788"/>
              <a:ext cx="349250" cy="369887"/>
            </a:xfrm>
            <a:custGeom>
              <a:avLst/>
              <a:gdLst>
                <a:gd name="T0" fmla="*/ 2147483646 w 408"/>
                <a:gd name="T1" fmla="*/ 2147483646 h 432"/>
                <a:gd name="T2" fmla="*/ 2147483646 w 408"/>
                <a:gd name="T3" fmla="*/ 2147483646 h 432"/>
                <a:gd name="T4" fmla="*/ 2147483646 w 408"/>
                <a:gd name="T5" fmla="*/ 2147483646 h 432"/>
                <a:gd name="T6" fmla="*/ 2147483646 w 408"/>
                <a:gd name="T7" fmla="*/ 2147483646 h 432"/>
                <a:gd name="T8" fmla="*/ 2147483646 w 408"/>
                <a:gd name="T9" fmla="*/ 2147483646 h 432"/>
                <a:gd name="T10" fmla="*/ 2147483646 w 408"/>
                <a:gd name="T11" fmla="*/ 2147483646 h 432"/>
                <a:gd name="T12" fmla="*/ 2147483646 w 408"/>
                <a:gd name="T13" fmla="*/ 2147483646 h 432"/>
                <a:gd name="T14" fmla="*/ 2147483646 w 408"/>
                <a:gd name="T15" fmla="*/ 2147483646 h 432"/>
                <a:gd name="T16" fmla="*/ 2147483646 w 408"/>
                <a:gd name="T17" fmla="*/ 2147483646 h 432"/>
                <a:gd name="T18" fmla="*/ 2147483646 w 408"/>
                <a:gd name="T19" fmla="*/ 2147483646 h 432"/>
                <a:gd name="T20" fmla="*/ 2147483646 w 408"/>
                <a:gd name="T21" fmla="*/ 0 h 432"/>
                <a:gd name="T22" fmla="*/ 2147483646 w 408"/>
                <a:gd name="T23" fmla="*/ 0 h 432"/>
                <a:gd name="T24" fmla="*/ 2147483646 w 408"/>
                <a:gd name="T25" fmla="*/ 2147483646 h 432"/>
                <a:gd name="T26" fmla="*/ 2147483646 w 408"/>
                <a:gd name="T27" fmla="*/ 2147483646 h 432"/>
                <a:gd name="T28" fmla="*/ 2147483646 w 408"/>
                <a:gd name="T29" fmla="*/ 2147483646 h 432"/>
                <a:gd name="T30" fmla="*/ 2147483646 w 408"/>
                <a:gd name="T31" fmla="*/ 2147483646 h 432"/>
                <a:gd name="T32" fmla="*/ 2147483646 w 408"/>
                <a:gd name="T33" fmla="*/ 2147483646 h 432"/>
                <a:gd name="T34" fmla="*/ 2147483646 w 408"/>
                <a:gd name="T35" fmla="*/ 2147483646 h 432"/>
                <a:gd name="T36" fmla="*/ 2147483646 w 408"/>
                <a:gd name="T37" fmla="*/ 2147483646 h 432"/>
                <a:gd name="T38" fmla="*/ 2147483646 w 408"/>
                <a:gd name="T39" fmla="*/ 2147483646 h 432"/>
                <a:gd name="T40" fmla="*/ 2147483646 w 408"/>
                <a:gd name="T41" fmla="*/ 2147483646 h 432"/>
                <a:gd name="T42" fmla="*/ 2147483646 w 408"/>
                <a:gd name="T43" fmla="*/ 2147483646 h 432"/>
                <a:gd name="T44" fmla="*/ 2147483646 w 408"/>
                <a:gd name="T45" fmla="*/ 2147483646 h 432"/>
                <a:gd name="T46" fmla="*/ 2147483646 w 408"/>
                <a:gd name="T47" fmla="*/ 2147483646 h 432"/>
                <a:gd name="T48" fmla="*/ 2147483646 w 408"/>
                <a:gd name="T49" fmla="*/ 2147483646 h 432"/>
                <a:gd name="T50" fmla="*/ 2147483646 w 408"/>
                <a:gd name="T51" fmla="*/ 2147483646 h 432"/>
                <a:gd name="T52" fmla="*/ 2147483646 w 408"/>
                <a:gd name="T53" fmla="*/ 2147483646 h 432"/>
                <a:gd name="T54" fmla="*/ 2147483646 w 408"/>
                <a:gd name="T55" fmla="*/ 2147483646 h 432"/>
                <a:gd name="T56" fmla="*/ 2147483646 w 408"/>
                <a:gd name="T57" fmla="*/ 2147483646 h 432"/>
                <a:gd name="T58" fmla="*/ 2147483646 w 408"/>
                <a:gd name="T59" fmla="*/ 2147483646 h 432"/>
                <a:gd name="T60" fmla="*/ 2147483646 w 408"/>
                <a:gd name="T61" fmla="*/ 2147483646 h 432"/>
                <a:gd name="T62" fmla="*/ 2147483646 w 408"/>
                <a:gd name="T63" fmla="*/ 2147483646 h 432"/>
                <a:gd name="T64" fmla="*/ 2147483646 w 408"/>
                <a:gd name="T65" fmla="*/ 2147483646 h 432"/>
                <a:gd name="T66" fmla="*/ 2147483646 w 408"/>
                <a:gd name="T67" fmla="*/ 2147483646 h 432"/>
                <a:gd name="T68" fmla="*/ 2147483646 w 408"/>
                <a:gd name="T69" fmla="*/ 2147483646 h 432"/>
                <a:gd name="T70" fmla="*/ 2147483646 w 408"/>
                <a:gd name="T71" fmla="*/ 2147483646 h 432"/>
                <a:gd name="T72" fmla="*/ 2147483646 w 408"/>
                <a:gd name="T73" fmla="*/ 2147483646 h 432"/>
                <a:gd name="T74" fmla="*/ 2147483646 w 408"/>
                <a:gd name="T75" fmla="*/ 2147483646 h 432"/>
                <a:gd name="T76" fmla="*/ 2147483646 w 408"/>
                <a:gd name="T77" fmla="*/ 2147483646 h 432"/>
                <a:gd name="T78" fmla="*/ 2147483646 w 408"/>
                <a:gd name="T79" fmla="*/ 2147483646 h 432"/>
                <a:gd name="T80" fmla="*/ 2147483646 w 408"/>
                <a:gd name="T81" fmla="*/ 2147483646 h 432"/>
                <a:gd name="T82" fmla="*/ 2147483646 w 408"/>
                <a:gd name="T83" fmla="*/ 2147483646 h 432"/>
                <a:gd name="T84" fmla="*/ 2147483646 w 408"/>
                <a:gd name="T85" fmla="*/ 2147483646 h 432"/>
                <a:gd name="T86" fmla="*/ 2147483646 w 408"/>
                <a:gd name="T87" fmla="*/ 2147483646 h 43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"/>
                <a:gd name="T133" fmla="*/ 0 h 432"/>
                <a:gd name="T134" fmla="*/ 408 w 408"/>
                <a:gd name="T135" fmla="*/ 432 h 43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" h="432" extrusionOk="0">
                  <a:moveTo>
                    <a:pt x="0" y="229"/>
                  </a:moveTo>
                  <a:lnTo>
                    <a:pt x="0" y="204"/>
                  </a:lnTo>
                  <a:lnTo>
                    <a:pt x="1" y="193"/>
                  </a:lnTo>
                  <a:lnTo>
                    <a:pt x="1" y="182"/>
                  </a:lnTo>
                  <a:lnTo>
                    <a:pt x="2" y="173"/>
                  </a:lnTo>
                  <a:lnTo>
                    <a:pt x="4" y="163"/>
                  </a:lnTo>
                  <a:lnTo>
                    <a:pt x="7" y="152"/>
                  </a:lnTo>
                  <a:lnTo>
                    <a:pt x="9" y="143"/>
                  </a:lnTo>
                  <a:lnTo>
                    <a:pt x="13" y="134"/>
                  </a:lnTo>
                  <a:lnTo>
                    <a:pt x="16" y="125"/>
                  </a:lnTo>
                  <a:lnTo>
                    <a:pt x="20" y="115"/>
                  </a:lnTo>
                  <a:lnTo>
                    <a:pt x="25" y="107"/>
                  </a:lnTo>
                  <a:lnTo>
                    <a:pt x="30" y="98"/>
                  </a:lnTo>
                  <a:lnTo>
                    <a:pt x="34" y="90"/>
                  </a:lnTo>
                  <a:lnTo>
                    <a:pt x="40" y="81"/>
                  </a:lnTo>
                  <a:lnTo>
                    <a:pt x="46" y="74"/>
                  </a:lnTo>
                  <a:lnTo>
                    <a:pt x="54" y="67"/>
                  </a:lnTo>
                  <a:lnTo>
                    <a:pt x="60" y="60"/>
                  </a:lnTo>
                  <a:lnTo>
                    <a:pt x="67" y="53"/>
                  </a:lnTo>
                  <a:lnTo>
                    <a:pt x="74" y="47"/>
                  </a:lnTo>
                  <a:lnTo>
                    <a:pt x="82" y="41"/>
                  </a:lnTo>
                  <a:lnTo>
                    <a:pt x="90" y="35"/>
                  </a:lnTo>
                  <a:lnTo>
                    <a:pt x="98" y="30"/>
                  </a:lnTo>
                  <a:lnTo>
                    <a:pt x="106" y="25"/>
                  </a:lnTo>
                  <a:lnTo>
                    <a:pt x="116" y="20"/>
                  </a:lnTo>
                  <a:lnTo>
                    <a:pt x="124" y="17"/>
                  </a:lnTo>
                  <a:lnTo>
                    <a:pt x="134" y="13"/>
                  </a:lnTo>
                  <a:lnTo>
                    <a:pt x="144" y="9"/>
                  </a:lnTo>
                  <a:lnTo>
                    <a:pt x="153" y="7"/>
                  </a:lnTo>
                  <a:lnTo>
                    <a:pt x="163" y="5"/>
                  </a:lnTo>
                  <a:lnTo>
                    <a:pt x="172" y="2"/>
                  </a:lnTo>
                  <a:lnTo>
                    <a:pt x="183" y="1"/>
                  </a:lnTo>
                  <a:lnTo>
                    <a:pt x="193" y="0"/>
                  </a:lnTo>
                  <a:lnTo>
                    <a:pt x="204" y="0"/>
                  </a:lnTo>
                  <a:lnTo>
                    <a:pt x="205" y="0"/>
                  </a:lnTo>
                  <a:lnTo>
                    <a:pt x="216" y="0"/>
                  </a:lnTo>
                  <a:lnTo>
                    <a:pt x="225" y="1"/>
                  </a:lnTo>
                  <a:lnTo>
                    <a:pt x="236" y="2"/>
                  </a:lnTo>
                  <a:lnTo>
                    <a:pt x="246" y="5"/>
                  </a:lnTo>
                  <a:lnTo>
                    <a:pt x="255" y="7"/>
                  </a:lnTo>
                  <a:lnTo>
                    <a:pt x="265" y="9"/>
                  </a:lnTo>
                  <a:lnTo>
                    <a:pt x="274" y="13"/>
                  </a:lnTo>
                  <a:lnTo>
                    <a:pt x="284" y="17"/>
                  </a:lnTo>
                  <a:lnTo>
                    <a:pt x="292" y="20"/>
                  </a:lnTo>
                  <a:lnTo>
                    <a:pt x="302" y="25"/>
                  </a:lnTo>
                  <a:lnTo>
                    <a:pt x="310" y="30"/>
                  </a:lnTo>
                  <a:lnTo>
                    <a:pt x="319" y="35"/>
                  </a:lnTo>
                  <a:lnTo>
                    <a:pt x="326" y="41"/>
                  </a:lnTo>
                  <a:lnTo>
                    <a:pt x="334" y="47"/>
                  </a:lnTo>
                  <a:lnTo>
                    <a:pt x="342" y="53"/>
                  </a:lnTo>
                  <a:lnTo>
                    <a:pt x="349" y="60"/>
                  </a:lnTo>
                  <a:lnTo>
                    <a:pt x="355" y="67"/>
                  </a:lnTo>
                  <a:lnTo>
                    <a:pt x="362" y="74"/>
                  </a:lnTo>
                  <a:lnTo>
                    <a:pt x="368" y="81"/>
                  </a:lnTo>
                  <a:lnTo>
                    <a:pt x="374" y="90"/>
                  </a:lnTo>
                  <a:lnTo>
                    <a:pt x="379" y="98"/>
                  </a:lnTo>
                  <a:lnTo>
                    <a:pt x="384" y="107"/>
                  </a:lnTo>
                  <a:lnTo>
                    <a:pt x="388" y="115"/>
                  </a:lnTo>
                  <a:lnTo>
                    <a:pt x="392" y="125"/>
                  </a:lnTo>
                  <a:lnTo>
                    <a:pt x="396" y="134"/>
                  </a:lnTo>
                  <a:lnTo>
                    <a:pt x="399" y="143"/>
                  </a:lnTo>
                  <a:lnTo>
                    <a:pt x="402" y="152"/>
                  </a:lnTo>
                  <a:lnTo>
                    <a:pt x="404" y="163"/>
                  </a:lnTo>
                  <a:lnTo>
                    <a:pt x="406" y="173"/>
                  </a:lnTo>
                  <a:lnTo>
                    <a:pt x="408" y="182"/>
                  </a:lnTo>
                  <a:lnTo>
                    <a:pt x="408" y="193"/>
                  </a:lnTo>
                  <a:lnTo>
                    <a:pt x="408" y="204"/>
                  </a:lnTo>
                  <a:lnTo>
                    <a:pt x="408" y="229"/>
                  </a:lnTo>
                  <a:lnTo>
                    <a:pt x="408" y="239"/>
                  </a:lnTo>
                  <a:lnTo>
                    <a:pt x="408" y="249"/>
                  </a:lnTo>
                  <a:lnTo>
                    <a:pt x="406" y="259"/>
                  </a:lnTo>
                  <a:lnTo>
                    <a:pt x="404" y="270"/>
                  </a:lnTo>
                  <a:lnTo>
                    <a:pt x="402" y="279"/>
                  </a:lnTo>
                  <a:lnTo>
                    <a:pt x="399" y="289"/>
                  </a:lnTo>
                  <a:lnTo>
                    <a:pt x="396" y="299"/>
                  </a:lnTo>
                  <a:lnTo>
                    <a:pt x="392" y="308"/>
                  </a:lnTo>
                  <a:lnTo>
                    <a:pt x="388" y="317"/>
                  </a:lnTo>
                  <a:lnTo>
                    <a:pt x="384" y="325"/>
                  </a:lnTo>
                  <a:lnTo>
                    <a:pt x="379" y="335"/>
                  </a:lnTo>
                  <a:lnTo>
                    <a:pt x="374" y="342"/>
                  </a:lnTo>
                  <a:lnTo>
                    <a:pt x="368" y="350"/>
                  </a:lnTo>
                  <a:lnTo>
                    <a:pt x="362" y="359"/>
                  </a:lnTo>
                  <a:lnTo>
                    <a:pt x="355" y="366"/>
                  </a:lnTo>
                  <a:lnTo>
                    <a:pt x="349" y="373"/>
                  </a:lnTo>
                  <a:lnTo>
                    <a:pt x="342" y="379"/>
                  </a:lnTo>
                  <a:lnTo>
                    <a:pt x="334" y="386"/>
                  </a:lnTo>
                  <a:lnTo>
                    <a:pt x="326" y="392"/>
                  </a:lnTo>
                  <a:lnTo>
                    <a:pt x="319" y="397"/>
                  </a:lnTo>
                  <a:lnTo>
                    <a:pt x="310" y="403"/>
                  </a:lnTo>
                  <a:lnTo>
                    <a:pt x="302" y="408"/>
                  </a:lnTo>
                  <a:lnTo>
                    <a:pt x="292" y="413"/>
                  </a:lnTo>
                  <a:lnTo>
                    <a:pt x="284" y="416"/>
                  </a:lnTo>
                  <a:lnTo>
                    <a:pt x="274" y="420"/>
                  </a:lnTo>
                  <a:lnTo>
                    <a:pt x="265" y="423"/>
                  </a:lnTo>
                  <a:lnTo>
                    <a:pt x="255" y="426"/>
                  </a:lnTo>
                  <a:lnTo>
                    <a:pt x="246" y="428"/>
                  </a:lnTo>
                  <a:lnTo>
                    <a:pt x="236" y="429"/>
                  </a:lnTo>
                  <a:lnTo>
                    <a:pt x="225" y="431"/>
                  </a:lnTo>
                  <a:lnTo>
                    <a:pt x="216" y="432"/>
                  </a:lnTo>
                  <a:lnTo>
                    <a:pt x="205" y="432"/>
                  </a:lnTo>
                  <a:lnTo>
                    <a:pt x="204" y="432"/>
                  </a:lnTo>
                  <a:lnTo>
                    <a:pt x="193" y="432"/>
                  </a:lnTo>
                  <a:lnTo>
                    <a:pt x="183" y="431"/>
                  </a:lnTo>
                  <a:lnTo>
                    <a:pt x="172" y="429"/>
                  </a:lnTo>
                  <a:lnTo>
                    <a:pt x="163" y="428"/>
                  </a:lnTo>
                  <a:lnTo>
                    <a:pt x="153" y="426"/>
                  </a:lnTo>
                  <a:lnTo>
                    <a:pt x="144" y="423"/>
                  </a:lnTo>
                  <a:lnTo>
                    <a:pt x="134" y="420"/>
                  </a:lnTo>
                  <a:lnTo>
                    <a:pt x="124" y="416"/>
                  </a:lnTo>
                  <a:lnTo>
                    <a:pt x="116" y="413"/>
                  </a:lnTo>
                  <a:lnTo>
                    <a:pt x="106" y="408"/>
                  </a:lnTo>
                  <a:lnTo>
                    <a:pt x="98" y="403"/>
                  </a:lnTo>
                  <a:lnTo>
                    <a:pt x="90" y="397"/>
                  </a:lnTo>
                  <a:lnTo>
                    <a:pt x="82" y="392"/>
                  </a:lnTo>
                  <a:lnTo>
                    <a:pt x="74" y="386"/>
                  </a:lnTo>
                  <a:lnTo>
                    <a:pt x="67" y="379"/>
                  </a:lnTo>
                  <a:lnTo>
                    <a:pt x="60" y="373"/>
                  </a:lnTo>
                  <a:lnTo>
                    <a:pt x="54" y="366"/>
                  </a:lnTo>
                  <a:lnTo>
                    <a:pt x="46" y="359"/>
                  </a:lnTo>
                  <a:lnTo>
                    <a:pt x="40" y="350"/>
                  </a:lnTo>
                  <a:lnTo>
                    <a:pt x="34" y="342"/>
                  </a:lnTo>
                  <a:lnTo>
                    <a:pt x="30" y="335"/>
                  </a:lnTo>
                  <a:lnTo>
                    <a:pt x="25" y="325"/>
                  </a:lnTo>
                  <a:lnTo>
                    <a:pt x="20" y="317"/>
                  </a:lnTo>
                  <a:lnTo>
                    <a:pt x="16" y="308"/>
                  </a:lnTo>
                  <a:lnTo>
                    <a:pt x="13" y="299"/>
                  </a:lnTo>
                  <a:lnTo>
                    <a:pt x="9" y="289"/>
                  </a:lnTo>
                  <a:lnTo>
                    <a:pt x="7" y="279"/>
                  </a:lnTo>
                  <a:lnTo>
                    <a:pt x="4" y="270"/>
                  </a:lnTo>
                  <a:lnTo>
                    <a:pt x="2" y="259"/>
                  </a:lnTo>
                  <a:lnTo>
                    <a:pt x="1" y="249"/>
                  </a:lnTo>
                  <a:lnTo>
                    <a:pt x="1" y="239"/>
                  </a:lnTo>
                  <a:lnTo>
                    <a:pt x="0" y="229"/>
                  </a:lnTo>
                  <a:close/>
                </a:path>
              </a:pathLst>
            </a:custGeom>
            <a:noFill/>
            <a:ln w="17450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8487" name="Shape 781">
              <a:extLst>
                <a:ext uri="{FF2B5EF4-FFF2-40B4-BE49-F238E27FC236}">
                  <a16:creationId xmlns:a16="http://schemas.microsoft.com/office/drawing/2014/main" id="{95D39B36-CEAF-FE4D-B212-7D56028B9A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72088" y="49450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8488" name="Shape 782">
              <a:extLst>
                <a:ext uri="{FF2B5EF4-FFF2-40B4-BE49-F238E27FC236}">
                  <a16:creationId xmlns:a16="http://schemas.microsoft.com/office/drawing/2014/main" id="{BA319C44-66A9-9C4B-841B-1FF0E41824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72088" y="5383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8489" name="Shape 783">
              <a:extLst>
                <a:ext uri="{FF2B5EF4-FFF2-40B4-BE49-F238E27FC236}">
                  <a16:creationId xmlns:a16="http://schemas.microsoft.com/office/drawing/2014/main" id="{FFA73A1E-8AC3-9A46-AA02-B7DB021BC5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99125" y="49450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8490" name="Shape 784">
              <a:extLst>
                <a:ext uri="{FF2B5EF4-FFF2-40B4-BE49-F238E27FC236}">
                  <a16:creationId xmlns:a16="http://schemas.microsoft.com/office/drawing/2014/main" id="{70C53FCB-E7BD-4843-9D3B-6710ADEF1A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99125" y="5383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8491" name="Shape 785">
              <a:extLst>
                <a:ext uri="{FF2B5EF4-FFF2-40B4-BE49-F238E27FC236}">
                  <a16:creationId xmlns:a16="http://schemas.microsoft.com/office/drawing/2014/main" id="{DBA3DAF3-5FCB-FA46-A5C3-DAC743DF30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91025" y="49450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8492" name="Shape 811">
              <a:extLst>
                <a:ext uri="{FF2B5EF4-FFF2-40B4-BE49-F238E27FC236}">
                  <a16:creationId xmlns:a16="http://schemas.microsoft.com/office/drawing/2014/main" id="{782CAC99-0D45-B044-AFE7-A30EC379F0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81400" y="4114800"/>
              <a:ext cx="227013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s </a:t>
              </a:r>
              <a:endParaRPr lang="en-US" altLang="en-US" sz="1200" b="0" i="1" baseline="-2500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endParaRPr>
            </a:p>
          </p:txBody>
        </p:sp>
        <p:sp>
          <p:nvSpPr>
            <p:cNvPr id="58493" name="Shape 775">
              <a:extLst>
                <a:ext uri="{FF2B5EF4-FFF2-40B4-BE49-F238E27FC236}">
                  <a16:creationId xmlns:a16="http://schemas.microsoft.com/office/drawing/2014/main" id="{D794C624-F925-A447-B7C1-49D163153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7150" y="5287107"/>
              <a:ext cx="349250" cy="369887"/>
            </a:xfrm>
            <a:custGeom>
              <a:avLst/>
              <a:gdLst>
                <a:gd name="T0" fmla="*/ 2147483646 w 408"/>
                <a:gd name="T1" fmla="*/ 2147483646 h 432"/>
                <a:gd name="T2" fmla="*/ 2147483646 w 408"/>
                <a:gd name="T3" fmla="*/ 2147483646 h 432"/>
                <a:gd name="T4" fmla="*/ 2147483646 w 408"/>
                <a:gd name="T5" fmla="*/ 2147483646 h 432"/>
                <a:gd name="T6" fmla="*/ 2147483646 w 408"/>
                <a:gd name="T7" fmla="*/ 2147483646 h 432"/>
                <a:gd name="T8" fmla="*/ 2147483646 w 408"/>
                <a:gd name="T9" fmla="*/ 2147483646 h 432"/>
                <a:gd name="T10" fmla="*/ 2147483646 w 408"/>
                <a:gd name="T11" fmla="*/ 2147483646 h 432"/>
                <a:gd name="T12" fmla="*/ 2147483646 w 408"/>
                <a:gd name="T13" fmla="*/ 2147483646 h 432"/>
                <a:gd name="T14" fmla="*/ 2147483646 w 408"/>
                <a:gd name="T15" fmla="*/ 2147483646 h 432"/>
                <a:gd name="T16" fmla="*/ 2147483646 w 408"/>
                <a:gd name="T17" fmla="*/ 2147483646 h 432"/>
                <a:gd name="T18" fmla="*/ 2147483646 w 408"/>
                <a:gd name="T19" fmla="*/ 2147483646 h 432"/>
                <a:gd name="T20" fmla="*/ 2147483646 w 408"/>
                <a:gd name="T21" fmla="*/ 0 h 432"/>
                <a:gd name="T22" fmla="*/ 2147483646 w 408"/>
                <a:gd name="T23" fmla="*/ 0 h 432"/>
                <a:gd name="T24" fmla="*/ 2147483646 w 408"/>
                <a:gd name="T25" fmla="*/ 2147483646 h 432"/>
                <a:gd name="T26" fmla="*/ 2147483646 w 408"/>
                <a:gd name="T27" fmla="*/ 2147483646 h 432"/>
                <a:gd name="T28" fmla="*/ 2147483646 w 408"/>
                <a:gd name="T29" fmla="*/ 2147483646 h 432"/>
                <a:gd name="T30" fmla="*/ 2147483646 w 408"/>
                <a:gd name="T31" fmla="*/ 2147483646 h 432"/>
                <a:gd name="T32" fmla="*/ 2147483646 w 408"/>
                <a:gd name="T33" fmla="*/ 2147483646 h 432"/>
                <a:gd name="T34" fmla="*/ 2147483646 w 408"/>
                <a:gd name="T35" fmla="*/ 2147483646 h 432"/>
                <a:gd name="T36" fmla="*/ 2147483646 w 408"/>
                <a:gd name="T37" fmla="*/ 2147483646 h 432"/>
                <a:gd name="T38" fmla="*/ 2147483646 w 408"/>
                <a:gd name="T39" fmla="*/ 2147483646 h 432"/>
                <a:gd name="T40" fmla="*/ 2147483646 w 408"/>
                <a:gd name="T41" fmla="*/ 2147483646 h 432"/>
                <a:gd name="T42" fmla="*/ 2147483646 w 408"/>
                <a:gd name="T43" fmla="*/ 2147483646 h 432"/>
                <a:gd name="T44" fmla="*/ 2147483646 w 408"/>
                <a:gd name="T45" fmla="*/ 2147483646 h 432"/>
                <a:gd name="T46" fmla="*/ 2147483646 w 408"/>
                <a:gd name="T47" fmla="*/ 2147483646 h 432"/>
                <a:gd name="T48" fmla="*/ 2147483646 w 408"/>
                <a:gd name="T49" fmla="*/ 2147483646 h 432"/>
                <a:gd name="T50" fmla="*/ 2147483646 w 408"/>
                <a:gd name="T51" fmla="*/ 2147483646 h 432"/>
                <a:gd name="T52" fmla="*/ 2147483646 w 408"/>
                <a:gd name="T53" fmla="*/ 2147483646 h 432"/>
                <a:gd name="T54" fmla="*/ 2147483646 w 408"/>
                <a:gd name="T55" fmla="*/ 2147483646 h 432"/>
                <a:gd name="T56" fmla="*/ 2147483646 w 408"/>
                <a:gd name="T57" fmla="*/ 2147483646 h 432"/>
                <a:gd name="T58" fmla="*/ 2147483646 w 408"/>
                <a:gd name="T59" fmla="*/ 2147483646 h 432"/>
                <a:gd name="T60" fmla="*/ 2147483646 w 408"/>
                <a:gd name="T61" fmla="*/ 2147483646 h 432"/>
                <a:gd name="T62" fmla="*/ 2147483646 w 408"/>
                <a:gd name="T63" fmla="*/ 2147483646 h 432"/>
                <a:gd name="T64" fmla="*/ 2147483646 w 408"/>
                <a:gd name="T65" fmla="*/ 2147483646 h 432"/>
                <a:gd name="T66" fmla="*/ 2147483646 w 408"/>
                <a:gd name="T67" fmla="*/ 2147483646 h 432"/>
                <a:gd name="T68" fmla="*/ 2147483646 w 408"/>
                <a:gd name="T69" fmla="*/ 2147483646 h 432"/>
                <a:gd name="T70" fmla="*/ 2147483646 w 408"/>
                <a:gd name="T71" fmla="*/ 2147483646 h 432"/>
                <a:gd name="T72" fmla="*/ 2147483646 w 408"/>
                <a:gd name="T73" fmla="*/ 2147483646 h 432"/>
                <a:gd name="T74" fmla="*/ 2147483646 w 408"/>
                <a:gd name="T75" fmla="*/ 2147483646 h 432"/>
                <a:gd name="T76" fmla="*/ 2147483646 w 408"/>
                <a:gd name="T77" fmla="*/ 2147483646 h 432"/>
                <a:gd name="T78" fmla="*/ 2147483646 w 408"/>
                <a:gd name="T79" fmla="*/ 2147483646 h 432"/>
                <a:gd name="T80" fmla="*/ 2147483646 w 408"/>
                <a:gd name="T81" fmla="*/ 2147483646 h 432"/>
                <a:gd name="T82" fmla="*/ 2147483646 w 408"/>
                <a:gd name="T83" fmla="*/ 2147483646 h 432"/>
                <a:gd name="T84" fmla="*/ 2147483646 w 408"/>
                <a:gd name="T85" fmla="*/ 2147483646 h 432"/>
                <a:gd name="T86" fmla="*/ 2147483646 w 408"/>
                <a:gd name="T87" fmla="*/ 2147483646 h 43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"/>
                <a:gd name="T133" fmla="*/ 0 h 432"/>
                <a:gd name="T134" fmla="*/ 408 w 408"/>
                <a:gd name="T135" fmla="*/ 432 h 43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" h="432" extrusionOk="0">
                  <a:moveTo>
                    <a:pt x="0" y="229"/>
                  </a:moveTo>
                  <a:lnTo>
                    <a:pt x="0" y="204"/>
                  </a:lnTo>
                  <a:lnTo>
                    <a:pt x="1" y="193"/>
                  </a:lnTo>
                  <a:lnTo>
                    <a:pt x="1" y="182"/>
                  </a:lnTo>
                  <a:lnTo>
                    <a:pt x="2" y="173"/>
                  </a:lnTo>
                  <a:lnTo>
                    <a:pt x="4" y="163"/>
                  </a:lnTo>
                  <a:lnTo>
                    <a:pt x="7" y="152"/>
                  </a:lnTo>
                  <a:lnTo>
                    <a:pt x="9" y="143"/>
                  </a:lnTo>
                  <a:lnTo>
                    <a:pt x="13" y="134"/>
                  </a:lnTo>
                  <a:lnTo>
                    <a:pt x="16" y="125"/>
                  </a:lnTo>
                  <a:lnTo>
                    <a:pt x="20" y="115"/>
                  </a:lnTo>
                  <a:lnTo>
                    <a:pt x="25" y="107"/>
                  </a:lnTo>
                  <a:lnTo>
                    <a:pt x="30" y="98"/>
                  </a:lnTo>
                  <a:lnTo>
                    <a:pt x="34" y="90"/>
                  </a:lnTo>
                  <a:lnTo>
                    <a:pt x="40" y="81"/>
                  </a:lnTo>
                  <a:lnTo>
                    <a:pt x="46" y="74"/>
                  </a:lnTo>
                  <a:lnTo>
                    <a:pt x="54" y="67"/>
                  </a:lnTo>
                  <a:lnTo>
                    <a:pt x="60" y="60"/>
                  </a:lnTo>
                  <a:lnTo>
                    <a:pt x="67" y="53"/>
                  </a:lnTo>
                  <a:lnTo>
                    <a:pt x="74" y="47"/>
                  </a:lnTo>
                  <a:lnTo>
                    <a:pt x="82" y="41"/>
                  </a:lnTo>
                  <a:lnTo>
                    <a:pt x="90" y="35"/>
                  </a:lnTo>
                  <a:lnTo>
                    <a:pt x="98" y="30"/>
                  </a:lnTo>
                  <a:lnTo>
                    <a:pt x="106" y="25"/>
                  </a:lnTo>
                  <a:lnTo>
                    <a:pt x="116" y="20"/>
                  </a:lnTo>
                  <a:lnTo>
                    <a:pt x="124" y="17"/>
                  </a:lnTo>
                  <a:lnTo>
                    <a:pt x="134" y="13"/>
                  </a:lnTo>
                  <a:lnTo>
                    <a:pt x="144" y="9"/>
                  </a:lnTo>
                  <a:lnTo>
                    <a:pt x="153" y="7"/>
                  </a:lnTo>
                  <a:lnTo>
                    <a:pt x="163" y="5"/>
                  </a:lnTo>
                  <a:lnTo>
                    <a:pt x="172" y="2"/>
                  </a:lnTo>
                  <a:lnTo>
                    <a:pt x="183" y="1"/>
                  </a:lnTo>
                  <a:lnTo>
                    <a:pt x="193" y="0"/>
                  </a:lnTo>
                  <a:lnTo>
                    <a:pt x="204" y="0"/>
                  </a:lnTo>
                  <a:lnTo>
                    <a:pt x="205" y="0"/>
                  </a:lnTo>
                  <a:lnTo>
                    <a:pt x="216" y="0"/>
                  </a:lnTo>
                  <a:lnTo>
                    <a:pt x="225" y="1"/>
                  </a:lnTo>
                  <a:lnTo>
                    <a:pt x="236" y="2"/>
                  </a:lnTo>
                  <a:lnTo>
                    <a:pt x="246" y="5"/>
                  </a:lnTo>
                  <a:lnTo>
                    <a:pt x="255" y="7"/>
                  </a:lnTo>
                  <a:lnTo>
                    <a:pt x="265" y="9"/>
                  </a:lnTo>
                  <a:lnTo>
                    <a:pt x="274" y="13"/>
                  </a:lnTo>
                  <a:lnTo>
                    <a:pt x="284" y="17"/>
                  </a:lnTo>
                  <a:lnTo>
                    <a:pt x="292" y="20"/>
                  </a:lnTo>
                  <a:lnTo>
                    <a:pt x="302" y="25"/>
                  </a:lnTo>
                  <a:lnTo>
                    <a:pt x="310" y="30"/>
                  </a:lnTo>
                  <a:lnTo>
                    <a:pt x="319" y="35"/>
                  </a:lnTo>
                  <a:lnTo>
                    <a:pt x="326" y="41"/>
                  </a:lnTo>
                  <a:lnTo>
                    <a:pt x="334" y="47"/>
                  </a:lnTo>
                  <a:lnTo>
                    <a:pt x="342" y="53"/>
                  </a:lnTo>
                  <a:lnTo>
                    <a:pt x="349" y="60"/>
                  </a:lnTo>
                  <a:lnTo>
                    <a:pt x="355" y="67"/>
                  </a:lnTo>
                  <a:lnTo>
                    <a:pt x="362" y="74"/>
                  </a:lnTo>
                  <a:lnTo>
                    <a:pt x="368" y="81"/>
                  </a:lnTo>
                  <a:lnTo>
                    <a:pt x="374" y="90"/>
                  </a:lnTo>
                  <a:lnTo>
                    <a:pt x="379" y="98"/>
                  </a:lnTo>
                  <a:lnTo>
                    <a:pt x="384" y="107"/>
                  </a:lnTo>
                  <a:lnTo>
                    <a:pt x="388" y="115"/>
                  </a:lnTo>
                  <a:lnTo>
                    <a:pt x="392" y="125"/>
                  </a:lnTo>
                  <a:lnTo>
                    <a:pt x="396" y="134"/>
                  </a:lnTo>
                  <a:lnTo>
                    <a:pt x="399" y="143"/>
                  </a:lnTo>
                  <a:lnTo>
                    <a:pt x="402" y="152"/>
                  </a:lnTo>
                  <a:lnTo>
                    <a:pt x="404" y="163"/>
                  </a:lnTo>
                  <a:lnTo>
                    <a:pt x="406" y="173"/>
                  </a:lnTo>
                  <a:lnTo>
                    <a:pt x="408" y="182"/>
                  </a:lnTo>
                  <a:lnTo>
                    <a:pt x="408" y="193"/>
                  </a:lnTo>
                  <a:lnTo>
                    <a:pt x="408" y="204"/>
                  </a:lnTo>
                  <a:lnTo>
                    <a:pt x="408" y="229"/>
                  </a:lnTo>
                  <a:lnTo>
                    <a:pt x="408" y="239"/>
                  </a:lnTo>
                  <a:lnTo>
                    <a:pt x="408" y="249"/>
                  </a:lnTo>
                  <a:lnTo>
                    <a:pt x="406" y="259"/>
                  </a:lnTo>
                  <a:lnTo>
                    <a:pt x="404" y="270"/>
                  </a:lnTo>
                  <a:lnTo>
                    <a:pt x="402" y="279"/>
                  </a:lnTo>
                  <a:lnTo>
                    <a:pt x="399" y="289"/>
                  </a:lnTo>
                  <a:lnTo>
                    <a:pt x="396" y="299"/>
                  </a:lnTo>
                  <a:lnTo>
                    <a:pt x="392" y="308"/>
                  </a:lnTo>
                  <a:lnTo>
                    <a:pt x="388" y="317"/>
                  </a:lnTo>
                  <a:lnTo>
                    <a:pt x="384" y="325"/>
                  </a:lnTo>
                  <a:lnTo>
                    <a:pt x="379" y="335"/>
                  </a:lnTo>
                  <a:lnTo>
                    <a:pt x="374" y="342"/>
                  </a:lnTo>
                  <a:lnTo>
                    <a:pt x="368" y="350"/>
                  </a:lnTo>
                  <a:lnTo>
                    <a:pt x="362" y="359"/>
                  </a:lnTo>
                  <a:lnTo>
                    <a:pt x="355" y="366"/>
                  </a:lnTo>
                  <a:lnTo>
                    <a:pt x="349" y="373"/>
                  </a:lnTo>
                  <a:lnTo>
                    <a:pt x="342" y="379"/>
                  </a:lnTo>
                  <a:lnTo>
                    <a:pt x="334" y="386"/>
                  </a:lnTo>
                  <a:lnTo>
                    <a:pt x="326" y="392"/>
                  </a:lnTo>
                  <a:lnTo>
                    <a:pt x="319" y="397"/>
                  </a:lnTo>
                  <a:lnTo>
                    <a:pt x="310" y="403"/>
                  </a:lnTo>
                  <a:lnTo>
                    <a:pt x="302" y="408"/>
                  </a:lnTo>
                  <a:lnTo>
                    <a:pt x="292" y="413"/>
                  </a:lnTo>
                  <a:lnTo>
                    <a:pt x="284" y="416"/>
                  </a:lnTo>
                  <a:lnTo>
                    <a:pt x="274" y="420"/>
                  </a:lnTo>
                  <a:lnTo>
                    <a:pt x="265" y="423"/>
                  </a:lnTo>
                  <a:lnTo>
                    <a:pt x="255" y="426"/>
                  </a:lnTo>
                  <a:lnTo>
                    <a:pt x="246" y="428"/>
                  </a:lnTo>
                  <a:lnTo>
                    <a:pt x="236" y="429"/>
                  </a:lnTo>
                  <a:lnTo>
                    <a:pt x="225" y="431"/>
                  </a:lnTo>
                  <a:lnTo>
                    <a:pt x="216" y="432"/>
                  </a:lnTo>
                  <a:lnTo>
                    <a:pt x="205" y="432"/>
                  </a:lnTo>
                  <a:lnTo>
                    <a:pt x="204" y="432"/>
                  </a:lnTo>
                  <a:lnTo>
                    <a:pt x="193" y="432"/>
                  </a:lnTo>
                  <a:lnTo>
                    <a:pt x="183" y="431"/>
                  </a:lnTo>
                  <a:lnTo>
                    <a:pt x="172" y="429"/>
                  </a:lnTo>
                  <a:lnTo>
                    <a:pt x="163" y="428"/>
                  </a:lnTo>
                  <a:lnTo>
                    <a:pt x="153" y="426"/>
                  </a:lnTo>
                  <a:lnTo>
                    <a:pt x="144" y="423"/>
                  </a:lnTo>
                  <a:lnTo>
                    <a:pt x="134" y="420"/>
                  </a:lnTo>
                  <a:lnTo>
                    <a:pt x="124" y="416"/>
                  </a:lnTo>
                  <a:lnTo>
                    <a:pt x="116" y="413"/>
                  </a:lnTo>
                  <a:lnTo>
                    <a:pt x="106" y="408"/>
                  </a:lnTo>
                  <a:lnTo>
                    <a:pt x="98" y="403"/>
                  </a:lnTo>
                  <a:lnTo>
                    <a:pt x="90" y="397"/>
                  </a:lnTo>
                  <a:lnTo>
                    <a:pt x="82" y="392"/>
                  </a:lnTo>
                  <a:lnTo>
                    <a:pt x="74" y="386"/>
                  </a:lnTo>
                  <a:lnTo>
                    <a:pt x="67" y="379"/>
                  </a:lnTo>
                  <a:lnTo>
                    <a:pt x="60" y="373"/>
                  </a:lnTo>
                  <a:lnTo>
                    <a:pt x="54" y="366"/>
                  </a:lnTo>
                  <a:lnTo>
                    <a:pt x="46" y="359"/>
                  </a:lnTo>
                  <a:lnTo>
                    <a:pt x="40" y="350"/>
                  </a:lnTo>
                  <a:lnTo>
                    <a:pt x="34" y="342"/>
                  </a:lnTo>
                  <a:lnTo>
                    <a:pt x="30" y="335"/>
                  </a:lnTo>
                  <a:lnTo>
                    <a:pt x="25" y="325"/>
                  </a:lnTo>
                  <a:lnTo>
                    <a:pt x="20" y="317"/>
                  </a:lnTo>
                  <a:lnTo>
                    <a:pt x="16" y="308"/>
                  </a:lnTo>
                  <a:lnTo>
                    <a:pt x="13" y="299"/>
                  </a:lnTo>
                  <a:lnTo>
                    <a:pt x="9" y="289"/>
                  </a:lnTo>
                  <a:lnTo>
                    <a:pt x="7" y="279"/>
                  </a:lnTo>
                  <a:lnTo>
                    <a:pt x="4" y="270"/>
                  </a:lnTo>
                  <a:lnTo>
                    <a:pt x="2" y="259"/>
                  </a:lnTo>
                  <a:lnTo>
                    <a:pt x="1" y="249"/>
                  </a:lnTo>
                  <a:lnTo>
                    <a:pt x="1" y="239"/>
                  </a:lnTo>
                  <a:lnTo>
                    <a:pt x="0" y="229"/>
                  </a:lnTo>
                  <a:close/>
                </a:path>
              </a:pathLst>
            </a:custGeom>
            <a:noFill/>
            <a:ln w="17450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8494" name="Shape 775">
              <a:extLst>
                <a:ext uri="{FF2B5EF4-FFF2-40B4-BE49-F238E27FC236}">
                  <a16:creationId xmlns:a16="http://schemas.microsoft.com/office/drawing/2014/main" id="{5449FE55-4162-0348-900C-F9CD82494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093" y="4857262"/>
              <a:ext cx="349250" cy="369887"/>
            </a:xfrm>
            <a:custGeom>
              <a:avLst/>
              <a:gdLst>
                <a:gd name="T0" fmla="*/ 2147483646 w 408"/>
                <a:gd name="T1" fmla="*/ 2147483646 h 432"/>
                <a:gd name="T2" fmla="*/ 2147483646 w 408"/>
                <a:gd name="T3" fmla="*/ 2147483646 h 432"/>
                <a:gd name="T4" fmla="*/ 2147483646 w 408"/>
                <a:gd name="T5" fmla="*/ 2147483646 h 432"/>
                <a:gd name="T6" fmla="*/ 2147483646 w 408"/>
                <a:gd name="T7" fmla="*/ 2147483646 h 432"/>
                <a:gd name="T8" fmla="*/ 2147483646 w 408"/>
                <a:gd name="T9" fmla="*/ 2147483646 h 432"/>
                <a:gd name="T10" fmla="*/ 2147483646 w 408"/>
                <a:gd name="T11" fmla="*/ 2147483646 h 432"/>
                <a:gd name="T12" fmla="*/ 2147483646 w 408"/>
                <a:gd name="T13" fmla="*/ 2147483646 h 432"/>
                <a:gd name="T14" fmla="*/ 2147483646 w 408"/>
                <a:gd name="T15" fmla="*/ 2147483646 h 432"/>
                <a:gd name="T16" fmla="*/ 2147483646 w 408"/>
                <a:gd name="T17" fmla="*/ 2147483646 h 432"/>
                <a:gd name="T18" fmla="*/ 2147483646 w 408"/>
                <a:gd name="T19" fmla="*/ 2147483646 h 432"/>
                <a:gd name="T20" fmla="*/ 2147483646 w 408"/>
                <a:gd name="T21" fmla="*/ 0 h 432"/>
                <a:gd name="T22" fmla="*/ 2147483646 w 408"/>
                <a:gd name="T23" fmla="*/ 0 h 432"/>
                <a:gd name="T24" fmla="*/ 2147483646 w 408"/>
                <a:gd name="T25" fmla="*/ 2147483646 h 432"/>
                <a:gd name="T26" fmla="*/ 2147483646 w 408"/>
                <a:gd name="T27" fmla="*/ 2147483646 h 432"/>
                <a:gd name="T28" fmla="*/ 2147483646 w 408"/>
                <a:gd name="T29" fmla="*/ 2147483646 h 432"/>
                <a:gd name="T30" fmla="*/ 2147483646 w 408"/>
                <a:gd name="T31" fmla="*/ 2147483646 h 432"/>
                <a:gd name="T32" fmla="*/ 2147483646 w 408"/>
                <a:gd name="T33" fmla="*/ 2147483646 h 432"/>
                <a:gd name="T34" fmla="*/ 2147483646 w 408"/>
                <a:gd name="T35" fmla="*/ 2147483646 h 432"/>
                <a:gd name="T36" fmla="*/ 2147483646 w 408"/>
                <a:gd name="T37" fmla="*/ 2147483646 h 432"/>
                <a:gd name="T38" fmla="*/ 2147483646 w 408"/>
                <a:gd name="T39" fmla="*/ 2147483646 h 432"/>
                <a:gd name="T40" fmla="*/ 2147483646 w 408"/>
                <a:gd name="T41" fmla="*/ 2147483646 h 432"/>
                <a:gd name="T42" fmla="*/ 2147483646 w 408"/>
                <a:gd name="T43" fmla="*/ 2147483646 h 432"/>
                <a:gd name="T44" fmla="*/ 2147483646 w 408"/>
                <a:gd name="T45" fmla="*/ 2147483646 h 432"/>
                <a:gd name="T46" fmla="*/ 2147483646 w 408"/>
                <a:gd name="T47" fmla="*/ 2147483646 h 432"/>
                <a:gd name="T48" fmla="*/ 2147483646 w 408"/>
                <a:gd name="T49" fmla="*/ 2147483646 h 432"/>
                <a:gd name="T50" fmla="*/ 2147483646 w 408"/>
                <a:gd name="T51" fmla="*/ 2147483646 h 432"/>
                <a:gd name="T52" fmla="*/ 2147483646 w 408"/>
                <a:gd name="T53" fmla="*/ 2147483646 h 432"/>
                <a:gd name="T54" fmla="*/ 2147483646 w 408"/>
                <a:gd name="T55" fmla="*/ 2147483646 h 432"/>
                <a:gd name="T56" fmla="*/ 2147483646 w 408"/>
                <a:gd name="T57" fmla="*/ 2147483646 h 432"/>
                <a:gd name="T58" fmla="*/ 2147483646 w 408"/>
                <a:gd name="T59" fmla="*/ 2147483646 h 432"/>
                <a:gd name="T60" fmla="*/ 2147483646 w 408"/>
                <a:gd name="T61" fmla="*/ 2147483646 h 432"/>
                <a:gd name="T62" fmla="*/ 2147483646 w 408"/>
                <a:gd name="T63" fmla="*/ 2147483646 h 432"/>
                <a:gd name="T64" fmla="*/ 2147483646 w 408"/>
                <a:gd name="T65" fmla="*/ 2147483646 h 432"/>
                <a:gd name="T66" fmla="*/ 2147483646 w 408"/>
                <a:gd name="T67" fmla="*/ 2147483646 h 432"/>
                <a:gd name="T68" fmla="*/ 2147483646 w 408"/>
                <a:gd name="T69" fmla="*/ 2147483646 h 432"/>
                <a:gd name="T70" fmla="*/ 2147483646 w 408"/>
                <a:gd name="T71" fmla="*/ 2147483646 h 432"/>
                <a:gd name="T72" fmla="*/ 2147483646 w 408"/>
                <a:gd name="T73" fmla="*/ 2147483646 h 432"/>
                <a:gd name="T74" fmla="*/ 2147483646 w 408"/>
                <a:gd name="T75" fmla="*/ 2147483646 h 432"/>
                <a:gd name="T76" fmla="*/ 2147483646 w 408"/>
                <a:gd name="T77" fmla="*/ 2147483646 h 432"/>
                <a:gd name="T78" fmla="*/ 2147483646 w 408"/>
                <a:gd name="T79" fmla="*/ 2147483646 h 432"/>
                <a:gd name="T80" fmla="*/ 2147483646 w 408"/>
                <a:gd name="T81" fmla="*/ 2147483646 h 432"/>
                <a:gd name="T82" fmla="*/ 2147483646 w 408"/>
                <a:gd name="T83" fmla="*/ 2147483646 h 432"/>
                <a:gd name="T84" fmla="*/ 2147483646 w 408"/>
                <a:gd name="T85" fmla="*/ 2147483646 h 432"/>
                <a:gd name="T86" fmla="*/ 2147483646 w 408"/>
                <a:gd name="T87" fmla="*/ 2147483646 h 43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"/>
                <a:gd name="T133" fmla="*/ 0 h 432"/>
                <a:gd name="T134" fmla="*/ 408 w 408"/>
                <a:gd name="T135" fmla="*/ 432 h 43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" h="432" extrusionOk="0">
                  <a:moveTo>
                    <a:pt x="0" y="229"/>
                  </a:moveTo>
                  <a:lnTo>
                    <a:pt x="0" y="204"/>
                  </a:lnTo>
                  <a:lnTo>
                    <a:pt x="1" y="193"/>
                  </a:lnTo>
                  <a:lnTo>
                    <a:pt x="1" y="182"/>
                  </a:lnTo>
                  <a:lnTo>
                    <a:pt x="2" y="173"/>
                  </a:lnTo>
                  <a:lnTo>
                    <a:pt x="4" y="163"/>
                  </a:lnTo>
                  <a:lnTo>
                    <a:pt x="7" y="152"/>
                  </a:lnTo>
                  <a:lnTo>
                    <a:pt x="9" y="143"/>
                  </a:lnTo>
                  <a:lnTo>
                    <a:pt x="13" y="134"/>
                  </a:lnTo>
                  <a:lnTo>
                    <a:pt x="16" y="125"/>
                  </a:lnTo>
                  <a:lnTo>
                    <a:pt x="20" y="115"/>
                  </a:lnTo>
                  <a:lnTo>
                    <a:pt x="25" y="107"/>
                  </a:lnTo>
                  <a:lnTo>
                    <a:pt x="30" y="98"/>
                  </a:lnTo>
                  <a:lnTo>
                    <a:pt x="34" y="90"/>
                  </a:lnTo>
                  <a:lnTo>
                    <a:pt x="40" y="81"/>
                  </a:lnTo>
                  <a:lnTo>
                    <a:pt x="46" y="74"/>
                  </a:lnTo>
                  <a:lnTo>
                    <a:pt x="54" y="67"/>
                  </a:lnTo>
                  <a:lnTo>
                    <a:pt x="60" y="60"/>
                  </a:lnTo>
                  <a:lnTo>
                    <a:pt x="67" y="53"/>
                  </a:lnTo>
                  <a:lnTo>
                    <a:pt x="74" y="47"/>
                  </a:lnTo>
                  <a:lnTo>
                    <a:pt x="82" y="41"/>
                  </a:lnTo>
                  <a:lnTo>
                    <a:pt x="90" y="35"/>
                  </a:lnTo>
                  <a:lnTo>
                    <a:pt x="98" y="30"/>
                  </a:lnTo>
                  <a:lnTo>
                    <a:pt x="106" y="25"/>
                  </a:lnTo>
                  <a:lnTo>
                    <a:pt x="116" y="20"/>
                  </a:lnTo>
                  <a:lnTo>
                    <a:pt x="124" y="17"/>
                  </a:lnTo>
                  <a:lnTo>
                    <a:pt x="134" y="13"/>
                  </a:lnTo>
                  <a:lnTo>
                    <a:pt x="144" y="9"/>
                  </a:lnTo>
                  <a:lnTo>
                    <a:pt x="153" y="7"/>
                  </a:lnTo>
                  <a:lnTo>
                    <a:pt x="163" y="5"/>
                  </a:lnTo>
                  <a:lnTo>
                    <a:pt x="172" y="2"/>
                  </a:lnTo>
                  <a:lnTo>
                    <a:pt x="183" y="1"/>
                  </a:lnTo>
                  <a:lnTo>
                    <a:pt x="193" y="0"/>
                  </a:lnTo>
                  <a:lnTo>
                    <a:pt x="204" y="0"/>
                  </a:lnTo>
                  <a:lnTo>
                    <a:pt x="205" y="0"/>
                  </a:lnTo>
                  <a:lnTo>
                    <a:pt x="216" y="0"/>
                  </a:lnTo>
                  <a:lnTo>
                    <a:pt x="225" y="1"/>
                  </a:lnTo>
                  <a:lnTo>
                    <a:pt x="236" y="2"/>
                  </a:lnTo>
                  <a:lnTo>
                    <a:pt x="246" y="5"/>
                  </a:lnTo>
                  <a:lnTo>
                    <a:pt x="255" y="7"/>
                  </a:lnTo>
                  <a:lnTo>
                    <a:pt x="265" y="9"/>
                  </a:lnTo>
                  <a:lnTo>
                    <a:pt x="274" y="13"/>
                  </a:lnTo>
                  <a:lnTo>
                    <a:pt x="284" y="17"/>
                  </a:lnTo>
                  <a:lnTo>
                    <a:pt x="292" y="20"/>
                  </a:lnTo>
                  <a:lnTo>
                    <a:pt x="302" y="25"/>
                  </a:lnTo>
                  <a:lnTo>
                    <a:pt x="310" y="30"/>
                  </a:lnTo>
                  <a:lnTo>
                    <a:pt x="319" y="35"/>
                  </a:lnTo>
                  <a:lnTo>
                    <a:pt x="326" y="41"/>
                  </a:lnTo>
                  <a:lnTo>
                    <a:pt x="334" y="47"/>
                  </a:lnTo>
                  <a:lnTo>
                    <a:pt x="342" y="53"/>
                  </a:lnTo>
                  <a:lnTo>
                    <a:pt x="349" y="60"/>
                  </a:lnTo>
                  <a:lnTo>
                    <a:pt x="355" y="67"/>
                  </a:lnTo>
                  <a:lnTo>
                    <a:pt x="362" y="74"/>
                  </a:lnTo>
                  <a:lnTo>
                    <a:pt x="368" y="81"/>
                  </a:lnTo>
                  <a:lnTo>
                    <a:pt x="374" y="90"/>
                  </a:lnTo>
                  <a:lnTo>
                    <a:pt x="379" y="98"/>
                  </a:lnTo>
                  <a:lnTo>
                    <a:pt x="384" y="107"/>
                  </a:lnTo>
                  <a:lnTo>
                    <a:pt x="388" y="115"/>
                  </a:lnTo>
                  <a:lnTo>
                    <a:pt x="392" y="125"/>
                  </a:lnTo>
                  <a:lnTo>
                    <a:pt x="396" y="134"/>
                  </a:lnTo>
                  <a:lnTo>
                    <a:pt x="399" y="143"/>
                  </a:lnTo>
                  <a:lnTo>
                    <a:pt x="402" y="152"/>
                  </a:lnTo>
                  <a:lnTo>
                    <a:pt x="404" y="163"/>
                  </a:lnTo>
                  <a:lnTo>
                    <a:pt x="406" y="173"/>
                  </a:lnTo>
                  <a:lnTo>
                    <a:pt x="408" y="182"/>
                  </a:lnTo>
                  <a:lnTo>
                    <a:pt x="408" y="193"/>
                  </a:lnTo>
                  <a:lnTo>
                    <a:pt x="408" y="204"/>
                  </a:lnTo>
                  <a:lnTo>
                    <a:pt x="408" y="229"/>
                  </a:lnTo>
                  <a:lnTo>
                    <a:pt x="408" y="239"/>
                  </a:lnTo>
                  <a:lnTo>
                    <a:pt x="408" y="249"/>
                  </a:lnTo>
                  <a:lnTo>
                    <a:pt x="406" y="259"/>
                  </a:lnTo>
                  <a:lnTo>
                    <a:pt x="404" y="270"/>
                  </a:lnTo>
                  <a:lnTo>
                    <a:pt x="402" y="279"/>
                  </a:lnTo>
                  <a:lnTo>
                    <a:pt x="399" y="289"/>
                  </a:lnTo>
                  <a:lnTo>
                    <a:pt x="396" y="299"/>
                  </a:lnTo>
                  <a:lnTo>
                    <a:pt x="392" y="308"/>
                  </a:lnTo>
                  <a:lnTo>
                    <a:pt x="388" y="317"/>
                  </a:lnTo>
                  <a:lnTo>
                    <a:pt x="384" y="325"/>
                  </a:lnTo>
                  <a:lnTo>
                    <a:pt x="379" y="335"/>
                  </a:lnTo>
                  <a:lnTo>
                    <a:pt x="374" y="342"/>
                  </a:lnTo>
                  <a:lnTo>
                    <a:pt x="368" y="350"/>
                  </a:lnTo>
                  <a:lnTo>
                    <a:pt x="362" y="359"/>
                  </a:lnTo>
                  <a:lnTo>
                    <a:pt x="355" y="366"/>
                  </a:lnTo>
                  <a:lnTo>
                    <a:pt x="349" y="373"/>
                  </a:lnTo>
                  <a:lnTo>
                    <a:pt x="342" y="379"/>
                  </a:lnTo>
                  <a:lnTo>
                    <a:pt x="334" y="386"/>
                  </a:lnTo>
                  <a:lnTo>
                    <a:pt x="326" y="392"/>
                  </a:lnTo>
                  <a:lnTo>
                    <a:pt x="319" y="397"/>
                  </a:lnTo>
                  <a:lnTo>
                    <a:pt x="310" y="403"/>
                  </a:lnTo>
                  <a:lnTo>
                    <a:pt x="302" y="408"/>
                  </a:lnTo>
                  <a:lnTo>
                    <a:pt x="292" y="413"/>
                  </a:lnTo>
                  <a:lnTo>
                    <a:pt x="284" y="416"/>
                  </a:lnTo>
                  <a:lnTo>
                    <a:pt x="274" y="420"/>
                  </a:lnTo>
                  <a:lnTo>
                    <a:pt x="265" y="423"/>
                  </a:lnTo>
                  <a:lnTo>
                    <a:pt x="255" y="426"/>
                  </a:lnTo>
                  <a:lnTo>
                    <a:pt x="246" y="428"/>
                  </a:lnTo>
                  <a:lnTo>
                    <a:pt x="236" y="429"/>
                  </a:lnTo>
                  <a:lnTo>
                    <a:pt x="225" y="431"/>
                  </a:lnTo>
                  <a:lnTo>
                    <a:pt x="216" y="432"/>
                  </a:lnTo>
                  <a:lnTo>
                    <a:pt x="205" y="432"/>
                  </a:lnTo>
                  <a:lnTo>
                    <a:pt x="204" y="432"/>
                  </a:lnTo>
                  <a:lnTo>
                    <a:pt x="193" y="432"/>
                  </a:lnTo>
                  <a:lnTo>
                    <a:pt x="183" y="431"/>
                  </a:lnTo>
                  <a:lnTo>
                    <a:pt x="172" y="429"/>
                  </a:lnTo>
                  <a:lnTo>
                    <a:pt x="163" y="428"/>
                  </a:lnTo>
                  <a:lnTo>
                    <a:pt x="153" y="426"/>
                  </a:lnTo>
                  <a:lnTo>
                    <a:pt x="144" y="423"/>
                  </a:lnTo>
                  <a:lnTo>
                    <a:pt x="134" y="420"/>
                  </a:lnTo>
                  <a:lnTo>
                    <a:pt x="124" y="416"/>
                  </a:lnTo>
                  <a:lnTo>
                    <a:pt x="116" y="413"/>
                  </a:lnTo>
                  <a:lnTo>
                    <a:pt x="106" y="408"/>
                  </a:lnTo>
                  <a:lnTo>
                    <a:pt x="98" y="403"/>
                  </a:lnTo>
                  <a:lnTo>
                    <a:pt x="90" y="397"/>
                  </a:lnTo>
                  <a:lnTo>
                    <a:pt x="82" y="392"/>
                  </a:lnTo>
                  <a:lnTo>
                    <a:pt x="74" y="386"/>
                  </a:lnTo>
                  <a:lnTo>
                    <a:pt x="67" y="379"/>
                  </a:lnTo>
                  <a:lnTo>
                    <a:pt x="60" y="373"/>
                  </a:lnTo>
                  <a:lnTo>
                    <a:pt x="54" y="366"/>
                  </a:lnTo>
                  <a:lnTo>
                    <a:pt x="46" y="359"/>
                  </a:lnTo>
                  <a:lnTo>
                    <a:pt x="40" y="350"/>
                  </a:lnTo>
                  <a:lnTo>
                    <a:pt x="34" y="342"/>
                  </a:lnTo>
                  <a:lnTo>
                    <a:pt x="30" y="335"/>
                  </a:lnTo>
                  <a:lnTo>
                    <a:pt x="25" y="325"/>
                  </a:lnTo>
                  <a:lnTo>
                    <a:pt x="20" y="317"/>
                  </a:lnTo>
                  <a:lnTo>
                    <a:pt x="16" y="308"/>
                  </a:lnTo>
                  <a:lnTo>
                    <a:pt x="13" y="299"/>
                  </a:lnTo>
                  <a:lnTo>
                    <a:pt x="9" y="289"/>
                  </a:lnTo>
                  <a:lnTo>
                    <a:pt x="7" y="279"/>
                  </a:lnTo>
                  <a:lnTo>
                    <a:pt x="4" y="270"/>
                  </a:lnTo>
                  <a:lnTo>
                    <a:pt x="2" y="259"/>
                  </a:lnTo>
                  <a:lnTo>
                    <a:pt x="1" y="249"/>
                  </a:lnTo>
                  <a:lnTo>
                    <a:pt x="1" y="239"/>
                  </a:lnTo>
                  <a:lnTo>
                    <a:pt x="0" y="229"/>
                  </a:lnTo>
                  <a:close/>
                </a:path>
              </a:pathLst>
            </a:custGeom>
            <a:noFill/>
            <a:ln w="17450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8495" name="Shape 775">
              <a:extLst>
                <a:ext uri="{FF2B5EF4-FFF2-40B4-BE49-F238E27FC236}">
                  <a16:creationId xmlns:a16="http://schemas.microsoft.com/office/drawing/2014/main" id="{A8214836-00DB-AD40-946E-8B609A7BF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0399" y="4868375"/>
              <a:ext cx="349250" cy="369887"/>
            </a:xfrm>
            <a:custGeom>
              <a:avLst/>
              <a:gdLst>
                <a:gd name="T0" fmla="*/ 2147483646 w 408"/>
                <a:gd name="T1" fmla="*/ 2147483646 h 432"/>
                <a:gd name="T2" fmla="*/ 2147483646 w 408"/>
                <a:gd name="T3" fmla="*/ 2147483646 h 432"/>
                <a:gd name="T4" fmla="*/ 2147483646 w 408"/>
                <a:gd name="T5" fmla="*/ 2147483646 h 432"/>
                <a:gd name="T6" fmla="*/ 2147483646 w 408"/>
                <a:gd name="T7" fmla="*/ 2147483646 h 432"/>
                <a:gd name="T8" fmla="*/ 2147483646 w 408"/>
                <a:gd name="T9" fmla="*/ 2147483646 h 432"/>
                <a:gd name="T10" fmla="*/ 2147483646 w 408"/>
                <a:gd name="T11" fmla="*/ 2147483646 h 432"/>
                <a:gd name="T12" fmla="*/ 2147483646 w 408"/>
                <a:gd name="T13" fmla="*/ 2147483646 h 432"/>
                <a:gd name="T14" fmla="*/ 2147483646 w 408"/>
                <a:gd name="T15" fmla="*/ 2147483646 h 432"/>
                <a:gd name="T16" fmla="*/ 2147483646 w 408"/>
                <a:gd name="T17" fmla="*/ 2147483646 h 432"/>
                <a:gd name="T18" fmla="*/ 2147483646 w 408"/>
                <a:gd name="T19" fmla="*/ 2147483646 h 432"/>
                <a:gd name="T20" fmla="*/ 2147483646 w 408"/>
                <a:gd name="T21" fmla="*/ 0 h 432"/>
                <a:gd name="T22" fmla="*/ 2147483646 w 408"/>
                <a:gd name="T23" fmla="*/ 0 h 432"/>
                <a:gd name="T24" fmla="*/ 2147483646 w 408"/>
                <a:gd name="T25" fmla="*/ 2147483646 h 432"/>
                <a:gd name="T26" fmla="*/ 2147483646 w 408"/>
                <a:gd name="T27" fmla="*/ 2147483646 h 432"/>
                <a:gd name="T28" fmla="*/ 2147483646 w 408"/>
                <a:gd name="T29" fmla="*/ 2147483646 h 432"/>
                <a:gd name="T30" fmla="*/ 2147483646 w 408"/>
                <a:gd name="T31" fmla="*/ 2147483646 h 432"/>
                <a:gd name="T32" fmla="*/ 2147483646 w 408"/>
                <a:gd name="T33" fmla="*/ 2147483646 h 432"/>
                <a:gd name="T34" fmla="*/ 2147483646 w 408"/>
                <a:gd name="T35" fmla="*/ 2147483646 h 432"/>
                <a:gd name="T36" fmla="*/ 2147483646 w 408"/>
                <a:gd name="T37" fmla="*/ 2147483646 h 432"/>
                <a:gd name="T38" fmla="*/ 2147483646 w 408"/>
                <a:gd name="T39" fmla="*/ 2147483646 h 432"/>
                <a:gd name="T40" fmla="*/ 2147483646 w 408"/>
                <a:gd name="T41" fmla="*/ 2147483646 h 432"/>
                <a:gd name="T42" fmla="*/ 2147483646 w 408"/>
                <a:gd name="T43" fmla="*/ 2147483646 h 432"/>
                <a:gd name="T44" fmla="*/ 2147483646 w 408"/>
                <a:gd name="T45" fmla="*/ 2147483646 h 432"/>
                <a:gd name="T46" fmla="*/ 2147483646 w 408"/>
                <a:gd name="T47" fmla="*/ 2147483646 h 432"/>
                <a:gd name="T48" fmla="*/ 2147483646 w 408"/>
                <a:gd name="T49" fmla="*/ 2147483646 h 432"/>
                <a:gd name="T50" fmla="*/ 2147483646 w 408"/>
                <a:gd name="T51" fmla="*/ 2147483646 h 432"/>
                <a:gd name="T52" fmla="*/ 2147483646 w 408"/>
                <a:gd name="T53" fmla="*/ 2147483646 h 432"/>
                <a:gd name="T54" fmla="*/ 2147483646 w 408"/>
                <a:gd name="T55" fmla="*/ 2147483646 h 432"/>
                <a:gd name="T56" fmla="*/ 2147483646 w 408"/>
                <a:gd name="T57" fmla="*/ 2147483646 h 432"/>
                <a:gd name="T58" fmla="*/ 2147483646 w 408"/>
                <a:gd name="T59" fmla="*/ 2147483646 h 432"/>
                <a:gd name="T60" fmla="*/ 2147483646 w 408"/>
                <a:gd name="T61" fmla="*/ 2147483646 h 432"/>
                <a:gd name="T62" fmla="*/ 2147483646 w 408"/>
                <a:gd name="T63" fmla="*/ 2147483646 h 432"/>
                <a:gd name="T64" fmla="*/ 2147483646 w 408"/>
                <a:gd name="T65" fmla="*/ 2147483646 h 432"/>
                <a:gd name="T66" fmla="*/ 2147483646 w 408"/>
                <a:gd name="T67" fmla="*/ 2147483646 h 432"/>
                <a:gd name="T68" fmla="*/ 2147483646 w 408"/>
                <a:gd name="T69" fmla="*/ 2147483646 h 432"/>
                <a:gd name="T70" fmla="*/ 2147483646 w 408"/>
                <a:gd name="T71" fmla="*/ 2147483646 h 432"/>
                <a:gd name="T72" fmla="*/ 2147483646 w 408"/>
                <a:gd name="T73" fmla="*/ 2147483646 h 432"/>
                <a:gd name="T74" fmla="*/ 2147483646 w 408"/>
                <a:gd name="T75" fmla="*/ 2147483646 h 432"/>
                <a:gd name="T76" fmla="*/ 2147483646 w 408"/>
                <a:gd name="T77" fmla="*/ 2147483646 h 432"/>
                <a:gd name="T78" fmla="*/ 2147483646 w 408"/>
                <a:gd name="T79" fmla="*/ 2147483646 h 432"/>
                <a:gd name="T80" fmla="*/ 2147483646 w 408"/>
                <a:gd name="T81" fmla="*/ 2147483646 h 432"/>
                <a:gd name="T82" fmla="*/ 2147483646 w 408"/>
                <a:gd name="T83" fmla="*/ 2147483646 h 432"/>
                <a:gd name="T84" fmla="*/ 2147483646 w 408"/>
                <a:gd name="T85" fmla="*/ 2147483646 h 432"/>
                <a:gd name="T86" fmla="*/ 2147483646 w 408"/>
                <a:gd name="T87" fmla="*/ 2147483646 h 43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"/>
                <a:gd name="T133" fmla="*/ 0 h 432"/>
                <a:gd name="T134" fmla="*/ 408 w 408"/>
                <a:gd name="T135" fmla="*/ 432 h 43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" h="432" extrusionOk="0">
                  <a:moveTo>
                    <a:pt x="0" y="229"/>
                  </a:moveTo>
                  <a:lnTo>
                    <a:pt x="0" y="204"/>
                  </a:lnTo>
                  <a:lnTo>
                    <a:pt x="1" y="193"/>
                  </a:lnTo>
                  <a:lnTo>
                    <a:pt x="1" y="182"/>
                  </a:lnTo>
                  <a:lnTo>
                    <a:pt x="2" y="173"/>
                  </a:lnTo>
                  <a:lnTo>
                    <a:pt x="4" y="163"/>
                  </a:lnTo>
                  <a:lnTo>
                    <a:pt x="7" y="152"/>
                  </a:lnTo>
                  <a:lnTo>
                    <a:pt x="9" y="143"/>
                  </a:lnTo>
                  <a:lnTo>
                    <a:pt x="13" y="134"/>
                  </a:lnTo>
                  <a:lnTo>
                    <a:pt x="16" y="125"/>
                  </a:lnTo>
                  <a:lnTo>
                    <a:pt x="20" y="115"/>
                  </a:lnTo>
                  <a:lnTo>
                    <a:pt x="25" y="107"/>
                  </a:lnTo>
                  <a:lnTo>
                    <a:pt x="30" y="98"/>
                  </a:lnTo>
                  <a:lnTo>
                    <a:pt x="34" y="90"/>
                  </a:lnTo>
                  <a:lnTo>
                    <a:pt x="40" y="81"/>
                  </a:lnTo>
                  <a:lnTo>
                    <a:pt x="46" y="74"/>
                  </a:lnTo>
                  <a:lnTo>
                    <a:pt x="54" y="67"/>
                  </a:lnTo>
                  <a:lnTo>
                    <a:pt x="60" y="60"/>
                  </a:lnTo>
                  <a:lnTo>
                    <a:pt x="67" y="53"/>
                  </a:lnTo>
                  <a:lnTo>
                    <a:pt x="74" y="47"/>
                  </a:lnTo>
                  <a:lnTo>
                    <a:pt x="82" y="41"/>
                  </a:lnTo>
                  <a:lnTo>
                    <a:pt x="90" y="35"/>
                  </a:lnTo>
                  <a:lnTo>
                    <a:pt x="98" y="30"/>
                  </a:lnTo>
                  <a:lnTo>
                    <a:pt x="106" y="25"/>
                  </a:lnTo>
                  <a:lnTo>
                    <a:pt x="116" y="20"/>
                  </a:lnTo>
                  <a:lnTo>
                    <a:pt x="124" y="17"/>
                  </a:lnTo>
                  <a:lnTo>
                    <a:pt x="134" y="13"/>
                  </a:lnTo>
                  <a:lnTo>
                    <a:pt x="144" y="9"/>
                  </a:lnTo>
                  <a:lnTo>
                    <a:pt x="153" y="7"/>
                  </a:lnTo>
                  <a:lnTo>
                    <a:pt x="163" y="5"/>
                  </a:lnTo>
                  <a:lnTo>
                    <a:pt x="172" y="2"/>
                  </a:lnTo>
                  <a:lnTo>
                    <a:pt x="183" y="1"/>
                  </a:lnTo>
                  <a:lnTo>
                    <a:pt x="193" y="0"/>
                  </a:lnTo>
                  <a:lnTo>
                    <a:pt x="204" y="0"/>
                  </a:lnTo>
                  <a:lnTo>
                    <a:pt x="205" y="0"/>
                  </a:lnTo>
                  <a:lnTo>
                    <a:pt x="216" y="0"/>
                  </a:lnTo>
                  <a:lnTo>
                    <a:pt x="225" y="1"/>
                  </a:lnTo>
                  <a:lnTo>
                    <a:pt x="236" y="2"/>
                  </a:lnTo>
                  <a:lnTo>
                    <a:pt x="246" y="5"/>
                  </a:lnTo>
                  <a:lnTo>
                    <a:pt x="255" y="7"/>
                  </a:lnTo>
                  <a:lnTo>
                    <a:pt x="265" y="9"/>
                  </a:lnTo>
                  <a:lnTo>
                    <a:pt x="274" y="13"/>
                  </a:lnTo>
                  <a:lnTo>
                    <a:pt x="284" y="17"/>
                  </a:lnTo>
                  <a:lnTo>
                    <a:pt x="292" y="20"/>
                  </a:lnTo>
                  <a:lnTo>
                    <a:pt x="302" y="25"/>
                  </a:lnTo>
                  <a:lnTo>
                    <a:pt x="310" y="30"/>
                  </a:lnTo>
                  <a:lnTo>
                    <a:pt x="319" y="35"/>
                  </a:lnTo>
                  <a:lnTo>
                    <a:pt x="326" y="41"/>
                  </a:lnTo>
                  <a:lnTo>
                    <a:pt x="334" y="47"/>
                  </a:lnTo>
                  <a:lnTo>
                    <a:pt x="342" y="53"/>
                  </a:lnTo>
                  <a:lnTo>
                    <a:pt x="349" y="60"/>
                  </a:lnTo>
                  <a:lnTo>
                    <a:pt x="355" y="67"/>
                  </a:lnTo>
                  <a:lnTo>
                    <a:pt x="362" y="74"/>
                  </a:lnTo>
                  <a:lnTo>
                    <a:pt x="368" y="81"/>
                  </a:lnTo>
                  <a:lnTo>
                    <a:pt x="374" y="90"/>
                  </a:lnTo>
                  <a:lnTo>
                    <a:pt x="379" y="98"/>
                  </a:lnTo>
                  <a:lnTo>
                    <a:pt x="384" y="107"/>
                  </a:lnTo>
                  <a:lnTo>
                    <a:pt x="388" y="115"/>
                  </a:lnTo>
                  <a:lnTo>
                    <a:pt x="392" y="125"/>
                  </a:lnTo>
                  <a:lnTo>
                    <a:pt x="396" y="134"/>
                  </a:lnTo>
                  <a:lnTo>
                    <a:pt x="399" y="143"/>
                  </a:lnTo>
                  <a:lnTo>
                    <a:pt x="402" y="152"/>
                  </a:lnTo>
                  <a:lnTo>
                    <a:pt x="404" y="163"/>
                  </a:lnTo>
                  <a:lnTo>
                    <a:pt x="406" y="173"/>
                  </a:lnTo>
                  <a:lnTo>
                    <a:pt x="408" y="182"/>
                  </a:lnTo>
                  <a:lnTo>
                    <a:pt x="408" y="193"/>
                  </a:lnTo>
                  <a:lnTo>
                    <a:pt x="408" y="204"/>
                  </a:lnTo>
                  <a:lnTo>
                    <a:pt x="408" y="229"/>
                  </a:lnTo>
                  <a:lnTo>
                    <a:pt x="408" y="239"/>
                  </a:lnTo>
                  <a:lnTo>
                    <a:pt x="408" y="249"/>
                  </a:lnTo>
                  <a:lnTo>
                    <a:pt x="406" y="259"/>
                  </a:lnTo>
                  <a:lnTo>
                    <a:pt x="404" y="270"/>
                  </a:lnTo>
                  <a:lnTo>
                    <a:pt x="402" y="279"/>
                  </a:lnTo>
                  <a:lnTo>
                    <a:pt x="399" y="289"/>
                  </a:lnTo>
                  <a:lnTo>
                    <a:pt x="396" y="299"/>
                  </a:lnTo>
                  <a:lnTo>
                    <a:pt x="392" y="308"/>
                  </a:lnTo>
                  <a:lnTo>
                    <a:pt x="388" y="317"/>
                  </a:lnTo>
                  <a:lnTo>
                    <a:pt x="384" y="325"/>
                  </a:lnTo>
                  <a:lnTo>
                    <a:pt x="379" y="335"/>
                  </a:lnTo>
                  <a:lnTo>
                    <a:pt x="374" y="342"/>
                  </a:lnTo>
                  <a:lnTo>
                    <a:pt x="368" y="350"/>
                  </a:lnTo>
                  <a:lnTo>
                    <a:pt x="362" y="359"/>
                  </a:lnTo>
                  <a:lnTo>
                    <a:pt x="355" y="366"/>
                  </a:lnTo>
                  <a:lnTo>
                    <a:pt x="349" y="373"/>
                  </a:lnTo>
                  <a:lnTo>
                    <a:pt x="342" y="379"/>
                  </a:lnTo>
                  <a:lnTo>
                    <a:pt x="334" y="386"/>
                  </a:lnTo>
                  <a:lnTo>
                    <a:pt x="326" y="392"/>
                  </a:lnTo>
                  <a:lnTo>
                    <a:pt x="319" y="397"/>
                  </a:lnTo>
                  <a:lnTo>
                    <a:pt x="310" y="403"/>
                  </a:lnTo>
                  <a:lnTo>
                    <a:pt x="302" y="408"/>
                  </a:lnTo>
                  <a:lnTo>
                    <a:pt x="292" y="413"/>
                  </a:lnTo>
                  <a:lnTo>
                    <a:pt x="284" y="416"/>
                  </a:lnTo>
                  <a:lnTo>
                    <a:pt x="274" y="420"/>
                  </a:lnTo>
                  <a:lnTo>
                    <a:pt x="265" y="423"/>
                  </a:lnTo>
                  <a:lnTo>
                    <a:pt x="255" y="426"/>
                  </a:lnTo>
                  <a:lnTo>
                    <a:pt x="246" y="428"/>
                  </a:lnTo>
                  <a:lnTo>
                    <a:pt x="236" y="429"/>
                  </a:lnTo>
                  <a:lnTo>
                    <a:pt x="225" y="431"/>
                  </a:lnTo>
                  <a:lnTo>
                    <a:pt x="216" y="432"/>
                  </a:lnTo>
                  <a:lnTo>
                    <a:pt x="205" y="432"/>
                  </a:lnTo>
                  <a:lnTo>
                    <a:pt x="204" y="432"/>
                  </a:lnTo>
                  <a:lnTo>
                    <a:pt x="193" y="432"/>
                  </a:lnTo>
                  <a:lnTo>
                    <a:pt x="183" y="431"/>
                  </a:lnTo>
                  <a:lnTo>
                    <a:pt x="172" y="429"/>
                  </a:lnTo>
                  <a:lnTo>
                    <a:pt x="163" y="428"/>
                  </a:lnTo>
                  <a:lnTo>
                    <a:pt x="153" y="426"/>
                  </a:lnTo>
                  <a:lnTo>
                    <a:pt x="144" y="423"/>
                  </a:lnTo>
                  <a:lnTo>
                    <a:pt x="134" y="420"/>
                  </a:lnTo>
                  <a:lnTo>
                    <a:pt x="124" y="416"/>
                  </a:lnTo>
                  <a:lnTo>
                    <a:pt x="116" y="413"/>
                  </a:lnTo>
                  <a:lnTo>
                    <a:pt x="106" y="408"/>
                  </a:lnTo>
                  <a:lnTo>
                    <a:pt x="98" y="403"/>
                  </a:lnTo>
                  <a:lnTo>
                    <a:pt x="90" y="397"/>
                  </a:lnTo>
                  <a:lnTo>
                    <a:pt x="82" y="392"/>
                  </a:lnTo>
                  <a:lnTo>
                    <a:pt x="74" y="386"/>
                  </a:lnTo>
                  <a:lnTo>
                    <a:pt x="67" y="379"/>
                  </a:lnTo>
                  <a:lnTo>
                    <a:pt x="60" y="373"/>
                  </a:lnTo>
                  <a:lnTo>
                    <a:pt x="54" y="366"/>
                  </a:lnTo>
                  <a:lnTo>
                    <a:pt x="46" y="359"/>
                  </a:lnTo>
                  <a:lnTo>
                    <a:pt x="40" y="350"/>
                  </a:lnTo>
                  <a:lnTo>
                    <a:pt x="34" y="342"/>
                  </a:lnTo>
                  <a:lnTo>
                    <a:pt x="30" y="335"/>
                  </a:lnTo>
                  <a:lnTo>
                    <a:pt x="25" y="325"/>
                  </a:lnTo>
                  <a:lnTo>
                    <a:pt x="20" y="317"/>
                  </a:lnTo>
                  <a:lnTo>
                    <a:pt x="16" y="308"/>
                  </a:lnTo>
                  <a:lnTo>
                    <a:pt x="13" y="299"/>
                  </a:lnTo>
                  <a:lnTo>
                    <a:pt x="9" y="289"/>
                  </a:lnTo>
                  <a:lnTo>
                    <a:pt x="7" y="279"/>
                  </a:lnTo>
                  <a:lnTo>
                    <a:pt x="4" y="270"/>
                  </a:lnTo>
                  <a:lnTo>
                    <a:pt x="2" y="259"/>
                  </a:lnTo>
                  <a:lnTo>
                    <a:pt x="1" y="249"/>
                  </a:lnTo>
                  <a:lnTo>
                    <a:pt x="1" y="239"/>
                  </a:lnTo>
                  <a:lnTo>
                    <a:pt x="0" y="229"/>
                  </a:lnTo>
                  <a:close/>
                </a:path>
              </a:pathLst>
            </a:custGeom>
            <a:noFill/>
            <a:ln w="17450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</p:grpSp>
      <p:grpSp>
        <p:nvGrpSpPr>
          <p:cNvPr id="58433" name="Group 3">
            <a:extLst>
              <a:ext uri="{FF2B5EF4-FFF2-40B4-BE49-F238E27FC236}">
                <a16:creationId xmlns:a16="http://schemas.microsoft.com/office/drawing/2014/main" id="{9CA5821D-DAD8-CD4A-BE23-10BD129ACD93}"/>
              </a:ext>
            </a:extLst>
          </p:cNvPr>
          <p:cNvGrpSpPr>
            <a:grpSpLocks/>
          </p:cNvGrpSpPr>
          <p:nvPr/>
        </p:nvGrpSpPr>
        <p:grpSpPr bwMode="auto">
          <a:xfrm>
            <a:off x="1143000" y="4114800"/>
            <a:ext cx="2382838" cy="1581150"/>
            <a:chOff x="228600" y="4114800"/>
            <a:chExt cx="2382838" cy="1581150"/>
          </a:xfrm>
        </p:grpSpPr>
        <p:sp>
          <p:nvSpPr>
            <p:cNvPr id="58437" name="Shape 737">
              <a:extLst>
                <a:ext uri="{FF2B5EF4-FFF2-40B4-BE49-F238E27FC236}">
                  <a16:creationId xmlns:a16="http://schemas.microsoft.com/office/drawing/2014/main" id="{55CCEBE6-19AF-5943-8434-3940578175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3600" y="4811713"/>
              <a:ext cx="884238" cy="884237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 b="0">
                <a:solidFill>
                  <a:srgbClr val="000000"/>
                </a:solidFill>
                <a:sym typeface="Arial" panose="020B0604020202020204" pitchFamily="34" charset="0"/>
              </a:endParaRPr>
            </a:p>
          </p:txBody>
        </p:sp>
        <p:cxnSp>
          <p:nvCxnSpPr>
            <p:cNvPr id="58438" name="Shape 738">
              <a:extLst>
                <a:ext uri="{FF2B5EF4-FFF2-40B4-BE49-F238E27FC236}">
                  <a16:creationId xmlns:a16="http://schemas.microsoft.com/office/drawing/2014/main" id="{AD4E9E2E-02AB-2747-8D55-E88FE86689F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863600" y="5264150"/>
              <a:ext cx="884238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439" name="Shape 739">
              <a:extLst>
                <a:ext uri="{FF2B5EF4-FFF2-40B4-BE49-F238E27FC236}">
                  <a16:creationId xmlns:a16="http://schemas.microsoft.com/office/drawing/2014/main" id="{EEB302FB-EA58-A946-9266-CB12592D085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1295400" y="4811713"/>
              <a:ext cx="1588" cy="884237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440" name="Shape 740">
              <a:extLst>
                <a:ext uri="{FF2B5EF4-FFF2-40B4-BE49-F238E27FC236}">
                  <a16:creationId xmlns:a16="http://schemas.microsoft.com/office/drawing/2014/main" id="{02AB5CAF-2E6E-3844-B754-8E576A3CA1F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31800" y="4379913"/>
              <a:ext cx="431800" cy="431800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8441" name="Shape 741">
              <a:extLst>
                <a:ext uri="{FF2B5EF4-FFF2-40B4-BE49-F238E27FC236}">
                  <a16:creationId xmlns:a16="http://schemas.microsoft.com/office/drawing/2014/main" id="{F79C9F6E-660D-1E4A-BCBB-F001208AF5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47838" y="4811713"/>
              <a:ext cx="863600" cy="884237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 b="0">
                <a:solidFill>
                  <a:srgbClr val="000000"/>
                </a:solidFill>
                <a:sym typeface="Arial" panose="020B0604020202020204" pitchFamily="34" charset="0"/>
              </a:endParaRPr>
            </a:p>
          </p:txBody>
        </p:sp>
        <p:cxnSp>
          <p:nvCxnSpPr>
            <p:cNvPr id="58442" name="Shape 742">
              <a:extLst>
                <a:ext uri="{FF2B5EF4-FFF2-40B4-BE49-F238E27FC236}">
                  <a16:creationId xmlns:a16="http://schemas.microsoft.com/office/drawing/2014/main" id="{184E71EF-C827-B34A-A2FE-E849C620B1D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747838" y="5264150"/>
              <a:ext cx="863600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443" name="Shape 743">
              <a:extLst>
                <a:ext uri="{FF2B5EF4-FFF2-40B4-BE49-F238E27FC236}">
                  <a16:creationId xmlns:a16="http://schemas.microsoft.com/office/drawing/2014/main" id="{A5C6FFE5-7FF4-2744-972F-67DE58EB4C0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2179638" y="4811713"/>
              <a:ext cx="1587" cy="862012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8444" name="Shape 744">
              <a:extLst>
                <a:ext uri="{FF2B5EF4-FFF2-40B4-BE49-F238E27FC236}">
                  <a16:creationId xmlns:a16="http://schemas.microsoft.com/office/drawing/2014/main" id="{42BF5B04-6C7C-E14D-A48D-D691B823FF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963" y="4595813"/>
              <a:ext cx="1397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b</a:t>
              </a:r>
              <a:r>
                <a:rPr lang="en-US" altLang="en-US" sz="120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58445" name="Shape 745">
              <a:extLst>
                <a:ext uri="{FF2B5EF4-FFF2-40B4-BE49-F238E27FC236}">
                  <a16:creationId xmlns:a16="http://schemas.microsoft.com/office/drawing/2014/main" id="{CB80C6FD-FFF7-6441-80A4-8E1BDC6F24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2188" y="4572000"/>
              <a:ext cx="227012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58446" name="Shape 746">
              <a:extLst>
                <a:ext uri="{FF2B5EF4-FFF2-40B4-BE49-F238E27FC236}">
                  <a16:creationId xmlns:a16="http://schemas.microsoft.com/office/drawing/2014/main" id="{C8D3593B-602C-4442-B141-45CE195E6A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28750" y="4572000"/>
              <a:ext cx="20955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58447" name="Shape 747">
              <a:extLst>
                <a:ext uri="{FF2B5EF4-FFF2-40B4-BE49-F238E27FC236}">
                  <a16:creationId xmlns:a16="http://schemas.microsoft.com/office/drawing/2014/main" id="{AA543ED8-43C9-CA4F-B357-06319E998B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5313" y="4572000"/>
              <a:ext cx="1524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58448" name="Shape 748">
              <a:extLst>
                <a:ext uri="{FF2B5EF4-FFF2-40B4-BE49-F238E27FC236}">
                  <a16:creationId xmlns:a16="http://schemas.microsoft.com/office/drawing/2014/main" id="{D1D530AE-1C28-064B-86AB-D63148F271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51075" y="4572000"/>
              <a:ext cx="1524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58449" name="Shape 749">
              <a:extLst>
                <a:ext uri="{FF2B5EF4-FFF2-40B4-BE49-F238E27FC236}">
                  <a16:creationId xmlns:a16="http://schemas.microsoft.com/office/drawing/2014/main" id="{99024AFE-C367-B840-AD13-5328B14A4E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7225" y="493712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8450" name="Shape 750">
              <a:extLst>
                <a:ext uri="{FF2B5EF4-FFF2-40B4-BE49-F238E27FC236}">
                  <a16:creationId xmlns:a16="http://schemas.microsoft.com/office/drawing/2014/main" id="{1D8B23A1-E2E0-FE43-9ED8-304C5D411F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7700" y="53736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8451" name="Shape 751">
              <a:extLst>
                <a:ext uri="{FF2B5EF4-FFF2-40B4-BE49-F238E27FC236}">
                  <a16:creationId xmlns:a16="http://schemas.microsoft.com/office/drawing/2014/main" id="{E23120D6-15C7-504B-A2E6-A0716A7F14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79550" y="49450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8452" name="Shape 752">
              <a:extLst>
                <a:ext uri="{FF2B5EF4-FFF2-40B4-BE49-F238E27FC236}">
                  <a16:creationId xmlns:a16="http://schemas.microsoft.com/office/drawing/2014/main" id="{3658C855-7395-A240-A112-B8A518FBB8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8225" y="5383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8453" name="Shape 753">
              <a:extLst>
                <a:ext uri="{FF2B5EF4-FFF2-40B4-BE49-F238E27FC236}">
                  <a16:creationId xmlns:a16="http://schemas.microsoft.com/office/drawing/2014/main" id="{1161612E-0099-CE46-BE18-CF78A8D000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79550" y="5383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8454" name="Shape 754">
              <a:extLst>
                <a:ext uri="{FF2B5EF4-FFF2-40B4-BE49-F238E27FC236}">
                  <a16:creationId xmlns:a16="http://schemas.microsoft.com/office/drawing/2014/main" id="{33933A1A-93BF-B043-98D8-3B868A60B5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8963" y="4205288"/>
              <a:ext cx="106362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58455" name="Shape 755">
              <a:extLst>
                <a:ext uri="{FF2B5EF4-FFF2-40B4-BE49-F238E27FC236}">
                  <a16:creationId xmlns:a16="http://schemas.microsoft.com/office/drawing/2014/main" id="{E36FE005-B9C0-8740-8DDE-51EC2C472E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7863" y="42973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58456" name="Shape 756">
              <a:extLst>
                <a:ext uri="{FF2B5EF4-FFF2-40B4-BE49-F238E27FC236}">
                  <a16:creationId xmlns:a16="http://schemas.microsoft.com/office/drawing/2014/main" id="{63342A1A-9556-5549-820F-2B43FA4107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5175" y="4205288"/>
              <a:ext cx="106363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a</a:t>
              </a:r>
            </a:p>
          </p:txBody>
        </p:sp>
        <p:sp>
          <p:nvSpPr>
            <p:cNvPr id="58457" name="Shape 775">
              <a:extLst>
                <a:ext uri="{FF2B5EF4-FFF2-40B4-BE49-F238E27FC236}">
                  <a16:creationId xmlns:a16="http://schemas.microsoft.com/office/drawing/2014/main" id="{6A5CF5B8-0249-5A42-9FBB-5A1AC184D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4504" y="5284788"/>
              <a:ext cx="779095" cy="369887"/>
            </a:xfrm>
            <a:custGeom>
              <a:avLst/>
              <a:gdLst>
                <a:gd name="T0" fmla="*/ 2147483646 w 408"/>
                <a:gd name="T1" fmla="*/ 2147483646 h 432"/>
                <a:gd name="T2" fmla="*/ 2147483646 w 408"/>
                <a:gd name="T3" fmla="*/ 2147483646 h 432"/>
                <a:gd name="T4" fmla="*/ 2147483646 w 408"/>
                <a:gd name="T5" fmla="*/ 2147483646 h 432"/>
                <a:gd name="T6" fmla="*/ 2147483646 w 408"/>
                <a:gd name="T7" fmla="*/ 2147483646 h 432"/>
                <a:gd name="T8" fmla="*/ 2147483646 w 408"/>
                <a:gd name="T9" fmla="*/ 2147483646 h 432"/>
                <a:gd name="T10" fmla="*/ 2147483646 w 408"/>
                <a:gd name="T11" fmla="*/ 2147483646 h 432"/>
                <a:gd name="T12" fmla="*/ 2147483646 w 408"/>
                <a:gd name="T13" fmla="*/ 2147483646 h 432"/>
                <a:gd name="T14" fmla="*/ 2147483646 w 408"/>
                <a:gd name="T15" fmla="*/ 2147483646 h 432"/>
                <a:gd name="T16" fmla="*/ 2147483646 w 408"/>
                <a:gd name="T17" fmla="*/ 2147483646 h 432"/>
                <a:gd name="T18" fmla="*/ 2147483646 w 408"/>
                <a:gd name="T19" fmla="*/ 2147483646 h 432"/>
                <a:gd name="T20" fmla="*/ 2147483646 w 408"/>
                <a:gd name="T21" fmla="*/ 0 h 432"/>
                <a:gd name="T22" fmla="*/ 2147483646 w 408"/>
                <a:gd name="T23" fmla="*/ 0 h 432"/>
                <a:gd name="T24" fmla="*/ 2147483646 w 408"/>
                <a:gd name="T25" fmla="*/ 2147483646 h 432"/>
                <a:gd name="T26" fmla="*/ 2147483646 w 408"/>
                <a:gd name="T27" fmla="*/ 2147483646 h 432"/>
                <a:gd name="T28" fmla="*/ 2147483646 w 408"/>
                <a:gd name="T29" fmla="*/ 2147483646 h 432"/>
                <a:gd name="T30" fmla="*/ 2147483646 w 408"/>
                <a:gd name="T31" fmla="*/ 2147483646 h 432"/>
                <a:gd name="T32" fmla="*/ 2147483646 w 408"/>
                <a:gd name="T33" fmla="*/ 2147483646 h 432"/>
                <a:gd name="T34" fmla="*/ 2147483646 w 408"/>
                <a:gd name="T35" fmla="*/ 2147483646 h 432"/>
                <a:gd name="T36" fmla="*/ 2147483646 w 408"/>
                <a:gd name="T37" fmla="*/ 2147483646 h 432"/>
                <a:gd name="T38" fmla="*/ 2147483646 w 408"/>
                <a:gd name="T39" fmla="*/ 2147483646 h 432"/>
                <a:gd name="T40" fmla="*/ 2147483646 w 408"/>
                <a:gd name="T41" fmla="*/ 2147483646 h 432"/>
                <a:gd name="T42" fmla="*/ 2147483646 w 408"/>
                <a:gd name="T43" fmla="*/ 2147483646 h 432"/>
                <a:gd name="T44" fmla="*/ 2147483646 w 408"/>
                <a:gd name="T45" fmla="*/ 2147483646 h 432"/>
                <a:gd name="T46" fmla="*/ 2147483646 w 408"/>
                <a:gd name="T47" fmla="*/ 2147483646 h 432"/>
                <a:gd name="T48" fmla="*/ 2147483646 w 408"/>
                <a:gd name="T49" fmla="*/ 2147483646 h 432"/>
                <a:gd name="T50" fmla="*/ 2147483646 w 408"/>
                <a:gd name="T51" fmla="*/ 2147483646 h 432"/>
                <a:gd name="T52" fmla="*/ 2147483646 w 408"/>
                <a:gd name="T53" fmla="*/ 2147483646 h 432"/>
                <a:gd name="T54" fmla="*/ 2147483646 w 408"/>
                <a:gd name="T55" fmla="*/ 2147483646 h 432"/>
                <a:gd name="T56" fmla="*/ 2147483646 w 408"/>
                <a:gd name="T57" fmla="*/ 2147483646 h 432"/>
                <a:gd name="T58" fmla="*/ 2147483646 w 408"/>
                <a:gd name="T59" fmla="*/ 2147483646 h 432"/>
                <a:gd name="T60" fmla="*/ 2147483646 w 408"/>
                <a:gd name="T61" fmla="*/ 2147483646 h 432"/>
                <a:gd name="T62" fmla="*/ 2147483646 w 408"/>
                <a:gd name="T63" fmla="*/ 2147483646 h 432"/>
                <a:gd name="T64" fmla="*/ 2147483646 w 408"/>
                <a:gd name="T65" fmla="*/ 2147483646 h 432"/>
                <a:gd name="T66" fmla="*/ 2147483646 w 408"/>
                <a:gd name="T67" fmla="*/ 2147483646 h 432"/>
                <a:gd name="T68" fmla="*/ 2147483646 w 408"/>
                <a:gd name="T69" fmla="*/ 2147483646 h 432"/>
                <a:gd name="T70" fmla="*/ 2147483646 w 408"/>
                <a:gd name="T71" fmla="*/ 2147483646 h 432"/>
                <a:gd name="T72" fmla="*/ 2147483646 w 408"/>
                <a:gd name="T73" fmla="*/ 2147483646 h 432"/>
                <a:gd name="T74" fmla="*/ 2147483646 w 408"/>
                <a:gd name="T75" fmla="*/ 2147483646 h 432"/>
                <a:gd name="T76" fmla="*/ 2147483646 w 408"/>
                <a:gd name="T77" fmla="*/ 2147483646 h 432"/>
                <a:gd name="T78" fmla="*/ 2147483646 w 408"/>
                <a:gd name="T79" fmla="*/ 2147483646 h 432"/>
                <a:gd name="T80" fmla="*/ 2147483646 w 408"/>
                <a:gd name="T81" fmla="*/ 2147483646 h 432"/>
                <a:gd name="T82" fmla="*/ 2147483646 w 408"/>
                <a:gd name="T83" fmla="*/ 2147483646 h 432"/>
                <a:gd name="T84" fmla="*/ 2147483646 w 408"/>
                <a:gd name="T85" fmla="*/ 2147483646 h 432"/>
                <a:gd name="T86" fmla="*/ 2147483646 w 408"/>
                <a:gd name="T87" fmla="*/ 2147483646 h 43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"/>
                <a:gd name="T133" fmla="*/ 0 h 432"/>
                <a:gd name="T134" fmla="*/ 408 w 408"/>
                <a:gd name="T135" fmla="*/ 432 h 43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" h="432" extrusionOk="0">
                  <a:moveTo>
                    <a:pt x="0" y="229"/>
                  </a:moveTo>
                  <a:lnTo>
                    <a:pt x="0" y="204"/>
                  </a:lnTo>
                  <a:lnTo>
                    <a:pt x="1" y="193"/>
                  </a:lnTo>
                  <a:lnTo>
                    <a:pt x="1" y="182"/>
                  </a:lnTo>
                  <a:lnTo>
                    <a:pt x="2" y="173"/>
                  </a:lnTo>
                  <a:lnTo>
                    <a:pt x="4" y="163"/>
                  </a:lnTo>
                  <a:lnTo>
                    <a:pt x="7" y="152"/>
                  </a:lnTo>
                  <a:lnTo>
                    <a:pt x="9" y="143"/>
                  </a:lnTo>
                  <a:lnTo>
                    <a:pt x="13" y="134"/>
                  </a:lnTo>
                  <a:lnTo>
                    <a:pt x="16" y="125"/>
                  </a:lnTo>
                  <a:lnTo>
                    <a:pt x="20" y="115"/>
                  </a:lnTo>
                  <a:lnTo>
                    <a:pt x="25" y="107"/>
                  </a:lnTo>
                  <a:lnTo>
                    <a:pt x="30" y="98"/>
                  </a:lnTo>
                  <a:lnTo>
                    <a:pt x="34" y="90"/>
                  </a:lnTo>
                  <a:lnTo>
                    <a:pt x="40" y="81"/>
                  </a:lnTo>
                  <a:lnTo>
                    <a:pt x="46" y="74"/>
                  </a:lnTo>
                  <a:lnTo>
                    <a:pt x="54" y="67"/>
                  </a:lnTo>
                  <a:lnTo>
                    <a:pt x="60" y="60"/>
                  </a:lnTo>
                  <a:lnTo>
                    <a:pt x="67" y="53"/>
                  </a:lnTo>
                  <a:lnTo>
                    <a:pt x="74" y="47"/>
                  </a:lnTo>
                  <a:lnTo>
                    <a:pt x="82" y="41"/>
                  </a:lnTo>
                  <a:lnTo>
                    <a:pt x="90" y="35"/>
                  </a:lnTo>
                  <a:lnTo>
                    <a:pt x="98" y="30"/>
                  </a:lnTo>
                  <a:lnTo>
                    <a:pt x="106" y="25"/>
                  </a:lnTo>
                  <a:lnTo>
                    <a:pt x="116" y="20"/>
                  </a:lnTo>
                  <a:lnTo>
                    <a:pt x="124" y="17"/>
                  </a:lnTo>
                  <a:lnTo>
                    <a:pt x="134" y="13"/>
                  </a:lnTo>
                  <a:lnTo>
                    <a:pt x="144" y="9"/>
                  </a:lnTo>
                  <a:lnTo>
                    <a:pt x="153" y="7"/>
                  </a:lnTo>
                  <a:lnTo>
                    <a:pt x="163" y="5"/>
                  </a:lnTo>
                  <a:lnTo>
                    <a:pt x="172" y="2"/>
                  </a:lnTo>
                  <a:lnTo>
                    <a:pt x="183" y="1"/>
                  </a:lnTo>
                  <a:lnTo>
                    <a:pt x="193" y="0"/>
                  </a:lnTo>
                  <a:lnTo>
                    <a:pt x="204" y="0"/>
                  </a:lnTo>
                  <a:lnTo>
                    <a:pt x="205" y="0"/>
                  </a:lnTo>
                  <a:lnTo>
                    <a:pt x="216" y="0"/>
                  </a:lnTo>
                  <a:lnTo>
                    <a:pt x="225" y="1"/>
                  </a:lnTo>
                  <a:lnTo>
                    <a:pt x="236" y="2"/>
                  </a:lnTo>
                  <a:lnTo>
                    <a:pt x="246" y="5"/>
                  </a:lnTo>
                  <a:lnTo>
                    <a:pt x="255" y="7"/>
                  </a:lnTo>
                  <a:lnTo>
                    <a:pt x="265" y="9"/>
                  </a:lnTo>
                  <a:lnTo>
                    <a:pt x="274" y="13"/>
                  </a:lnTo>
                  <a:lnTo>
                    <a:pt x="284" y="17"/>
                  </a:lnTo>
                  <a:lnTo>
                    <a:pt x="292" y="20"/>
                  </a:lnTo>
                  <a:lnTo>
                    <a:pt x="302" y="25"/>
                  </a:lnTo>
                  <a:lnTo>
                    <a:pt x="310" y="30"/>
                  </a:lnTo>
                  <a:lnTo>
                    <a:pt x="319" y="35"/>
                  </a:lnTo>
                  <a:lnTo>
                    <a:pt x="326" y="41"/>
                  </a:lnTo>
                  <a:lnTo>
                    <a:pt x="334" y="47"/>
                  </a:lnTo>
                  <a:lnTo>
                    <a:pt x="342" y="53"/>
                  </a:lnTo>
                  <a:lnTo>
                    <a:pt x="349" y="60"/>
                  </a:lnTo>
                  <a:lnTo>
                    <a:pt x="355" y="67"/>
                  </a:lnTo>
                  <a:lnTo>
                    <a:pt x="362" y="74"/>
                  </a:lnTo>
                  <a:lnTo>
                    <a:pt x="368" y="81"/>
                  </a:lnTo>
                  <a:lnTo>
                    <a:pt x="374" y="90"/>
                  </a:lnTo>
                  <a:lnTo>
                    <a:pt x="379" y="98"/>
                  </a:lnTo>
                  <a:lnTo>
                    <a:pt x="384" y="107"/>
                  </a:lnTo>
                  <a:lnTo>
                    <a:pt x="388" y="115"/>
                  </a:lnTo>
                  <a:lnTo>
                    <a:pt x="392" y="125"/>
                  </a:lnTo>
                  <a:lnTo>
                    <a:pt x="396" y="134"/>
                  </a:lnTo>
                  <a:lnTo>
                    <a:pt x="399" y="143"/>
                  </a:lnTo>
                  <a:lnTo>
                    <a:pt x="402" y="152"/>
                  </a:lnTo>
                  <a:lnTo>
                    <a:pt x="404" y="163"/>
                  </a:lnTo>
                  <a:lnTo>
                    <a:pt x="406" y="173"/>
                  </a:lnTo>
                  <a:lnTo>
                    <a:pt x="408" y="182"/>
                  </a:lnTo>
                  <a:lnTo>
                    <a:pt x="408" y="193"/>
                  </a:lnTo>
                  <a:lnTo>
                    <a:pt x="408" y="204"/>
                  </a:lnTo>
                  <a:lnTo>
                    <a:pt x="408" y="229"/>
                  </a:lnTo>
                  <a:lnTo>
                    <a:pt x="408" y="239"/>
                  </a:lnTo>
                  <a:lnTo>
                    <a:pt x="408" y="249"/>
                  </a:lnTo>
                  <a:lnTo>
                    <a:pt x="406" y="259"/>
                  </a:lnTo>
                  <a:lnTo>
                    <a:pt x="404" y="270"/>
                  </a:lnTo>
                  <a:lnTo>
                    <a:pt x="402" y="279"/>
                  </a:lnTo>
                  <a:lnTo>
                    <a:pt x="399" y="289"/>
                  </a:lnTo>
                  <a:lnTo>
                    <a:pt x="396" y="299"/>
                  </a:lnTo>
                  <a:lnTo>
                    <a:pt x="392" y="308"/>
                  </a:lnTo>
                  <a:lnTo>
                    <a:pt x="388" y="317"/>
                  </a:lnTo>
                  <a:lnTo>
                    <a:pt x="384" y="325"/>
                  </a:lnTo>
                  <a:lnTo>
                    <a:pt x="379" y="335"/>
                  </a:lnTo>
                  <a:lnTo>
                    <a:pt x="374" y="342"/>
                  </a:lnTo>
                  <a:lnTo>
                    <a:pt x="368" y="350"/>
                  </a:lnTo>
                  <a:lnTo>
                    <a:pt x="362" y="359"/>
                  </a:lnTo>
                  <a:lnTo>
                    <a:pt x="355" y="366"/>
                  </a:lnTo>
                  <a:lnTo>
                    <a:pt x="349" y="373"/>
                  </a:lnTo>
                  <a:lnTo>
                    <a:pt x="342" y="379"/>
                  </a:lnTo>
                  <a:lnTo>
                    <a:pt x="334" y="386"/>
                  </a:lnTo>
                  <a:lnTo>
                    <a:pt x="326" y="392"/>
                  </a:lnTo>
                  <a:lnTo>
                    <a:pt x="319" y="397"/>
                  </a:lnTo>
                  <a:lnTo>
                    <a:pt x="310" y="403"/>
                  </a:lnTo>
                  <a:lnTo>
                    <a:pt x="302" y="408"/>
                  </a:lnTo>
                  <a:lnTo>
                    <a:pt x="292" y="413"/>
                  </a:lnTo>
                  <a:lnTo>
                    <a:pt x="284" y="416"/>
                  </a:lnTo>
                  <a:lnTo>
                    <a:pt x="274" y="420"/>
                  </a:lnTo>
                  <a:lnTo>
                    <a:pt x="265" y="423"/>
                  </a:lnTo>
                  <a:lnTo>
                    <a:pt x="255" y="426"/>
                  </a:lnTo>
                  <a:lnTo>
                    <a:pt x="246" y="428"/>
                  </a:lnTo>
                  <a:lnTo>
                    <a:pt x="236" y="429"/>
                  </a:lnTo>
                  <a:lnTo>
                    <a:pt x="225" y="431"/>
                  </a:lnTo>
                  <a:lnTo>
                    <a:pt x="216" y="432"/>
                  </a:lnTo>
                  <a:lnTo>
                    <a:pt x="205" y="432"/>
                  </a:lnTo>
                  <a:lnTo>
                    <a:pt x="204" y="432"/>
                  </a:lnTo>
                  <a:lnTo>
                    <a:pt x="193" y="432"/>
                  </a:lnTo>
                  <a:lnTo>
                    <a:pt x="183" y="431"/>
                  </a:lnTo>
                  <a:lnTo>
                    <a:pt x="172" y="429"/>
                  </a:lnTo>
                  <a:lnTo>
                    <a:pt x="163" y="428"/>
                  </a:lnTo>
                  <a:lnTo>
                    <a:pt x="153" y="426"/>
                  </a:lnTo>
                  <a:lnTo>
                    <a:pt x="144" y="423"/>
                  </a:lnTo>
                  <a:lnTo>
                    <a:pt x="134" y="420"/>
                  </a:lnTo>
                  <a:lnTo>
                    <a:pt x="124" y="416"/>
                  </a:lnTo>
                  <a:lnTo>
                    <a:pt x="116" y="413"/>
                  </a:lnTo>
                  <a:lnTo>
                    <a:pt x="106" y="408"/>
                  </a:lnTo>
                  <a:lnTo>
                    <a:pt x="98" y="403"/>
                  </a:lnTo>
                  <a:lnTo>
                    <a:pt x="90" y="397"/>
                  </a:lnTo>
                  <a:lnTo>
                    <a:pt x="82" y="392"/>
                  </a:lnTo>
                  <a:lnTo>
                    <a:pt x="74" y="386"/>
                  </a:lnTo>
                  <a:lnTo>
                    <a:pt x="67" y="379"/>
                  </a:lnTo>
                  <a:lnTo>
                    <a:pt x="60" y="373"/>
                  </a:lnTo>
                  <a:lnTo>
                    <a:pt x="54" y="366"/>
                  </a:lnTo>
                  <a:lnTo>
                    <a:pt x="46" y="359"/>
                  </a:lnTo>
                  <a:lnTo>
                    <a:pt x="40" y="350"/>
                  </a:lnTo>
                  <a:lnTo>
                    <a:pt x="34" y="342"/>
                  </a:lnTo>
                  <a:lnTo>
                    <a:pt x="30" y="335"/>
                  </a:lnTo>
                  <a:lnTo>
                    <a:pt x="25" y="325"/>
                  </a:lnTo>
                  <a:lnTo>
                    <a:pt x="20" y="317"/>
                  </a:lnTo>
                  <a:lnTo>
                    <a:pt x="16" y="308"/>
                  </a:lnTo>
                  <a:lnTo>
                    <a:pt x="13" y="299"/>
                  </a:lnTo>
                  <a:lnTo>
                    <a:pt x="9" y="289"/>
                  </a:lnTo>
                  <a:lnTo>
                    <a:pt x="7" y="279"/>
                  </a:lnTo>
                  <a:lnTo>
                    <a:pt x="4" y="270"/>
                  </a:lnTo>
                  <a:lnTo>
                    <a:pt x="2" y="259"/>
                  </a:lnTo>
                  <a:lnTo>
                    <a:pt x="1" y="249"/>
                  </a:lnTo>
                  <a:lnTo>
                    <a:pt x="1" y="239"/>
                  </a:lnTo>
                  <a:lnTo>
                    <a:pt x="0" y="229"/>
                  </a:lnTo>
                  <a:close/>
                </a:path>
              </a:pathLst>
            </a:custGeom>
            <a:noFill/>
            <a:ln w="17450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8458" name="Shape 781">
              <a:extLst>
                <a:ext uri="{FF2B5EF4-FFF2-40B4-BE49-F238E27FC236}">
                  <a16:creationId xmlns:a16="http://schemas.microsoft.com/office/drawing/2014/main" id="{5EBB6052-1754-314D-B03B-9BE9E7281D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19288" y="49450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8459" name="Shape 782">
              <a:extLst>
                <a:ext uri="{FF2B5EF4-FFF2-40B4-BE49-F238E27FC236}">
                  <a16:creationId xmlns:a16="http://schemas.microsoft.com/office/drawing/2014/main" id="{D8AF6D96-5E51-724B-BF19-72888B0174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19288" y="5383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8460" name="Shape 783">
              <a:extLst>
                <a:ext uri="{FF2B5EF4-FFF2-40B4-BE49-F238E27FC236}">
                  <a16:creationId xmlns:a16="http://schemas.microsoft.com/office/drawing/2014/main" id="{53FB4141-57C0-494D-9A92-A156354CE8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6325" y="49450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8461" name="Shape 784">
              <a:extLst>
                <a:ext uri="{FF2B5EF4-FFF2-40B4-BE49-F238E27FC236}">
                  <a16:creationId xmlns:a16="http://schemas.microsoft.com/office/drawing/2014/main" id="{8F94FF3A-F301-904F-B430-9FE8C455D1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6325" y="5383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8462" name="Shape 785">
              <a:extLst>
                <a:ext uri="{FF2B5EF4-FFF2-40B4-BE49-F238E27FC236}">
                  <a16:creationId xmlns:a16="http://schemas.microsoft.com/office/drawing/2014/main" id="{9A4AF198-90FF-D44D-993D-4BFDC333E7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8225" y="49450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8463" name="Shape 811">
              <a:extLst>
                <a:ext uri="{FF2B5EF4-FFF2-40B4-BE49-F238E27FC236}">
                  <a16:creationId xmlns:a16="http://schemas.microsoft.com/office/drawing/2014/main" id="{48DCA2F9-1B21-A94E-8150-DCD428C7C8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8600" y="4114800"/>
              <a:ext cx="227013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  <a:endParaRPr lang="en-US" altLang="en-US" sz="1200" b="0" i="1" baseline="-2500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endParaRPr>
            </a:p>
          </p:txBody>
        </p:sp>
        <p:sp>
          <p:nvSpPr>
            <p:cNvPr id="58464" name="Shape 775">
              <a:extLst>
                <a:ext uri="{FF2B5EF4-FFF2-40B4-BE49-F238E27FC236}">
                  <a16:creationId xmlns:a16="http://schemas.microsoft.com/office/drawing/2014/main" id="{ECC2D41F-472C-594A-A7E9-5E4B97FAD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4812" y="5287107"/>
              <a:ext cx="779095" cy="369887"/>
            </a:xfrm>
            <a:custGeom>
              <a:avLst/>
              <a:gdLst>
                <a:gd name="T0" fmla="*/ 2147483646 w 408"/>
                <a:gd name="T1" fmla="*/ 2147483646 h 432"/>
                <a:gd name="T2" fmla="*/ 2147483646 w 408"/>
                <a:gd name="T3" fmla="*/ 2147483646 h 432"/>
                <a:gd name="T4" fmla="*/ 2147483646 w 408"/>
                <a:gd name="T5" fmla="*/ 2147483646 h 432"/>
                <a:gd name="T6" fmla="*/ 2147483646 w 408"/>
                <a:gd name="T7" fmla="*/ 2147483646 h 432"/>
                <a:gd name="T8" fmla="*/ 2147483646 w 408"/>
                <a:gd name="T9" fmla="*/ 2147483646 h 432"/>
                <a:gd name="T10" fmla="*/ 2147483646 w 408"/>
                <a:gd name="T11" fmla="*/ 2147483646 h 432"/>
                <a:gd name="T12" fmla="*/ 2147483646 w 408"/>
                <a:gd name="T13" fmla="*/ 2147483646 h 432"/>
                <a:gd name="T14" fmla="*/ 2147483646 w 408"/>
                <a:gd name="T15" fmla="*/ 2147483646 h 432"/>
                <a:gd name="T16" fmla="*/ 2147483646 w 408"/>
                <a:gd name="T17" fmla="*/ 2147483646 h 432"/>
                <a:gd name="T18" fmla="*/ 2147483646 w 408"/>
                <a:gd name="T19" fmla="*/ 2147483646 h 432"/>
                <a:gd name="T20" fmla="*/ 2147483646 w 408"/>
                <a:gd name="T21" fmla="*/ 0 h 432"/>
                <a:gd name="T22" fmla="*/ 2147483646 w 408"/>
                <a:gd name="T23" fmla="*/ 0 h 432"/>
                <a:gd name="T24" fmla="*/ 2147483646 w 408"/>
                <a:gd name="T25" fmla="*/ 2147483646 h 432"/>
                <a:gd name="T26" fmla="*/ 2147483646 w 408"/>
                <a:gd name="T27" fmla="*/ 2147483646 h 432"/>
                <a:gd name="T28" fmla="*/ 2147483646 w 408"/>
                <a:gd name="T29" fmla="*/ 2147483646 h 432"/>
                <a:gd name="T30" fmla="*/ 2147483646 w 408"/>
                <a:gd name="T31" fmla="*/ 2147483646 h 432"/>
                <a:gd name="T32" fmla="*/ 2147483646 w 408"/>
                <a:gd name="T33" fmla="*/ 2147483646 h 432"/>
                <a:gd name="T34" fmla="*/ 2147483646 w 408"/>
                <a:gd name="T35" fmla="*/ 2147483646 h 432"/>
                <a:gd name="T36" fmla="*/ 2147483646 w 408"/>
                <a:gd name="T37" fmla="*/ 2147483646 h 432"/>
                <a:gd name="T38" fmla="*/ 2147483646 w 408"/>
                <a:gd name="T39" fmla="*/ 2147483646 h 432"/>
                <a:gd name="T40" fmla="*/ 2147483646 w 408"/>
                <a:gd name="T41" fmla="*/ 2147483646 h 432"/>
                <a:gd name="T42" fmla="*/ 2147483646 w 408"/>
                <a:gd name="T43" fmla="*/ 2147483646 h 432"/>
                <a:gd name="T44" fmla="*/ 2147483646 w 408"/>
                <a:gd name="T45" fmla="*/ 2147483646 h 432"/>
                <a:gd name="T46" fmla="*/ 2147483646 w 408"/>
                <a:gd name="T47" fmla="*/ 2147483646 h 432"/>
                <a:gd name="T48" fmla="*/ 2147483646 w 408"/>
                <a:gd name="T49" fmla="*/ 2147483646 h 432"/>
                <a:gd name="T50" fmla="*/ 2147483646 w 408"/>
                <a:gd name="T51" fmla="*/ 2147483646 h 432"/>
                <a:gd name="T52" fmla="*/ 2147483646 w 408"/>
                <a:gd name="T53" fmla="*/ 2147483646 h 432"/>
                <a:gd name="T54" fmla="*/ 2147483646 w 408"/>
                <a:gd name="T55" fmla="*/ 2147483646 h 432"/>
                <a:gd name="T56" fmla="*/ 2147483646 w 408"/>
                <a:gd name="T57" fmla="*/ 2147483646 h 432"/>
                <a:gd name="T58" fmla="*/ 2147483646 w 408"/>
                <a:gd name="T59" fmla="*/ 2147483646 h 432"/>
                <a:gd name="T60" fmla="*/ 2147483646 w 408"/>
                <a:gd name="T61" fmla="*/ 2147483646 h 432"/>
                <a:gd name="T62" fmla="*/ 2147483646 w 408"/>
                <a:gd name="T63" fmla="*/ 2147483646 h 432"/>
                <a:gd name="T64" fmla="*/ 2147483646 w 408"/>
                <a:gd name="T65" fmla="*/ 2147483646 h 432"/>
                <a:gd name="T66" fmla="*/ 2147483646 w 408"/>
                <a:gd name="T67" fmla="*/ 2147483646 h 432"/>
                <a:gd name="T68" fmla="*/ 2147483646 w 408"/>
                <a:gd name="T69" fmla="*/ 2147483646 h 432"/>
                <a:gd name="T70" fmla="*/ 2147483646 w 408"/>
                <a:gd name="T71" fmla="*/ 2147483646 h 432"/>
                <a:gd name="T72" fmla="*/ 2147483646 w 408"/>
                <a:gd name="T73" fmla="*/ 2147483646 h 432"/>
                <a:gd name="T74" fmla="*/ 2147483646 w 408"/>
                <a:gd name="T75" fmla="*/ 2147483646 h 432"/>
                <a:gd name="T76" fmla="*/ 2147483646 w 408"/>
                <a:gd name="T77" fmla="*/ 2147483646 h 432"/>
                <a:gd name="T78" fmla="*/ 2147483646 w 408"/>
                <a:gd name="T79" fmla="*/ 2147483646 h 432"/>
                <a:gd name="T80" fmla="*/ 2147483646 w 408"/>
                <a:gd name="T81" fmla="*/ 2147483646 h 432"/>
                <a:gd name="T82" fmla="*/ 2147483646 w 408"/>
                <a:gd name="T83" fmla="*/ 2147483646 h 432"/>
                <a:gd name="T84" fmla="*/ 2147483646 w 408"/>
                <a:gd name="T85" fmla="*/ 2147483646 h 432"/>
                <a:gd name="T86" fmla="*/ 2147483646 w 408"/>
                <a:gd name="T87" fmla="*/ 2147483646 h 43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"/>
                <a:gd name="T133" fmla="*/ 0 h 432"/>
                <a:gd name="T134" fmla="*/ 408 w 408"/>
                <a:gd name="T135" fmla="*/ 432 h 43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" h="432" extrusionOk="0">
                  <a:moveTo>
                    <a:pt x="0" y="229"/>
                  </a:moveTo>
                  <a:lnTo>
                    <a:pt x="0" y="204"/>
                  </a:lnTo>
                  <a:lnTo>
                    <a:pt x="1" y="193"/>
                  </a:lnTo>
                  <a:lnTo>
                    <a:pt x="1" y="182"/>
                  </a:lnTo>
                  <a:lnTo>
                    <a:pt x="2" y="173"/>
                  </a:lnTo>
                  <a:lnTo>
                    <a:pt x="4" y="163"/>
                  </a:lnTo>
                  <a:lnTo>
                    <a:pt x="7" y="152"/>
                  </a:lnTo>
                  <a:lnTo>
                    <a:pt x="9" y="143"/>
                  </a:lnTo>
                  <a:lnTo>
                    <a:pt x="13" y="134"/>
                  </a:lnTo>
                  <a:lnTo>
                    <a:pt x="16" y="125"/>
                  </a:lnTo>
                  <a:lnTo>
                    <a:pt x="20" y="115"/>
                  </a:lnTo>
                  <a:lnTo>
                    <a:pt x="25" y="107"/>
                  </a:lnTo>
                  <a:lnTo>
                    <a:pt x="30" y="98"/>
                  </a:lnTo>
                  <a:lnTo>
                    <a:pt x="34" y="90"/>
                  </a:lnTo>
                  <a:lnTo>
                    <a:pt x="40" y="81"/>
                  </a:lnTo>
                  <a:lnTo>
                    <a:pt x="46" y="74"/>
                  </a:lnTo>
                  <a:lnTo>
                    <a:pt x="54" y="67"/>
                  </a:lnTo>
                  <a:lnTo>
                    <a:pt x="60" y="60"/>
                  </a:lnTo>
                  <a:lnTo>
                    <a:pt x="67" y="53"/>
                  </a:lnTo>
                  <a:lnTo>
                    <a:pt x="74" y="47"/>
                  </a:lnTo>
                  <a:lnTo>
                    <a:pt x="82" y="41"/>
                  </a:lnTo>
                  <a:lnTo>
                    <a:pt x="90" y="35"/>
                  </a:lnTo>
                  <a:lnTo>
                    <a:pt x="98" y="30"/>
                  </a:lnTo>
                  <a:lnTo>
                    <a:pt x="106" y="25"/>
                  </a:lnTo>
                  <a:lnTo>
                    <a:pt x="116" y="20"/>
                  </a:lnTo>
                  <a:lnTo>
                    <a:pt x="124" y="17"/>
                  </a:lnTo>
                  <a:lnTo>
                    <a:pt x="134" y="13"/>
                  </a:lnTo>
                  <a:lnTo>
                    <a:pt x="144" y="9"/>
                  </a:lnTo>
                  <a:lnTo>
                    <a:pt x="153" y="7"/>
                  </a:lnTo>
                  <a:lnTo>
                    <a:pt x="163" y="5"/>
                  </a:lnTo>
                  <a:lnTo>
                    <a:pt x="172" y="2"/>
                  </a:lnTo>
                  <a:lnTo>
                    <a:pt x="183" y="1"/>
                  </a:lnTo>
                  <a:lnTo>
                    <a:pt x="193" y="0"/>
                  </a:lnTo>
                  <a:lnTo>
                    <a:pt x="204" y="0"/>
                  </a:lnTo>
                  <a:lnTo>
                    <a:pt x="205" y="0"/>
                  </a:lnTo>
                  <a:lnTo>
                    <a:pt x="216" y="0"/>
                  </a:lnTo>
                  <a:lnTo>
                    <a:pt x="225" y="1"/>
                  </a:lnTo>
                  <a:lnTo>
                    <a:pt x="236" y="2"/>
                  </a:lnTo>
                  <a:lnTo>
                    <a:pt x="246" y="5"/>
                  </a:lnTo>
                  <a:lnTo>
                    <a:pt x="255" y="7"/>
                  </a:lnTo>
                  <a:lnTo>
                    <a:pt x="265" y="9"/>
                  </a:lnTo>
                  <a:lnTo>
                    <a:pt x="274" y="13"/>
                  </a:lnTo>
                  <a:lnTo>
                    <a:pt x="284" y="17"/>
                  </a:lnTo>
                  <a:lnTo>
                    <a:pt x="292" y="20"/>
                  </a:lnTo>
                  <a:lnTo>
                    <a:pt x="302" y="25"/>
                  </a:lnTo>
                  <a:lnTo>
                    <a:pt x="310" y="30"/>
                  </a:lnTo>
                  <a:lnTo>
                    <a:pt x="319" y="35"/>
                  </a:lnTo>
                  <a:lnTo>
                    <a:pt x="326" y="41"/>
                  </a:lnTo>
                  <a:lnTo>
                    <a:pt x="334" y="47"/>
                  </a:lnTo>
                  <a:lnTo>
                    <a:pt x="342" y="53"/>
                  </a:lnTo>
                  <a:lnTo>
                    <a:pt x="349" y="60"/>
                  </a:lnTo>
                  <a:lnTo>
                    <a:pt x="355" y="67"/>
                  </a:lnTo>
                  <a:lnTo>
                    <a:pt x="362" y="74"/>
                  </a:lnTo>
                  <a:lnTo>
                    <a:pt x="368" y="81"/>
                  </a:lnTo>
                  <a:lnTo>
                    <a:pt x="374" y="90"/>
                  </a:lnTo>
                  <a:lnTo>
                    <a:pt x="379" y="98"/>
                  </a:lnTo>
                  <a:lnTo>
                    <a:pt x="384" y="107"/>
                  </a:lnTo>
                  <a:lnTo>
                    <a:pt x="388" y="115"/>
                  </a:lnTo>
                  <a:lnTo>
                    <a:pt x="392" y="125"/>
                  </a:lnTo>
                  <a:lnTo>
                    <a:pt x="396" y="134"/>
                  </a:lnTo>
                  <a:lnTo>
                    <a:pt x="399" y="143"/>
                  </a:lnTo>
                  <a:lnTo>
                    <a:pt x="402" y="152"/>
                  </a:lnTo>
                  <a:lnTo>
                    <a:pt x="404" y="163"/>
                  </a:lnTo>
                  <a:lnTo>
                    <a:pt x="406" y="173"/>
                  </a:lnTo>
                  <a:lnTo>
                    <a:pt x="408" y="182"/>
                  </a:lnTo>
                  <a:lnTo>
                    <a:pt x="408" y="193"/>
                  </a:lnTo>
                  <a:lnTo>
                    <a:pt x="408" y="204"/>
                  </a:lnTo>
                  <a:lnTo>
                    <a:pt x="408" y="229"/>
                  </a:lnTo>
                  <a:lnTo>
                    <a:pt x="408" y="239"/>
                  </a:lnTo>
                  <a:lnTo>
                    <a:pt x="408" y="249"/>
                  </a:lnTo>
                  <a:lnTo>
                    <a:pt x="406" y="259"/>
                  </a:lnTo>
                  <a:lnTo>
                    <a:pt x="404" y="270"/>
                  </a:lnTo>
                  <a:lnTo>
                    <a:pt x="402" y="279"/>
                  </a:lnTo>
                  <a:lnTo>
                    <a:pt x="399" y="289"/>
                  </a:lnTo>
                  <a:lnTo>
                    <a:pt x="396" y="299"/>
                  </a:lnTo>
                  <a:lnTo>
                    <a:pt x="392" y="308"/>
                  </a:lnTo>
                  <a:lnTo>
                    <a:pt x="388" y="317"/>
                  </a:lnTo>
                  <a:lnTo>
                    <a:pt x="384" y="325"/>
                  </a:lnTo>
                  <a:lnTo>
                    <a:pt x="379" y="335"/>
                  </a:lnTo>
                  <a:lnTo>
                    <a:pt x="374" y="342"/>
                  </a:lnTo>
                  <a:lnTo>
                    <a:pt x="368" y="350"/>
                  </a:lnTo>
                  <a:lnTo>
                    <a:pt x="362" y="359"/>
                  </a:lnTo>
                  <a:lnTo>
                    <a:pt x="355" y="366"/>
                  </a:lnTo>
                  <a:lnTo>
                    <a:pt x="349" y="373"/>
                  </a:lnTo>
                  <a:lnTo>
                    <a:pt x="342" y="379"/>
                  </a:lnTo>
                  <a:lnTo>
                    <a:pt x="334" y="386"/>
                  </a:lnTo>
                  <a:lnTo>
                    <a:pt x="326" y="392"/>
                  </a:lnTo>
                  <a:lnTo>
                    <a:pt x="319" y="397"/>
                  </a:lnTo>
                  <a:lnTo>
                    <a:pt x="310" y="403"/>
                  </a:lnTo>
                  <a:lnTo>
                    <a:pt x="302" y="408"/>
                  </a:lnTo>
                  <a:lnTo>
                    <a:pt x="292" y="413"/>
                  </a:lnTo>
                  <a:lnTo>
                    <a:pt x="284" y="416"/>
                  </a:lnTo>
                  <a:lnTo>
                    <a:pt x="274" y="420"/>
                  </a:lnTo>
                  <a:lnTo>
                    <a:pt x="265" y="423"/>
                  </a:lnTo>
                  <a:lnTo>
                    <a:pt x="255" y="426"/>
                  </a:lnTo>
                  <a:lnTo>
                    <a:pt x="246" y="428"/>
                  </a:lnTo>
                  <a:lnTo>
                    <a:pt x="236" y="429"/>
                  </a:lnTo>
                  <a:lnTo>
                    <a:pt x="225" y="431"/>
                  </a:lnTo>
                  <a:lnTo>
                    <a:pt x="216" y="432"/>
                  </a:lnTo>
                  <a:lnTo>
                    <a:pt x="205" y="432"/>
                  </a:lnTo>
                  <a:lnTo>
                    <a:pt x="204" y="432"/>
                  </a:lnTo>
                  <a:lnTo>
                    <a:pt x="193" y="432"/>
                  </a:lnTo>
                  <a:lnTo>
                    <a:pt x="183" y="431"/>
                  </a:lnTo>
                  <a:lnTo>
                    <a:pt x="172" y="429"/>
                  </a:lnTo>
                  <a:lnTo>
                    <a:pt x="163" y="428"/>
                  </a:lnTo>
                  <a:lnTo>
                    <a:pt x="153" y="426"/>
                  </a:lnTo>
                  <a:lnTo>
                    <a:pt x="144" y="423"/>
                  </a:lnTo>
                  <a:lnTo>
                    <a:pt x="134" y="420"/>
                  </a:lnTo>
                  <a:lnTo>
                    <a:pt x="124" y="416"/>
                  </a:lnTo>
                  <a:lnTo>
                    <a:pt x="116" y="413"/>
                  </a:lnTo>
                  <a:lnTo>
                    <a:pt x="106" y="408"/>
                  </a:lnTo>
                  <a:lnTo>
                    <a:pt x="98" y="403"/>
                  </a:lnTo>
                  <a:lnTo>
                    <a:pt x="90" y="397"/>
                  </a:lnTo>
                  <a:lnTo>
                    <a:pt x="82" y="392"/>
                  </a:lnTo>
                  <a:lnTo>
                    <a:pt x="74" y="386"/>
                  </a:lnTo>
                  <a:lnTo>
                    <a:pt x="67" y="379"/>
                  </a:lnTo>
                  <a:lnTo>
                    <a:pt x="60" y="373"/>
                  </a:lnTo>
                  <a:lnTo>
                    <a:pt x="54" y="366"/>
                  </a:lnTo>
                  <a:lnTo>
                    <a:pt x="46" y="359"/>
                  </a:lnTo>
                  <a:lnTo>
                    <a:pt x="40" y="350"/>
                  </a:lnTo>
                  <a:lnTo>
                    <a:pt x="34" y="342"/>
                  </a:lnTo>
                  <a:lnTo>
                    <a:pt x="30" y="335"/>
                  </a:lnTo>
                  <a:lnTo>
                    <a:pt x="25" y="325"/>
                  </a:lnTo>
                  <a:lnTo>
                    <a:pt x="20" y="317"/>
                  </a:lnTo>
                  <a:lnTo>
                    <a:pt x="16" y="308"/>
                  </a:lnTo>
                  <a:lnTo>
                    <a:pt x="13" y="299"/>
                  </a:lnTo>
                  <a:lnTo>
                    <a:pt x="9" y="289"/>
                  </a:lnTo>
                  <a:lnTo>
                    <a:pt x="7" y="279"/>
                  </a:lnTo>
                  <a:lnTo>
                    <a:pt x="4" y="270"/>
                  </a:lnTo>
                  <a:lnTo>
                    <a:pt x="2" y="259"/>
                  </a:lnTo>
                  <a:lnTo>
                    <a:pt x="1" y="249"/>
                  </a:lnTo>
                  <a:lnTo>
                    <a:pt x="1" y="239"/>
                  </a:lnTo>
                  <a:lnTo>
                    <a:pt x="0" y="229"/>
                  </a:lnTo>
                  <a:close/>
                </a:path>
              </a:pathLst>
            </a:custGeom>
            <a:noFill/>
            <a:ln w="17450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8465" name="Shape 775">
              <a:extLst>
                <a:ext uri="{FF2B5EF4-FFF2-40B4-BE49-F238E27FC236}">
                  <a16:creationId xmlns:a16="http://schemas.microsoft.com/office/drawing/2014/main" id="{1F156545-CA2D-004E-B98B-362B67F12267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1557765" y="5081404"/>
              <a:ext cx="779095" cy="369887"/>
            </a:xfrm>
            <a:custGeom>
              <a:avLst/>
              <a:gdLst>
                <a:gd name="T0" fmla="*/ 2147483646 w 408"/>
                <a:gd name="T1" fmla="*/ 2147483646 h 432"/>
                <a:gd name="T2" fmla="*/ 2147483646 w 408"/>
                <a:gd name="T3" fmla="*/ 2147483646 h 432"/>
                <a:gd name="T4" fmla="*/ 2147483646 w 408"/>
                <a:gd name="T5" fmla="*/ 2147483646 h 432"/>
                <a:gd name="T6" fmla="*/ 2147483646 w 408"/>
                <a:gd name="T7" fmla="*/ 2147483646 h 432"/>
                <a:gd name="T8" fmla="*/ 2147483646 w 408"/>
                <a:gd name="T9" fmla="*/ 2147483646 h 432"/>
                <a:gd name="T10" fmla="*/ 2147483646 w 408"/>
                <a:gd name="T11" fmla="*/ 2147483646 h 432"/>
                <a:gd name="T12" fmla="*/ 2147483646 w 408"/>
                <a:gd name="T13" fmla="*/ 2147483646 h 432"/>
                <a:gd name="T14" fmla="*/ 2147483646 w 408"/>
                <a:gd name="T15" fmla="*/ 2147483646 h 432"/>
                <a:gd name="T16" fmla="*/ 2147483646 w 408"/>
                <a:gd name="T17" fmla="*/ 2147483646 h 432"/>
                <a:gd name="T18" fmla="*/ 2147483646 w 408"/>
                <a:gd name="T19" fmla="*/ 2147483646 h 432"/>
                <a:gd name="T20" fmla="*/ 2147483646 w 408"/>
                <a:gd name="T21" fmla="*/ 0 h 432"/>
                <a:gd name="T22" fmla="*/ 2147483646 w 408"/>
                <a:gd name="T23" fmla="*/ 0 h 432"/>
                <a:gd name="T24" fmla="*/ 2147483646 w 408"/>
                <a:gd name="T25" fmla="*/ 2147483646 h 432"/>
                <a:gd name="T26" fmla="*/ 2147483646 w 408"/>
                <a:gd name="T27" fmla="*/ 2147483646 h 432"/>
                <a:gd name="T28" fmla="*/ 2147483646 w 408"/>
                <a:gd name="T29" fmla="*/ 2147483646 h 432"/>
                <a:gd name="T30" fmla="*/ 2147483646 w 408"/>
                <a:gd name="T31" fmla="*/ 2147483646 h 432"/>
                <a:gd name="T32" fmla="*/ 2147483646 w 408"/>
                <a:gd name="T33" fmla="*/ 2147483646 h 432"/>
                <a:gd name="T34" fmla="*/ 2147483646 w 408"/>
                <a:gd name="T35" fmla="*/ 2147483646 h 432"/>
                <a:gd name="T36" fmla="*/ 2147483646 w 408"/>
                <a:gd name="T37" fmla="*/ 2147483646 h 432"/>
                <a:gd name="T38" fmla="*/ 2147483646 w 408"/>
                <a:gd name="T39" fmla="*/ 2147483646 h 432"/>
                <a:gd name="T40" fmla="*/ 2147483646 w 408"/>
                <a:gd name="T41" fmla="*/ 2147483646 h 432"/>
                <a:gd name="T42" fmla="*/ 2147483646 w 408"/>
                <a:gd name="T43" fmla="*/ 2147483646 h 432"/>
                <a:gd name="T44" fmla="*/ 2147483646 w 408"/>
                <a:gd name="T45" fmla="*/ 2147483646 h 432"/>
                <a:gd name="T46" fmla="*/ 2147483646 w 408"/>
                <a:gd name="T47" fmla="*/ 2147483646 h 432"/>
                <a:gd name="T48" fmla="*/ 2147483646 w 408"/>
                <a:gd name="T49" fmla="*/ 2147483646 h 432"/>
                <a:gd name="T50" fmla="*/ 2147483646 w 408"/>
                <a:gd name="T51" fmla="*/ 2147483646 h 432"/>
                <a:gd name="T52" fmla="*/ 2147483646 w 408"/>
                <a:gd name="T53" fmla="*/ 2147483646 h 432"/>
                <a:gd name="T54" fmla="*/ 2147483646 w 408"/>
                <a:gd name="T55" fmla="*/ 2147483646 h 432"/>
                <a:gd name="T56" fmla="*/ 2147483646 w 408"/>
                <a:gd name="T57" fmla="*/ 2147483646 h 432"/>
                <a:gd name="T58" fmla="*/ 2147483646 w 408"/>
                <a:gd name="T59" fmla="*/ 2147483646 h 432"/>
                <a:gd name="T60" fmla="*/ 2147483646 w 408"/>
                <a:gd name="T61" fmla="*/ 2147483646 h 432"/>
                <a:gd name="T62" fmla="*/ 2147483646 w 408"/>
                <a:gd name="T63" fmla="*/ 2147483646 h 432"/>
                <a:gd name="T64" fmla="*/ 2147483646 w 408"/>
                <a:gd name="T65" fmla="*/ 2147483646 h 432"/>
                <a:gd name="T66" fmla="*/ 2147483646 w 408"/>
                <a:gd name="T67" fmla="*/ 2147483646 h 432"/>
                <a:gd name="T68" fmla="*/ 2147483646 w 408"/>
                <a:gd name="T69" fmla="*/ 2147483646 h 432"/>
                <a:gd name="T70" fmla="*/ 2147483646 w 408"/>
                <a:gd name="T71" fmla="*/ 2147483646 h 432"/>
                <a:gd name="T72" fmla="*/ 2147483646 w 408"/>
                <a:gd name="T73" fmla="*/ 2147483646 h 432"/>
                <a:gd name="T74" fmla="*/ 2147483646 w 408"/>
                <a:gd name="T75" fmla="*/ 2147483646 h 432"/>
                <a:gd name="T76" fmla="*/ 2147483646 w 408"/>
                <a:gd name="T77" fmla="*/ 2147483646 h 432"/>
                <a:gd name="T78" fmla="*/ 2147483646 w 408"/>
                <a:gd name="T79" fmla="*/ 2147483646 h 432"/>
                <a:gd name="T80" fmla="*/ 2147483646 w 408"/>
                <a:gd name="T81" fmla="*/ 2147483646 h 432"/>
                <a:gd name="T82" fmla="*/ 2147483646 w 408"/>
                <a:gd name="T83" fmla="*/ 2147483646 h 432"/>
                <a:gd name="T84" fmla="*/ 2147483646 w 408"/>
                <a:gd name="T85" fmla="*/ 2147483646 h 432"/>
                <a:gd name="T86" fmla="*/ 2147483646 w 408"/>
                <a:gd name="T87" fmla="*/ 2147483646 h 43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"/>
                <a:gd name="T133" fmla="*/ 0 h 432"/>
                <a:gd name="T134" fmla="*/ 408 w 408"/>
                <a:gd name="T135" fmla="*/ 432 h 43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" h="432" extrusionOk="0">
                  <a:moveTo>
                    <a:pt x="0" y="229"/>
                  </a:moveTo>
                  <a:lnTo>
                    <a:pt x="0" y="204"/>
                  </a:lnTo>
                  <a:lnTo>
                    <a:pt x="1" y="193"/>
                  </a:lnTo>
                  <a:lnTo>
                    <a:pt x="1" y="182"/>
                  </a:lnTo>
                  <a:lnTo>
                    <a:pt x="2" y="173"/>
                  </a:lnTo>
                  <a:lnTo>
                    <a:pt x="4" y="163"/>
                  </a:lnTo>
                  <a:lnTo>
                    <a:pt x="7" y="152"/>
                  </a:lnTo>
                  <a:lnTo>
                    <a:pt x="9" y="143"/>
                  </a:lnTo>
                  <a:lnTo>
                    <a:pt x="13" y="134"/>
                  </a:lnTo>
                  <a:lnTo>
                    <a:pt x="16" y="125"/>
                  </a:lnTo>
                  <a:lnTo>
                    <a:pt x="20" y="115"/>
                  </a:lnTo>
                  <a:lnTo>
                    <a:pt x="25" y="107"/>
                  </a:lnTo>
                  <a:lnTo>
                    <a:pt x="30" y="98"/>
                  </a:lnTo>
                  <a:lnTo>
                    <a:pt x="34" y="90"/>
                  </a:lnTo>
                  <a:lnTo>
                    <a:pt x="40" y="81"/>
                  </a:lnTo>
                  <a:lnTo>
                    <a:pt x="46" y="74"/>
                  </a:lnTo>
                  <a:lnTo>
                    <a:pt x="54" y="67"/>
                  </a:lnTo>
                  <a:lnTo>
                    <a:pt x="60" y="60"/>
                  </a:lnTo>
                  <a:lnTo>
                    <a:pt x="67" y="53"/>
                  </a:lnTo>
                  <a:lnTo>
                    <a:pt x="74" y="47"/>
                  </a:lnTo>
                  <a:lnTo>
                    <a:pt x="82" y="41"/>
                  </a:lnTo>
                  <a:lnTo>
                    <a:pt x="90" y="35"/>
                  </a:lnTo>
                  <a:lnTo>
                    <a:pt x="98" y="30"/>
                  </a:lnTo>
                  <a:lnTo>
                    <a:pt x="106" y="25"/>
                  </a:lnTo>
                  <a:lnTo>
                    <a:pt x="116" y="20"/>
                  </a:lnTo>
                  <a:lnTo>
                    <a:pt x="124" y="17"/>
                  </a:lnTo>
                  <a:lnTo>
                    <a:pt x="134" y="13"/>
                  </a:lnTo>
                  <a:lnTo>
                    <a:pt x="144" y="9"/>
                  </a:lnTo>
                  <a:lnTo>
                    <a:pt x="153" y="7"/>
                  </a:lnTo>
                  <a:lnTo>
                    <a:pt x="163" y="5"/>
                  </a:lnTo>
                  <a:lnTo>
                    <a:pt x="172" y="2"/>
                  </a:lnTo>
                  <a:lnTo>
                    <a:pt x="183" y="1"/>
                  </a:lnTo>
                  <a:lnTo>
                    <a:pt x="193" y="0"/>
                  </a:lnTo>
                  <a:lnTo>
                    <a:pt x="204" y="0"/>
                  </a:lnTo>
                  <a:lnTo>
                    <a:pt x="205" y="0"/>
                  </a:lnTo>
                  <a:lnTo>
                    <a:pt x="216" y="0"/>
                  </a:lnTo>
                  <a:lnTo>
                    <a:pt x="225" y="1"/>
                  </a:lnTo>
                  <a:lnTo>
                    <a:pt x="236" y="2"/>
                  </a:lnTo>
                  <a:lnTo>
                    <a:pt x="246" y="5"/>
                  </a:lnTo>
                  <a:lnTo>
                    <a:pt x="255" y="7"/>
                  </a:lnTo>
                  <a:lnTo>
                    <a:pt x="265" y="9"/>
                  </a:lnTo>
                  <a:lnTo>
                    <a:pt x="274" y="13"/>
                  </a:lnTo>
                  <a:lnTo>
                    <a:pt x="284" y="17"/>
                  </a:lnTo>
                  <a:lnTo>
                    <a:pt x="292" y="20"/>
                  </a:lnTo>
                  <a:lnTo>
                    <a:pt x="302" y="25"/>
                  </a:lnTo>
                  <a:lnTo>
                    <a:pt x="310" y="30"/>
                  </a:lnTo>
                  <a:lnTo>
                    <a:pt x="319" y="35"/>
                  </a:lnTo>
                  <a:lnTo>
                    <a:pt x="326" y="41"/>
                  </a:lnTo>
                  <a:lnTo>
                    <a:pt x="334" y="47"/>
                  </a:lnTo>
                  <a:lnTo>
                    <a:pt x="342" y="53"/>
                  </a:lnTo>
                  <a:lnTo>
                    <a:pt x="349" y="60"/>
                  </a:lnTo>
                  <a:lnTo>
                    <a:pt x="355" y="67"/>
                  </a:lnTo>
                  <a:lnTo>
                    <a:pt x="362" y="74"/>
                  </a:lnTo>
                  <a:lnTo>
                    <a:pt x="368" y="81"/>
                  </a:lnTo>
                  <a:lnTo>
                    <a:pt x="374" y="90"/>
                  </a:lnTo>
                  <a:lnTo>
                    <a:pt x="379" y="98"/>
                  </a:lnTo>
                  <a:lnTo>
                    <a:pt x="384" y="107"/>
                  </a:lnTo>
                  <a:lnTo>
                    <a:pt x="388" y="115"/>
                  </a:lnTo>
                  <a:lnTo>
                    <a:pt x="392" y="125"/>
                  </a:lnTo>
                  <a:lnTo>
                    <a:pt x="396" y="134"/>
                  </a:lnTo>
                  <a:lnTo>
                    <a:pt x="399" y="143"/>
                  </a:lnTo>
                  <a:lnTo>
                    <a:pt x="402" y="152"/>
                  </a:lnTo>
                  <a:lnTo>
                    <a:pt x="404" y="163"/>
                  </a:lnTo>
                  <a:lnTo>
                    <a:pt x="406" y="173"/>
                  </a:lnTo>
                  <a:lnTo>
                    <a:pt x="408" y="182"/>
                  </a:lnTo>
                  <a:lnTo>
                    <a:pt x="408" y="193"/>
                  </a:lnTo>
                  <a:lnTo>
                    <a:pt x="408" y="204"/>
                  </a:lnTo>
                  <a:lnTo>
                    <a:pt x="408" y="229"/>
                  </a:lnTo>
                  <a:lnTo>
                    <a:pt x="408" y="239"/>
                  </a:lnTo>
                  <a:lnTo>
                    <a:pt x="408" y="249"/>
                  </a:lnTo>
                  <a:lnTo>
                    <a:pt x="406" y="259"/>
                  </a:lnTo>
                  <a:lnTo>
                    <a:pt x="404" y="270"/>
                  </a:lnTo>
                  <a:lnTo>
                    <a:pt x="402" y="279"/>
                  </a:lnTo>
                  <a:lnTo>
                    <a:pt x="399" y="289"/>
                  </a:lnTo>
                  <a:lnTo>
                    <a:pt x="396" y="299"/>
                  </a:lnTo>
                  <a:lnTo>
                    <a:pt x="392" y="308"/>
                  </a:lnTo>
                  <a:lnTo>
                    <a:pt x="388" y="317"/>
                  </a:lnTo>
                  <a:lnTo>
                    <a:pt x="384" y="325"/>
                  </a:lnTo>
                  <a:lnTo>
                    <a:pt x="379" y="335"/>
                  </a:lnTo>
                  <a:lnTo>
                    <a:pt x="374" y="342"/>
                  </a:lnTo>
                  <a:lnTo>
                    <a:pt x="368" y="350"/>
                  </a:lnTo>
                  <a:lnTo>
                    <a:pt x="362" y="359"/>
                  </a:lnTo>
                  <a:lnTo>
                    <a:pt x="355" y="366"/>
                  </a:lnTo>
                  <a:lnTo>
                    <a:pt x="349" y="373"/>
                  </a:lnTo>
                  <a:lnTo>
                    <a:pt x="342" y="379"/>
                  </a:lnTo>
                  <a:lnTo>
                    <a:pt x="334" y="386"/>
                  </a:lnTo>
                  <a:lnTo>
                    <a:pt x="326" y="392"/>
                  </a:lnTo>
                  <a:lnTo>
                    <a:pt x="319" y="397"/>
                  </a:lnTo>
                  <a:lnTo>
                    <a:pt x="310" y="403"/>
                  </a:lnTo>
                  <a:lnTo>
                    <a:pt x="302" y="408"/>
                  </a:lnTo>
                  <a:lnTo>
                    <a:pt x="292" y="413"/>
                  </a:lnTo>
                  <a:lnTo>
                    <a:pt x="284" y="416"/>
                  </a:lnTo>
                  <a:lnTo>
                    <a:pt x="274" y="420"/>
                  </a:lnTo>
                  <a:lnTo>
                    <a:pt x="265" y="423"/>
                  </a:lnTo>
                  <a:lnTo>
                    <a:pt x="255" y="426"/>
                  </a:lnTo>
                  <a:lnTo>
                    <a:pt x="246" y="428"/>
                  </a:lnTo>
                  <a:lnTo>
                    <a:pt x="236" y="429"/>
                  </a:lnTo>
                  <a:lnTo>
                    <a:pt x="225" y="431"/>
                  </a:lnTo>
                  <a:lnTo>
                    <a:pt x="216" y="432"/>
                  </a:lnTo>
                  <a:lnTo>
                    <a:pt x="205" y="432"/>
                  </a:lnTo>
                  <a:lnTo>
                    <a:pt x="204" y="432"/>
                  </a:lnTo>
                  <a:lnTo>
                    <a:pt x="193" y="432"/>
                  </a:lnTo>
                  <a:lnTo>
                    <a:pt x="183" y="431"/>
                  </a:lnTo>
                  <a:lnTo>
                    <a:pt x="172" y="429"/>
                  </a:lnTo>
                  <a:lnTo>
                    <a:pt x="163" y="428"/>
                  </a:lnTo>
                  <a:lnTo>
                    <a:pt x="153" y="426"/>
                  </a:lnTo>
                  <a:lnTo>
                    <a:pt x="144" y="423"/>
                  </a:lnTo>
                  <a:lnTo>
                    <a:pt x="134" y="420"/>
                  </a:lnTo>
                  <a:lnTo>
                    <a:pt x="124" y="416"/>
                  </a:lnTo>
                  <a:lnTo>
                    <a:pt x="116" y="413"/>
                  </a:lnTo>
                  <a:lnTo>
                    <a:pt x="106" y="408"/>
                  </a:lnTo>
                  <a:lnTo>
                    <a:pt x="98" y="403"/>
                  </a:lnTo>
                  <a:lnTo>
                    <a:pt x="90" y="397"/>
                  </a:lnTo>
                  <a:lnTo>
                    <a:pt x="82" y="392"/>
                  </a:lnTo>
                  <a:lnTo>
                    <a:pt x="74" y="386"/>
                  </a:lnTo>
                  <a:lnTo>
                    <a:pt x="67" y="379"/>
                  </a:lnTo>
                  <a:lnTo>
                    <a:pt x="60" y="373"/>
                  </a:lnTo>
                  <a:lnTo>
                    <a:pt x="54" y="366"/>
                  </a:lnTo>
                  <a:lnTo>
                    <a:pt x="46" y="359"/>
                  </a:lnTo>
                  <a:lnTo>
                    <a:pt x="40" y="350"/>
                  </a:lnTo>
                  <a:lnTo>
                    <a:pt x="34" y="342"/>
                  </a:lnTo>
                  <a:lnTo>
                    <a:pt x="30" y="335"/>
                  </a:lnTo>
                  <a:lnTo>
                    <a:pt x="25" y="325"/>
                  </a:lnTo>
                  <a:lnTo>
                    <a:pt x="20" y="317"/>
                  </a:lnTo>
                  <a:lnTo>
                    <a:pt x="16" y="308"/>
                  </a:lnTo>
                  <a:lnTo>
                    <a:pt x="13" y="299"/>
                  </a:lnTo>
                  <a:lnTo>
                    <a:pt x="9" y="289"/>
                  </a:lnTo>
                  <a:lnTo>
                    <a:pt x="7" y="279"/>
                  </a:lnTo>
                  <a:lnTo>
                    <a:pt x="4" y="270"/>
                  </a:lnTo>
                  <a:lnTo>
                    <a:pt x="2" y="259"/>
                  </a:lnTo>
                  <a:lnTo>
                    <a:pt x="1" y="249"/>
                  </a:lnTo>
                  <a:lnTo>
                    <a:pt x="1" y="239"/>
                  </a:lnTo>
                  <a:lnTo>
                    <a:pt x="0" y="229"/>
                  </a:lnTo>
                  <a:close/>
                </a:path>
              </a:pathLst>
            </a:custGeom>
            <a:noFill/>
            <a:ln w="17450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</p:grpSp>
      <p:sp>
        <p:nvSpPr>
          <p:cNvPr id="58434" name="TextBox 2">
            <a:extLst>
              <a:ext uri="{FF2B5EF4-FFF2-40B4-BE49-F238E27FC236}">
                <a16:creationId xmlns:a16="http://schemas.microsoft.com/office/drawing/2014/main" id="{93EFFEB6-CA3D-D74A-8E30-8973FB1879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7800" y="6015038"/>
            <a:ext cx="22669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 = ab + ay + by</a:t>
            </a:r>
          </a:p>
        </p:txBody>
      </p:sp>
      <p:sp>
        <p:nvSpPr>
          <p:cNvPr id="58435" name="TextBox 3">
            <a:extLst>
              <a:ext uri="{FF2B5EF4-FFF2-40B4-BE49-F238E27FC236}">
                <a16:creationId xmlns:a16="http://schemas.microsoft.com/office/drawing/2014/main" id="{59059FD5-B71C-8D46-8B37-24A77D2986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73564" y="6015038"/>
            <a:ext cx="31702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s = XOR(XOR(a, b),  y)</a:t>
            </a:r>
          </a:p>
        </p:txBody>
      </p:sp>
      <p:sp>
        <p:nvSpPr>
          <p:cNvPr id="127" name="Rectangle 2">
            <a:extLst>
              <a:ext uri="{FF2B5EF4-FFF2-40B4-BE49-F238E27FC236}">
                <a16:creationId xmlns:a16="http://schemas.microsoft.com/office/drawing/2014/main" id="{509829F8-A214-6145-BEFF-A8DB47616CAB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Derivation of Y and s</a:t>
            </a:r>
          </a:p>
        </p:txBody>
      </p:sp>
    </p:spTree>
  </p:cSld>
  <p:clrMapOvr>
    <a:masterClrMapping/>
  </p:clrMapOvr>
  <p:transition/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3" name="Title 1">
            <a:extLst>
              <a:ext uri="{FF2B5EF4-FFF2-40B4-BE49-F238E27FC236}">
                <a16:creationId xmlns:a16="http://schemas.microsoft.com/office/drawing/2014/main" id="{48B9BADF-2ABB-8141-9C64-FF30F789FC56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The circuit for the two expressions</a:t>
            </a:r>
          </a:p>
        </p:txBody>
      </p:sp>
      <p:sp>
        <p:nvSpPr>
          <p:cNvPr id="59394" name="TextBox 125">
            <a:extLst>
              <a:ext uri="{FF2B5EF4-FFF2-40B4-BE49-F238E27FC236}">
                <a16:creationId xmlns:a16="http://schemas.microsoft.com/office/drawing/2014/main" id="{E8B9B16C-24BC-6143-A6AA-9F3FE9C3BE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3.3c from the textbook ]</a:t>
            </a:r>
          </a:p>
        </p:txBody>
      </p:sp>
      <p:grpSp>
        <p:nvGrpSpPr>
          <p:cNvPr id="59395" name="Group 8">
            <a:extLst>
              <a:ext uri="{FF2B5EF4-FFF2-40B4-BE49-F238E27FC236}">
                <a16:creationId xmlns:a16="http://schemas.microsoft.com/office/drawing/2014/main" id="{9B569AD9-B567-974D-BF81-CED1AE25CB1B}"/>
              </a:ext>
            </a:extLst>
          </p:cNvPr>
          <p:cNvGrpSpPr>
            <a:grpSpLocks/>
          </p:cNvGrpSpPr>
          <p:nvPr/>
        </p:nvGrpSpPr>
        <p:grpSpPr bwMode="auto">
          <a:xfrm>
            <a:off x="1447800" y="1600200"/>
            <a:ext cx="8483600" cy="4578350"/>
            <a:chOff x="533400" y="1600200"/>
            <a:chExt cx="8482860" cy="4577762"/>
          </a:xfrm>
        </p:grpSpPr>
        <p:pic>
          <p:nvPicPr>
            <p:cNvPr id="59396" name="Picture 2" descr="Screen shot 2013-10-02 at 3.27.17 PM.png">
              <a:extLst>
                <a:ext uri="{FF2B5EF4-FFF2-40B4-BE49-F238E27FC236}">
                  <a16:creationId xmlns:a16="http://schemas.microsoft.com/office/drawing/2014/main" id="{7FC6AE0F-6F81-F549-BBA2-32ED457DD4F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3400" y="1600200"/>
              <a:ext cx="6172200" cy="45777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9397" name="Picture 5" descr="Screen shot 2013-10-02 at 3.41.08 PM.png">
              <a:extLst>
                <a:ext uri="{FF2B5EF4-FFF2-40B4-BE49-F238E27FC236}">
                  <a16:creationId xmlns:a16="http://schemas.microsoft.com/office/drawing/2014/main" id="{74ECA82E-E30C-1945-B48C-86AC0D30A55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72200" y="2133601"/>
              <a:ext cx="2438400" cy="4981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9398" name="Picture 7" descr="Screen shot 2013-10-02 at 3.41.14 PM.png">
              <a:extLst>
                <a:ext uri="{FF2B5EF4-FFF2-40B4-BE49-F238E27FC236}">
                  <a16:creationId xmlns:a16="http://schemas.microsoft.com/office/drawing/2014/main" id="{A5ECF333-86FD-7445-88C7-BEC04B3BF7F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20660" y="4468916"/>
              <a:ext cx="2895600" cy="506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/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7" name="Title 1">
            <a:extLst>
              <a:ext uri="{FF2B5EF4-FFF2-40B4-BE49-F238E27FC236}">
                <a16:creationId xmlns:a16="http://schemas.microsoft.com/office/drawing/2014/main" id="{26A66A09-B4AB-754A-8EEC-D3D3E4225BF4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The circuit for the two expressions</a:t>
            </a:r>
          </a:p>
        </p:txBody>
      </p:sp>
      <p:sp>
        <p:nvSpPr>
          <p:cNvPr id="60418" name="TextBox 125">
            <a:extLst>
              <a:ext uri="{FF2B5EF4-FFF2-40B4-BE49-F238E27FC236}">
                <a16:creationId xmlns:a16="http://schemas.microsoft.com/office/drawing/2014/main" id="{CBF57E00-1A5B-0144-97EF-CBCF5984EB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3.3c from the textbook ]</a:t>
            </a:r>
          </a:p>
        </p:txBody>
      </p:sp>
      <p:grpSp>
        <p:nvGrpSpPr>
          <p:cNvPr id="60419" name="Group 8">
            <a:extLst>
              <a:ext uri="{FF2B5EF4-FFF2-40B4-BE49-F238E27FC236}">
                <a16:creationId xmlns:a16="http://schemas.microsoft.com/office/drawing/2014/main" id="{C9D38737-3A55-3145-9519-6B79A74800EF}"/>
              </a:ext>
            </a:extLst>
          </p:cNvPr>
          <p:cNvGrpSpPr>
            <a:grpSpLocks/>
          </p:cNvGrpSpPr>
          <p:nvPr/>
        </p:nvGrpSpPr>
        <p:grpSpPr bwMode="auto">
          <a:xfrm>
            <a:off x="1447800" y="1600200"/>
            <a:ext cx="8483600" cy="4578350"/>
            <a:chOff x="533400" y="1600200"/>
            <a:chExt cx="8482860" cy="4577762"/>
          </a:xfrm>
        </p:grpSpPr>
        <p:pic>
          <p:nvPicPr>
            <p:cNvPr id="60425" name="Picture 2" descr="Screen shot 2013-10-02 at 3.27.17 PM.png">
              <a:extLst>
                <a:ext uri="{FF2B5EF4-FFF2-40B4-BE49-F238E27FC236}">
                  <a16:creationId xmlns:a16="http://schemas.microsoft.com/office/drawing/2014/main" id="{DC870455-D3CA-9646-8C89-77CEEC73459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3400" y="1600200"/>
              <a:ext cx="6172200" cy="45777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0426" name="Picture 5" descr="Screen shot 2013-10-02 at 3.41.08 PM.png">
              <a:extLst>
                <a:ext uri="{FF2B5EF4-FFF2-40B4-BE49-F238E27FC236}">
                  <a16:creationId xmlns:a16="http://schemas.microsoft.com/office/drawing/2014/main" id="{EBF969C0-19D3-7A44-80DF-32CB53A2FEF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72200" y="2133601"/>
              <a:ext cx="2438400" cy="4981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0427" name="Picture 7" descr="Screen shot 2013-10-02 at 3.41.14 PM.png">
              <a:extLst>
                <a:ext uri="{FF2B5EF4-FFF2-40B4-BE49-F238E27FC236}">
                  <a16:creationId xmlns:a16="http://schemas.microsoft.com/office/drawing/2014/main" id="{2F6A3DD5-9B2E-7649-967A-BC7E0A2B00EF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20660" y="4468916"/>
              <a:ext cx="2895600" cy="506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0420" name="TextBox 1">
            <a:extLst>
              <a:ext uri="{FF2B5EF4-FFF2-40B4-BE49-F238E27FC236}">
                <a16:creationId xmlns:a16="http://schemas.microsoft.com/office/drawing/2014/main" id="{6D49B619-B581-E248-8F89-297704BFBB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1101" y="1447801"/>
            <a:ext cx="3206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a</a:t>
            </a:r>
          </a:p>
        </p:txBody>
      </p:sp>
      <p:sp>
        <p:nvSpPr>
          <p:cNvPr id="60421" name="TextBox 8">
            <a:extLst>
              <a:ext uri="{FF2B5EF4-FFF2-40B4-BE49-F238E27FC236}">
                <a16:creationId xmlns:a16="http://schemas.microsoft.com/office/drawing/2014/main" id="{D0C20A79-3033-C14E-A311-541F974844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6500" y="2019301"/>
            <a:ext cx="4064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b</a:t>
            </a:r>
          </a:p>
        </p:txBody>
      </p:sp>
      <p:sp>
        <p:nvSpPr>
          <p:cNvPr id="60422" name="TextBox 9">
            <a:extLst>
              <a:ext uri="{FF2B5EF4-FFF2-40B4-BE49-F238E27FC236}">
                <a16:creationId xmlns:a16="http://schemas.microsoft.com/office/drawing/2014/main" id="{9C08B53F-4CB4-B64A-8B6E-692BF222A1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2590801"/>
            <a:ext cx="4064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y</a:t>
            </a:r>
          </a:p>
        </p:txBody>
      </p:sp>
      <p:sp>
        <p:nvSpPr>
          <p:cNvPr id="60423" name="TextBox 10">
            <a:extLst>
              <a:ext uri="{FF2B5EF4-FFF2-40B4-BE49-F238E27FC236}">
                <a16:creationId xmlns:a16="http://schemas.microsoft.com/office/drawing/2014/main" id="{1A3985A7-7769-7841-B405-D5B5A22782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02400" y="4064001"/>
            <a:ext cx="4064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Y</a:t>
            </a:r>
          </a:p>
        </p:txBody>
      </p:sp>
      <p:sp>
        <p:nvSpPr>
          <p:cNvPr id="60424" name="TextBox 11">
            <a:extLst>
              <a:ext uri="{FF2B5EF4-FFF2-40B4-BE49-F238E27FC236}">
                <a16:creationId xmlns:a16="http://schemas.microsoft.com/office/drawing/2014/main" id="{9703F335-3442-F444-9932-157A6A80FC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99200" y="1854201"/>
            <a:ext cx="4064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</a:t>
            </a:r>
          </a:p>
        </p:txBody>
      </p:sp>
    </p:spTree>
  </p:cSld>
  <p:clrMapOvr>
    <a:masterClrMapping/>
  </p:clrMapOvr>
  <p:transition/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1" name="Freeform 10">
            <a:extLst>
              <a:ext uri="{FF2B5EF4-FFF2-40B4-BE49-F238E27FC236}">
                <a16:creationId xmlns:a16="http://schemas.microsoft.com/office/drawing/2014/main" id="{53095DA5-C47F-F64C-9C54-20E1356BEE56}"/>
              </a:ext>
            </a:extLst>
          </p:cNvPr>
          <p:cNvSpPr>
            <a:spLocks/>
          </p:cNvSpPr>
          <p:nvPr/>
        </p:nvSpPr>
        <p:spPr bwMode="auto">
          <a:xfrm>
            <a:off x="5376864" y="3563938"/>
            <a:ext cx="1176337" cy="360362"/>
          </a:xfrm>
          <a:custGeom>
            <a:avLst/>
            <a:gdLst>
              <a:gd name="T0" fmla="*/ 0 w 741"/>
              <a:gd name="T1" fmla="*/ 2147483646 h 227"/>
              <a:gd name="T2" fmla="*/ 2147483646 w 741"/>
              <a:gd name="T3" fmla="*/ 2147483646 h 227"/>
              <a:gd name="T4" fmla="*/ 2147483646 w 741"/>
              <a:gd name="T5" fmla="*/ 0 h 227"/>
              <a:gd name="T6" fmla="*/ 0 60000 65536"/>
              <a:gd name="T7" fmla="*/ 0 60000 65536"/>
              <a:gd name="T8" fmla="*/ 0 60000 65536"/>
              <a:gd name="T9" fmla="*/ 0 w 741"/>
              <a:gd name="T10" fmla="*/ 0 h 227"/>
              <a:gd name="T11" fmla="*/ 741 w 741"/>
              <a:gd name="T12" fmla="*/ 227 h 22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41" h="227">
                <a:moveTo>
                  <a:pt x="0" y="227"/>
                </a:moveTo>
                <a:lnTo>
                  <a:pt x="741" y="227"/>
                </a:lnTo>
                <a:lnTo>
                  <a:pt x="741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42" name="Rectangle 11">
            <a:extLst>
              <a:ext uri="{FF2B5EF4-FFF2-40B4-BE49-F238E27FC236}">
                <a16:creationId xmlns:a16="http://schemas.microsoft.com/office/drawing/2014/main" id="{1CB375B7-4B06-1949-9721-9735AA1CBD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0764" y="1374775"/>
            <a:ext cx="1457325" cy="1441450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1443" name="Rectangle 12">
            <a:extLst>
              <a:ext uri="{FF2B5EF4-FFF2-40B4-BE49-F238E27FC236}">
                <a16:creationId xmlns:a16="http://schemas.microsoft.com/office/drawing/2014/main" id="{D96C6188-45FB-6D41-9F45-BE362052D9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8925" y="1831975"/>
            <a:ext cx="392736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Full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1444" name="Line 13">
            <a:extLst>
              <a:ext uri="{FF2B5EF4-FFF2-40B4-BE49-F238E27FC236}">
                <a16:creationId xmlns:a16="http://schemas.microsoft.com/office/drawing/2014/main" id="{D10E2294-7EBA-4541-A7EA-43B126D0328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18089" y="2455864"/>
            <a:ext cx="10747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45" name="Rectangle 14">
            <a:extLst>
              <a:ext uri="{FF2B5EF4-FFF2-40B4-BE49-F238E27FC236}">
                <a16:creationId xmlns:a16="http://schemas.microsoft.com/office/drawing/2014/main" id="{93E3672F-D721-4C4A-8697-5E5E7753D4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29075" y="2089150"/>
            <a:ext cx="54021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adder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1446" name="Rectangle 15">
            <a:extLst>
              <a:ext uri="{FF2B5EF4-FFF2-40B4-BE49-F238E27FC236}">
                <a16:creationId xmlns:a16="http://schemas.microsoft.com/office/drawing/2014/main" id="{A5937FDA-D347-234D-BBD8-A477C9E4F8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2725" y="1593850"/>
            <a:ext cx="10740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1447" name="Rectangle 16">
            <a:extLst>
              <a:ext uri="{FF2B5EF4-FFF2-40B4-BE49-F238E27FC236}">
                <a16:creationId xmlns:a16="http://schemas.microsoft.com/office/drawing/2014/main" id="{E884BCBC-C759-8943-9960-4D36C68844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0663" y="1954213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1448" name="Rectangle 17">
            <a:extLst>
              <a:ext uri="{FF2B5EF4-FFF2-40B4-BE49-F238E27FC236}">
                <a16:creationId xmlns:a16="http://schemas.microsoft.com/office/drawing/2014/main" id="{A7B42C7D-9D4F-2041-9674-FF21B0C117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2825" y="2095500"/>
            <a:ext cx="920750" cy="14684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1449" name="Rectangle 18">
            <a:extLst>
              <a:ext uri="{FF2B5EF4-FFF2-40B4-BE49-F238E27FC236}">
                <a16:creationId xmlns:a16="http://schemas.microsoft.com/office/drawing/2014/main" id="{F5444C52-DCD7-7145-8BD5-9588A42412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46988" y="1589088"/>
            <a:ext cx="9457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 i="1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1450" name="Rectangle 19">
            <a:extLst>
              <a:ext uri="{FF2B5EF4-FFF2-40B4-BE49-F238E27FC236}">
                <a16:creationId xmlns:a16="http://schemas.microsoft.com/office/drawing/2014/main" id="{BE14FE3E-A91F-B041-AF94-A68D19C401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6488" y="2346325"/>
            <a:ext cx="176330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D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1451" name="Rectangle 20">
            <a:extLst>
              <a:ext uri="{FF2B5EF4-FFF2-40B4-BE49-F238E27FC236}">
                <a16:creationId xmlns:a16="http://schemas.microsoft.com/office/drawing/2014/main" id="{D25A7CCF-CBA7-C947-9477-B1648CCBC4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8300" y="2336800"/>
            <a:ext cx="176330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1452" name="Line 21">
            <a:extLst>
              <a:ext uri="{FF2B5EF4-FFF2-40B4-BE49-F238E27FC236}">
                <a16:creationId xmlns:a16="http://schemas.microsoft.com/office/drawing/2014/main" id="{12E17201-DC98-2E45-914B-C9F25963FAF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32588" y="3048000"/>
            <a:ext cx="127000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53" name="Freeform 22">
            <a:extLst>
              <a:ext uri="{FF2B5EF4-FFF2-40B4-BE49-F238E27FC236}">
                <a16:creationId xmlns:a16="http://schemas.microsoft.com/office/drawing/2014/main" id="{DA458103-D404-8649-AFCE-170AC707BDE4}"/>
              </a:ext>
            </a:extLst>
          </p:cNvPr>
          <p:cNvSpPr>
            <a:spLocks/>
          </p:cNvSpPr>
          <p:nvPr/>
        </p:nvSpPr>
        <p:spPr bwMode="auto">
          <a:xfrm>
            <a:off x="6092825" y="3100389"/>
            <a:ext cx="179388" cy="179387"/>
          </a:xfrm>
          <a:custGeom>
            <a:avLst/>
            <a:gdLst>
              <a:gd name="T0" fmla="*/ 0 w 113"/>
              <a:gd name="T1" fmla="*/ 2147483646 h 113"/>
              <a:gd name="T2" fmla="*/ 2147483646 w 113"/>
              <a:gd name="T3" fmla="*/ 2147483646 h 113"/>
              <a:gd name="T4" fmla="*/ 0 w 113"/>
              <a:gd name="T5" fmla="*/ 0 h 113"/>
              <a:gd name="T6" fmla="*/ 0 60000 65536"/>
              <a:gd name="T7" fmla="*/ 0 60000 65536"/>
              <a:gd name="T8" fmla="*/ 0 60000 65536"/>
              <a:gd name="T9" fmla="*/ 0 w 113"/>
              <a:gd name="T10" fmla="*/ 0 h 113"/>
              <a:gd name="T11" fmla="*/ 113 w 113"/>
              <a:gd name="T12" fmla="*/ 113 h 11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3" h="113">
                <a:moveTo>
                  <a:pt x="0" y="113"/>
                </a:moveTo>
                <a:lnTo>
                  <a:pt x="113" y="6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54" name="Freeform 23">
            <a:extLst>
              <a:ext uri="{FF2B5EF4-FFF2-40B4-BE49-F238E27FC236}">
                <a16:creationId xmlns:a16="http://schemas.microsoft.com/office/drawing/2014/main" id="{19037332-5F43-4746-B1A4-E00E5FAEB8F6}"/>
              </a:ext>
            </a:extLst>
          </p:cNvPr>
          <p:cNvSpPr>
            <a:spLocks/>
          </p:cNvSpPr>
          <p:nvPr/>
        </p:nvSpPr>
        <p:spPr bwMode="auto">
          <a:xfrm>
            <a:off x="7345364" y="1709739"/>
            <a:ext cx="153987" cy="52387"/>
          </a:xfrm>
          <a:custGeom>
            <a:avLst/>
            <a:gdLst>
              <a:gd name="T0" fmla="*/ 0 w 97"/>
              <a:gd name="T1" fmla="*/ 2147483646 h 33"/>
              <a:gd name="T2" fmla="*/ 2147483646 w 97"/>
              <a:gd name="T3" fmla="*/ 2147483646 h 33"/>
              <a:gd name="T4" fmla="*/ 0 w 97"/>
              <a:gd name="T5" fmla="*/ 0 h 33"/>
              <a:gd name="T6" fmla="*/ 0 w 97"/>
              <a:gd name="T7" fmla="*/ 2147483646 h 33"/>
              <a:gd name="T8" fmla="*/ 0 w 97"/>
              <a:gd name="T9" fmla="*/ 2147483646 h 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7"/>
              <a:gd name="T16" fmla="*/ 0 h 33"/>
              <a:gd name="T17" fmla="*/ 97 w 97"/>
              <a:gd name="T18" fmla="*/ 33 h 3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7" h="33">
                <a:moveTo>
                  <a:pt x="0" y="33"/>
                </a:moveTo>
                <a:lnTo>
                  <a:pt x="97" y="16"/>
                </a:lnTo>
                <a:lnTo>
                  <a:pt x="0" y="0"/>
                </a:lnTo>
                <a:lnTo>
                  <a:pt x="0" y="16"/>
                </a:lnTo>
                <a:lnTo>
                  <a:pt x="0" y="33"/>
                </a:lnTo>
                <a:close/>
              </a:path>
            </a:pathLst>
          </a:custGeom>
          <a:solidFill>
            <a:srgbClr val="000000"/>
          </a:solidFill>
          <a:ln w="238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55" name="Line 24">
            <a:extLst>
              <a:ext uri="{FF2B5EF4-FFF2-40B4-BE49-F238E27FC236}">
                <a16:creationId xmlns:a16="http://schemas.microsoft.com/office/drawing/2014/main" id="{C052B7B5-5AA7-E14A-8AB4-036B4DF26B5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18089" y="1735139"/>
            <a:ext cx="2327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56" name="Freeform 25">
            <a:extLst>
              <a:ext uri="{FF2B5EF4-FFF2-40B4-BE49-F238E27FC236}">
                <a16:creationId xmlns:a16="http://schemas.microsoft.com/office/drawing/2014/main" id="{FC134024-D5C1-164A-B8C6-340979F9855C}"/>
              </a:ext>
            </a:extLst>
          </p:cNvPr>
          <p:cNvSpPr>
            <a:spLocks/>
          </p:cNvSpPr>
          <p:nvPr/>
        </p:nvSpPr>
        <p:spPr bwMode="auto">
          <a:xfrm>
            <a:off x="3355975" y="1709739"/>
            <a:ext cx="179388" cy="52387"/>
          </a:xfrm>
          <a:custGeom>
            <a:avLst/>
            <a:gdLst>
              <a:gd name="T0" fmla="*/ 0 w 113"/>
              <a:gd name="T1" fmla="*/ 2147483646 h 33"/>
              <a:gd name="T2" fmla="*/ 2147483646 w 113"/>
              <a:gd name="T3" fmla="*/ 2147483646 h 33"/>
              <a:gd name="T4" fmla="*/ 0 w 113"/>
              <a:gd name="T5" fmla="*/ 0 h 33"/>
              <a:gd name="T6" fmla="*/ 0 w 113"/>
              <a:gd name="T7" fmla="*/ 2147483646 h 33"/>
              <a:gd name="T8" fmla="*/ 0 w 113"/>
              <a:gd name="T9" fmla="*/ 2147483646 h 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3"/>
              <a:gd name="T16" fmla="*/ 0 h 33"/>
              <a:gd name="T17" fmla="*/ 113 w 113"/>
              <a:gd name="T18" fmla="*/ 33 h 3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3" h="33">
                <a:moveTo>
                  <a:pt x="0" y="33"/>
                </a:moveTo>
                <a:lnTo>
                  <a:pt x="113" y="16"/>
                </a:lnTo>
                <a:lnTo>
                  <a:pt x="0" y="0"/>
                </a:lnTo>
                <a:lnTo>
                  <a:pt x="0" y="16"/>
                </a:lnTo>
                <a:lnTo>
                  <a:pt x="0" y="33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57" name="Line 26">
            <a:extLst>
              <a:ext uri="{FF2B5EF4-FFF2-40B4-BE49-F238E27FC236}">
                <a16:creationId xmlns:a16="http://schemas.microsoft.com/office/drawing/2014/main" id="{DABF4A2E-0243-EA4F-82F1-0A8693CF2A8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024189" y="1735139"/>
            <a:ext cx="3317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58" name="Freeform 27">
            <a:extLst>
              <a:ext uri="{FF2B5EF4-FFF2-40B4-BE49-F238E27FC236}">
                <a16:creationId xmlns:a16="http://schemas.microsoft.com/office/drawing/2014/main" id="{50E11F8F-E4B9-8047-AD4C-D90745D734D2}"/>
              </a:ext>
            </a:extLst>
          </p:cNvPr>
          <p:cNvSpPr>
            <a:spLocks/>
          </p:cNvSpPr>
          <p:nvPr/>
        </p:nvSpPr>
        <p:spPr bwMode="auto">
          <a:xfrm>
            <a:off x="3355975" y="2070100"/>
            <a:ext cx="179388" cy="52388"/>
          </a:xfrm>
          <a:custGeom>
            <a:avLst/>
            <a:gdLst>
              <a:gd name="T0" fmla="*/ 0 w 113"/>
              <a:gd name="T1" fmla="*/ 2147483646 h 33"/>
              <a:gd name="T2" fmla="*/ 2147483646 w 113"/>
              <a:gd name="T3" fmla="*/ 2147483646 h 33"/>
              <a:gd name="T4" fmla="*/ 0 w 113"/>
              <a:gd name="T5" fmla="*/ 0 h 33"/>
              <a:gd name="T6" fmla="*/ 0 w 113"/>
              <a:gd name="T7" fmla="*/ 2147483646 h 33"/>
              <a:gd name="T8" fmla="*/ 0 w 113"/>
              <a:gd name="T9" fmla="*/ 2147483646 h 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3"/>
              <a:gd name="T16" fmla="*/ 0 h 33"/>
              <a:gd name="T17" fmla="*/ 113 w 113"/>
              <a:gd name="T18" fmla="*/ 33 h 3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3" h="33">
                <a:moveTo>
                  <a:pt x="0" y="33"/>
                </a:moveTo>
                <a:lnTo>
                  <a:pt x="113" y="16"/>
                </a:lnTo>
                <a:lnTo>
                  <a:pt x="0" y="0"/>
                </a:lnTo>
                <a:lnTo>
                  <a:pt x="0" y="16"/>
                </a:lnTo>
                <a:lnTo>
                  <a:pt x="0" y="33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59" name="Line 28">
            <a:extLst>
              <a:ext uri="{FF2B5EF4-FFF2-40B4-BE49-F238E27FC236}">
                <a16:creationId xmlns:a16="http://schemas.microsoft.com/office/drawing/2014/main" id="{404408A4-5BEB-214D-A7A3-4B301526C8B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024189" y="2095500"/>
            <a:ext cx="331787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60" name="Freeform 29">
            <a:extLst>
              <a:ext uri="{FF2B5EF4-FFF2-40B4-BE49-F238E27FC236}">
                <a16:creationId xmlns:a16="http://schemas.microsoft.com/office/drawing/2014/main" id="{F841AE90-2CF6-784A-B228-0296B96A6C0F}"/>
              </a:ext>
            </a:extLst>
          </p:cNvPr>
          <p:cNvSpPr>
            <a:spLocks/>
          </p:cNvSpPr>
          <p:nvPr/>
        </p:nvSpPr>
        <p:spPr bwMode="auto">
          <a:xfrm>
            <a:off x="3355975" y="2430464"/>
            <a:ext cx="179388" cy="77787"/>
          </a:xfrm>
          <a:custGeom>
            <a:avLst/>
            <a:gdLst>
              <a:gd name="T0" fmla="*/ 0 w 113"/>
              <a:gd name="T1" fmla="*/ 2147483646 h 49"/>
              <a:gd name="T2" fmla="*/ 2147483646 w 113"/>
              <a:gd name="T3" fmla="*/ 2147483646 h 49"/>
              <a:gd name="T4" fmla="*/ 0 w 113"/>
              <a:gd name="T5" fmla="*/ 0 h 49"/>
              <a:gd name="T6" fmla="*/ 0 w 113"/>
              <a:gd name="T7" fmla="*/ 2147483646 h 49"/>
              <a:gd name="T8" fmla="*/ 0 w 113"/>
              <a:gd name="T9" fmla="*/ 2147483646 h 4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3"/>
              <a:gd name="T16" fmla="*/ 0 h 49"/>
              <a:gd name="T17" fmla="*/ 113 w 113"/>
              <a:gd name="T18" fmla="*/ 49 h 4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3" h="49">
                <a:moveTo>
                  <a:pt x="0" y="49"/>
                </a:moveTo>
                <a:lnTo>
                  <a:pt x="113" y="16"/>
                </a:lnTo>
                <a:lnTo>
                  <a:pt x="0" y="0"/>
                </a:lnTo>
                <a:lnTo>
                  <a:pt x="0" y="16"/>
                </a:lnTo>
                <a:lnTo>
                  <a:pt x="0" y="4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61" name="Freeform 30">
            <a:extLst>
              <a:ext uri="{FF2B5EF4-FFF2-40B4-BE49-F238E27FC236}">
                <a16:creationId xmlns:a16="http://schemas.microsoft.com/office/drawing/2014/main" id="{DE240E51-28EA-D240-9D69-FD69F0C75B64}"/>
              </a:ext>
            </a:extLst>
          </p:cNvPr>
          <p:cNvSpPr>
            <a:spLocks/>
          </p:cNvSpPr>
          <p:nvPr/>
        </p:nvSpPr>
        <p:spPr bwMode="auto">
          <a:xfrm>
            <a:off x="3024188" y="2455863"/>
            <a:ext cx="4525962" cy="1828800"/>
          </a:xfrm>
          <a:custGeom>
            <a:avLst/>
            <a:gdLst>
              <a:gd name="T0" fmla="*/ 2147483646 w 2851"/>
              <a:gd name="T1" fmla="*/ 0 h 1152"/>
              <a:gd name="T2" fmla="*/ 0 w 2851"/>
              <a:gd name="T3" fmla="*/ 0 h 1152"/>
              <a:gd name="T4" fmla="*/ 0 w 2851"/>
              <a:gd name="T5" fmla="*/ 2147483646 h 1152"/>
              <a:gd name="T6" fmla="*/ 2147483646 w 2851"/>
              <a:gd name="T7" fmla="*/ 2147483646 h 1152"/>
              <a:gd name="T8" fmla="*/ 2147483646 w 2851"/>
              <a:gd name="T9" fmla="*/ 0 h 1152"/>
              <a:gd name="T10" fmla="*/ 2147483646 w 2851"/>
              <a:gd name="T11" fmla="*/ 0 h 115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851"/>
              <a:gd name="T19" fmla="*/ 0 h 1152"/>
              <a:gd name="T20" fmla="*/ 2851 w 2851"/>
              <a:gd name="T21" fmla="*/ 1152 h 115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851" h="1152">
                <a:moveTo>
                  <a:pt x="209" y="0"/>
                </a:moveTo>
                <a:lnTo>
                  <a:pt x="0" y="0"/>
                </a:lnTo>
                <a:lnTo>
                  <a:pt x="0" y="1152"/>
                </a:lnTo>
                <a:lnTo>
                  <a:pt x="2851" y="1152"/>
                </a:lnTo>
                <a:lnTo>
                  <a:pt x="2851" y="0"/>
                </a:lnTo>
                <a:lnTo>
                  <a:pt x="2513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62" name="Rectangle 31">
            <a:extLst>
              <a:ext uri="{FF2B5EF4-FFF2-40B4-BE49-F238E27FC236}">
                <a16:creationId xmlns:a16="http://schemas.microsoft.com/office/drawing/2014/main" id="{AA709CC9-7166-2043-B7A6-EE5A7A19FF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9888" y="3073400"/>
            <a:ext cx="176330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1463" name="Line 32">
            <a:extLst>
              <a:ext uri="{FF2B5EF4-FFF2-40B4-BE49-F238E27FC236}">
                <a16:creationId xmlns:a16="http://schemas.microsoft.com/office/drawing/2014/main" id="{A605307D-9313-4040-BC7A-86D168F94EEA}"/>
              </a:ext>
            </a:extLst>
          </p:cNvPr>
          <p:cNvSpPr>
            <a:spLocks noChangeShapeType="1"/>
          </p:cNvSpPr>
          <p:nvPr/>
        </p:nvSpPr>
        <p:spPr bwMode="auto">
          <a:xfrm>
            <a:off x="5376863" y="3203575"/>
            <a:ext cx="71596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64" name="Freeform 33">
            <a:extLst>
              <a:ext uri="{FF2B5EF4-FFF2-40B4-BE49-F238E27FC236}">
                <a16:creationId xmlns:a16="http://schemas.microsoft.com/office/drawing/2014/main" id="{0C900765-2879-5946-AC93-DA7557291EB2}"/>
              </a:ext>
            </a:extLst>
          </p:cNvPr>
          <p:cNvSpPr>
            <a:spLocks/>
          </p:cNvSpPr>
          <p:nvPr/>
        </p:nvSpPr>
        <p:spPr bwMode="auto">
          <a:xfrm>
            <a:off x="6502400" y="3563939"/>
            <a:ext cx="101600" cy="128587"/>
          </a:xfrm>
          <a:custGeom>
            <a:avLst/>
            <a:gdLst>
              <a:gd name="T0" fmla="*/ 0 w 80"/>
              <a:gd name="T1" fmla="*/ 2147483646 h 100"/>
              <a:gd name="T2" fmla="*/ 0 w 80"/>
              <a:gd name="T3" fmla="*/ 2147483646 h 100"/>
              <a:gd name="T4" fmla="*/ 2147483646 w 80"/>
              <a:gd name="T5" fmla="*/ 0 h 100"/>
              <a:gd name="T6" fmla="*/ 2147483646 w 80"/>
              <a:gd name="T7" fmla="*/ 0 h 100"/>
              <a:gd name="T8" fmla="*/ 2147483646 w 80"/>
              <a:gd name="T9" fmla="*/ 2147483646 h 100"/>
              <a:gd name="T10" fmla="*/ 2147483646 w 80"/>
              <a:gd name="T11" fmla="*/ 2147483646 h 100"/>
              <a:gd name="T12" fmla="*/ 2147483646 w 80"/>
              <a:gd name="T13" fmla="*/ 2147483646 h 100"/>
              <a:gd name="T14" fmla="*/ 2147483646 w 80"/>
              <a:gd name="T15" fmla="*/ 2147483646 h 100"/>
              <a:gd name="T16" fmla="*/ 2147483646 w 80"/>
              <a:gd name="T17" fmla="*/ 2147483646 h 100"/>
              <a:gd name="T18" fmla="*/ 0 w 80"/>
              <a:gd name="T19" fmla="*/ 2147483646 h 10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80"/>
              <a:gd name="T31" fmla="*/ 0 h 100"/>
              <a:gd name="T32" fmla="*/ 80 w 80"/>
              <a:gd name="T33" fmla="*/ 100 h 100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80" h="100">
                <a:moveTo>
                  <a:pt x="0" y="53"/>
                </a:moveTo>
                <a:cubicBezTo>
                  <a:pt x="0" y="53"/>
                  <a:pt x="0" y="48"/>
                  <a:pt x="0" y="48"/>
                </a:cubicBezTo>
                <a:cubicBezTo>
                  <a:pt x="0" y="22"/>
                  <a:pt x="21" y="0"/>
                  <a:pt x="47" y="0"/>
                </a:cubicBezTo>
                <a:cubicBezTo>
                  <a:pt x="47" y="0"/>
                  <a:pt x="33" y="0"/>
                  <a:pt x="33" y="0"/>
                </a:cubicBezTo>
                <a:cubicBezTo>
                  <a:pt x="59" y="0"/>
                  <a:pt x="80" y="22"/>
                  <a:pt x="80" y="48"/>
                </a:cubicBezTo>
                <a:cubicBezTo>
                  <a:pt x="80" y="48"/>
                  <a:pt x="80" y="53"/>
                  <a:pt x="80" y="53"/>
                </a:cubicBezTo>
                <a:cubicBezTo>
                  <a:pt x="80" y="79"/>
                  <a:pt x="59" y="100"/>
                  <a:pt x="33" y="100"/>
                </a:cubicBezTo>
                <a:cubicBezTo>
                  <a:pt x="33" y="100"/>
                  <a:pt x="33" y="100"/>
                  <a:pt x="33" y="100"/>
                </a:cubicBezTo>
                <a:cubicBezTo>
                  <a:pt x="33" y="100"/>
                  <a:pt x="47" y="100"/>
                  <a:pt x="47" y="100"/>
                </a:cubicBezTo>
                <a:cubicBezTo>
                  <a:pt x="21" y="100"/>
                  <a:pt x="0" y="79"/>
                  <a:pt x="0" y="53"/>
                </a:cubicBezTo>
                <a:close/>
              </a:path>
            </a:pathLst>
          </a:cu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65" name="Rectangle 34">
            <a:extLst>
              <a:ext uri="{FF2B5EF4-FFF2-40B4-BE49-F238E27FC236}">
                <a16:creationId xmlns:a16="http://schemas.microsoft.com/office/drawing/2014/main" id="{98CE7BA6-BB0E-2748-B30C-566D891056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4764" y="2495550"/>
            <a:ext cx="892873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 i="1">
                <a:solidFill>
                  <a:srgbClr val="000000"/>
                </a:solidFill>
                <a:latin typeface="Times-Roman" pitchFamily="2" charset="0"/>
              </a:rPr>
              <a:t>carry-out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1466" name="Rectangle 35">
            <a:extLst>
              <a:ext uri="{FF2B5EF4-FFF2-40B4-BE49-F238E27FC236}">
                <a16:creationId xmlns:a16="http://schemas.microsoft.com/office/drawing/2014/main" id="{EEF4C793-01C1-F04A-B519-3D338EA533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6939" y="3055938"/>
            <a:ext cx="580287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 i="1">
                <a:solidFill>
                  <a:srgbClr val="000000"/>
                </a:solidFill>
                <a:latin typeface="Times-Roman" pitchFamily="2" charset="0"/>
              </a:rPr>
              <a:t>Clock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1467" name="Rectangle 36">
            <a:extLst>
              <a:ext uri="{FF2B5EF4-FFF2-40B4-BE49-F238E27FC236}">
                <a16:creationId xmlns:a16="http://schemas.microsoft.com/office/drawing/2014/main" id="{F5C38C92-937A-714E-B449-13FF71788E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9314" y="3778250"/>
            <a:ext cx="538609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 i="1">
                <a:solidFill>
                  <a:srgbClr val="000000"/>
                </a:solidFill>
                <a:latin typeface="Times-Roman" pitchFamily="2" charset="0"/>
              </a:rPr>
              <a:t>Reset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1468" name="Rectangle 37">
            <a:extLst>
              <a:ext uri="{FF2B5EF4-FFF2-40B4-BE49-F238E27FC236}">
                <a16:creationId xmlns:a16="http://schemas.microsoft.com/office/drawing/2014/main" id="{FB207642-320A-6242-A300-B2A5476D90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53100" y="2132013"/>
            <a:ext cx="176330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 i="1">
                <a:solidFill>
                  <a:srgbClr val="000000"/>
                </a:solidFill>
                <a:latin typeface="Times-Roman" pitchFamily="2" charset="0"/>
              </a:rPr>
              <a:t>Y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1469" name="Rectangle 38">
            <a:extLst>
              <a:ext uri="{FF2B5EF4-FFF2-40B4-BE49-F238E27FC236}">
                <a16:creationId xmlns:a16="http://schemas.microsoft.com/office/drawing/2014/main" id="{F05B8D4A-40CD-1342-86C9-54F60CE3B2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37413" y="2132013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 i="1">
                <a:solidFill>
                  <a:srgbClr val="000000"/>
                </a:solidFill>
                <a:latin typeface="Times-Roman" pitchFamily="2" charset="0"/>
              </a:rPr>
              <a:t>y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1470" name="Rectangle 2">
            <a:extLst>
              <a:ext uri="{FF2B5EF4-FFF2-40B4-BE49-F238E27FC236}">
                <a16:creationId xmlns:a16="http://schemas.microsoft.com/office/drawing/2014/main" id="{A20D1474-0F05-7946-B1B6-C47E4C3F7F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Circuit for the serial adder FSM</a:t>
            </a:r>
          </a:p>
        </p:txBody>
      </p:sp>
      <p:sp>
        <p:nvSpPr>
          <p:cNvPr id="61471" name="TextBox 125">
            <a:extLst>
              <a:ext uri="{FF2B5EF4-FFF2-40B4-BE49-F238E27FC236}">
                <a16:creationId xmlns:a16="http://schemas.microsoft.com/office/drawing/2014/main" id="{7BEB26ED-D80C-8643-8D1E-382E4AE011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295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6.43 from the textbook ]</a:t>
            </a:r>
          </a:p>
        </p:txBody>
      </p:sp>
      <p:sp>
        <p:nvSpPr>
          <p:cNvPr id="61472" name="TextBox 2">
            <a:extLst>
              <a:ext uri="{FF2B5EF4-FFF2-40B4-BE49-F238E27FC236}">
                <a16:creationId xmlns:a16="http://schemas.microsoft.com/office/drawing/2014/main" id="{45877211-D266-EA47-A1C4-9F237DCE31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21163" y="4795838"/>
            <a:ext cx="22669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 = ab + ay + by</a:t>
            </a:r>
          </a:p>
        </p:txBody>
      </p:sp>
      <p:sp>
        <p:nvSpPr>
          <p:cNvPr id="61473" name="TextBox 3">
            <a:extLst>
              <a:ext uri="{FF2B5EF4-FFF2-40B4-BE49-F238E27FC236}">
                <a16:creationId xmlns:a16="http://schemas.microsoft.com/office/drawing/2014/main" id="{F2EAB5D5-BF06-104A-B44C-8FECC62335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21164" y="5634038"/>
            <a:ext cx="31702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s = XOR(XOR(a, b),  y)</a:t>
            </a:r>
          </a:p>
        </p:txBody>
      </p:sp>
      <p:sp>
        <p:nvSpPr>
          <p:cNvPr id="61474" name="TextBox 2">
            <a:extLst>
              <a:ext uri="{FF2B5EF4-FFF2-40B4-BE49-F238E27FC236}">
                <a16:creationId xmlns:a16="http://schemas.microsoft.com/office/drawing/2014/main" id="{98D3F5B7-DC23-E645-9BB9-8B8120D012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3800" y="5600701"/>
            <a:ext cx="24272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(sum bit from FA)</a:t>
            </a:r>
          </a:p>
        </p:txBody>
      </p:sp>
      <p:sp>
        <p:nvSpPr>
          <p:cNvPr id="61475" name="TextBox 59">
            <a:extLst>
              <a:ext uri="{FF2B5EF4-FFF2-40B4-BE49-F238E27FC236}">
                <a16:creationId xmlns:a16="http://schemas.microsoft.com/office/drawing/2014/main" id="{957430E4-A11E-7542-92FF-BA96425E39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4757738"/>
            <a:ext cx="25463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(carry bit from FA)</a:t>
            </a:r>
          </a:p>
        </p:txBody>
      </p:sp>
    </p:spTree>
  </p:cSld>
  <p:clrMapOvr>
    <a:masterClrMapping/>
  </p:clrMapOvr>
  <p:transition/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55CC3964-DA3E-8E40-8496-1233C082470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Moore Machine Implementation</a:t>
            </a:r>
          </a:p>
        </p:txBody>
      </p:sp>
    </p:spTree>
  </p:cSld>
  <p:clrMapOvr>
    <a:masterClrMapping/>
  </p:clrMapOvr>
  <p:transition/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489" name="Group 1">
            <a:extLst>
              <a:ext uri="{FF2B5EF4-FFF2-40B4-BE49-F238E27FC236}">
                <a16:creationId xmlns:a16="http://schemas.microsoft.com/office/drawing/2014/main" id="{AF89A8FA-708E-5340-BB53-2C52DB657ECB}"/>
              </a:ext>
            </a:extLst>
          </p:cNvPr>
          <p:cNvGrpSpPr>
            <a:grpSpLocks/>
          </p:cNvGrpSpPr>
          <p:nvPr/>
        </p:nvGrpSpPr>
        <p:grpSpPr bwMode="auto">
          <a:xfrm>
            <a:off x="2528889" y="1476376"/>
            <a:ext cx="5868987" cy="3705225"/>
            <a:chOff x="1614488" y="1476375"/>
            <a:chExt cx="5868987" cy="3705225"/>
          </a:xfrm>
        </p:grpSpPr>
        <p:sp>
          <p:nvSpPr>
            <p:cNvPr id="63492" name="Freeform 4">
              <a:extLst>
                <a:ext uri="{FF2B5EF4-FFF2-40B4-BE49-F238E27FC236}">
                  <a16:creationId xmlns:a16="http://schemas.microsoft.com/office/drawing/2014/main" id="{E38D997E-1B9A-2247-A8E5-544498C6F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3013" y="5022850"/>
              <a:ext cx="127000" cy="127000"/>
            </a:xfrm>
            <a:custGeom>
              <a:avLst/>
              <a:gdLst>
                <a:gd name="T0" fmla="*/ 2147483646 w 160"/>
                <a:gd name="T1" fmla="*/ 2147483646 h 160"/>
                <a:gd name="T2" fmla="*/ 2147483646 w 160"/>
                <a:gd name="T3" fmla="*/ 0 h 160"/>
                <a:gd name="T4" fmla="*/ 0 w 160"/>
                <a:gd name="T5" fmla="*/ 2147483646 h 160"/>
                <a:gd name="T6" fmla="*/ 2147483646 w 160"/>
                <a:gd name="T7" fmla="*/ 2147483646 h 160"/>
                <a:gd name="T8" fmla="*/ 2147483646 w 160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160"/>
                <a:gd name="T17" fmla="*/ 160 w 16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160">
                  <a:moveTo>
                    <a:pt x="64" y="160"/>
                  </a:moveTo>
                  <a:lnTo>
                    <a:pt x="160" y="0"/>
                  </a:lnTo>
                  <a:lnTo>
                    <a:pt x="0" y="96"/>
                  </a:lnTo>
                  <a:lnTo>
                    <a:pt x="32" y="128"/>
                  </a:lnTo>
                  <a:lnTo>
                    <a:pt x="64" y="160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493" name="Freeform 7">
              <a:extLst>
                <a:ext uri="{FF2B5EF4-FFF2-40B4-BE49-F238E27FC236}">
                  <a16:creationId xmlns:a16="http://schemas.microsoft.com/office/drawing/2014/main" id="{CEC2918C-1827-E148-BB47-2019724FB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613" y="4464050"/>
              <a:ext cx="736600" cy="711200"/>
            </a:xfrm>
            <a:custGeom>
              <a:avLst/>
              <a:gdLst>
                <a:gd name="T0" fmla="*/ 2147483646 w 928"/>
                <a:gd name="T1" fmla="*/ 2147483646 h 896"/>
                <a:gd name="T2" fmla="*/ 2147483646 w 928"/>
                <a:gd name="T3" fmla="*/ 2147483646 h 896"/>
                <a:gd name="T4" fmla="*/ 2147483646 w 928"/>
                <a:gd name="T5" fmla="*/ 2147483646 h 896"/>
                <a:gd name="T6" fmla="*/ 2147483646 w 928"/>
                <a:gd name="T7" fmla="*/ 2147483646 h 896"/>
                <a:gd name="T8" fmla="*/ 2147483646 w 928"/>
                <a:gd name="T9" fmla="*/ 2147483646 h 896"/>
                <a:gd name="T10" fmla="*/ 2147483646 w 928"/>
                <a:gd name="T11" fmla="*/ 2147483646 h 896"/>
                <a:gd name="T12" fmla="*/ 2147483646 w 928"/>
                <a:gd name="T13" fmla="*/ 2147483646 h 896"/>
                <a:gd name="T14" fmla="*/ 2147483646 w 928"/>
                <a:gd name="T15" fmla="*/ 2147483646 h 896"/>
                <a:gd name="T16" fmla="*/ 2147483646 w 928"/>
                <a:gd name="T17" fmla="*/ 2147483646 h 896"/>
                <a:gd name="T18" fmla="*/ 2147483646 w 928"/>
                <a:gd name="T19" fmla="*/ 2147483646 h 896"/>
                <a:gd name="T20" fmla="*/ 2147483646 w 928"/>
                <a:gd name="T21" fmla="*/ 0 h 896"/>
                <a:gd name="T22" fmla="*/ 2147483646 w 928"/>
                <a:gd name="T23" fmla="*/ 0 h 896"/>
                <a:gd name="T24" fmla="*/ 2147483646 w 928"/>
                <a:gd name="T25" fmla="*/ 2147483646 h 896"/>
                <a:gd name="T26" fmla="*/ 2147483646 w 928"/>
                <a:gd name="T27" fmla="*/ 2147483646 h 896"/>
                <a:gd name="T28" fmla="*/ 2147483646 w 928"/>
                <a:gd name="T29" fmla="*/ 2147483646 h 896"/>
                <a:gd name="T30" fmla="*/ 2147483646 w 928"/>
                <a:gd name="T31" fmla="*/ 2147483646 h 896"/>
                <a:gd name="T32" fmla="*/ 2147483646 w 928"/>
                <a:gd name="T33" fmla="*/ 2147483646 h 896"/>
                <a:gd name="T34" fmla="*/ 2147483646 w 928"/>
                <a:gd name="T35" fmla="*/ 2147483646 h 896"/>
                <a:gd name="T36" fmla="*/ 2147483646 w 928"/>
                <a:gd name="T37" fmla="*/ 2147483646 h 896"/>
                <a:gd name="T38" fmla="*/ 2147483646 w 928"/>
                <a:gd name="T39" fmla="*/ 2147483646 h 896"/>
                <a:gd name="T40" fmla="*/ 2147483646 w 928"/>
                <a:gd name="T41" fmla="*/ 2147483646 h 896"/>
                <a:gd name="T42" fmla="*/ 2147483646 w 928"/>
                <a:gd name="T43" fmla="*/ 2147483646 h 896"/>
                <a:gd name="T44" fmla="*/ 2147483646 w 928"/>
                <a:gd name="T45" fmla="*/ 2147483646 h 896"/>
                <a:gd name="T46" fmla="*/ 2147483646 w 928"/>
                <a:gd name="T47" fmla="*/ 2147483646 h 896"/>
                <a:gd name="T48" fmla="*/ 2147483646 w 928"/>
                <a:gd name="T49" fmla="*/ 2147483646 h 896"/>
                <a:gd name="T50" fmla="*/ 2147483646 w 928"/>
                <a:gd name="T51" fmla="*/ 2147483646 h 896"/>
                <a:gd name="T52" fmla="*/ 2147483646 w 928"/>
                <a:gd name="T53" fmla="*/ 2147483646 h 896"/>
                <a:gd name="T54" fmla="*/ 2147483646 w 928"/>
                <a:gd name="T55" fmla="*/ 2147483646 h 896"/>
                <a:gd name="T56" fmla="*/ 2147483646 w 928"/>
                <a:gd name="T57" fmla="*/ 2147483646 h 896"/>
                <a:gd name="T58" fmla="*/ 2147483646 w 928"/>
                <a:gd name="T59" fmla="*/ 2147483646 h 896"/>
                <a:gd name="T60" fmla="*/ 2147483646 w 928"/>
                <a:gd name="T61" fmla="*/ 2147483646 h 896"/>
                <a:gd name="T62" fmla="*/ 2147483646 w 928"/>
                <a:gd name="T63" fmla="*/ 2147483646 h 896"/>
                <a:gd name="T64" fmla="*/ 2147483646 w 928"/>
                <a:gd name="T65" fmla="*/ 2147483646 h 896"/>
                <a:gd name="T66" fmla="*/ 2147483646 w 928"/>
                <a:gd name="T67" fmla="*/ 2147483646 h 896"/>
                <a:gd name="T68" fmla="*/ 2147483646 w 928"/>
                <a:gd name="T69" fmla="*/ 2147483646 h 896"/>
                <a:gd name="T70" fmla="*/ 2147483646 w 928"/>
                <a:gd name="T71" fmla="*/ 2147483646 h 896"/>
                <a:gd name="T72" fmla="*/ 2147483646 w 928"/>
                <a:gd name="T73" fmla="*/ 2147483646 h 896"/>
                <a:gd name="T74" fmla="*/ 2147483646 w 928"/>
                <a:gd name="T75" fmla="*/ 2147483646 h 896"/>
                <a:gd name="T76" fmla="*/ 2147483646 w 928"/>
                <a:gd name="T77" fmla="*/ 2147483646 h 896"/>
                <a:gd name="T78" fmla="*/ 2147483646 w 928"/>
                <a:gd name="T79" fmla="*/ 2147483646 h 896"/>
                <a:gd name="T80" fmla="*/ 2147483646 w 928"/>
                <a:gd name="T81" fmla="*/ 2147483646 h 896"/>
                <a:gd name="T82" fmla="*/ 2147483646 w 928"/>
                <a:gd name="T83" fmla="*/ 2147483646 h 896"/>
                <a:gd name="T84" fmla="*/ 2147483646 w 928"/>
                <a:gd name="T85" fmla="*/ 2147483646 h 896"/>
                <a:gd name="T86" fmla="*/ 2147483646 w 928"/>
                <a:gd name="T87" fmla="*/ 2147483646 h 896"/>
                <a:gd name="T88" fmla="*/ 2147483646 w 928"/>
                <a:gd name="T89" fmla="*/ 2147483646 h 896"/>
                <a:gd name="T90" fmla="*/ 2147483646 w 928"/>
                <a:gd name="T91" fmla="*/ 2147483646 h 896"/>
                <a:gd name="T92" fmla="*/ 2147483646 w 928"/>
                <a:gd name="T93" fmla="*/ 2147483646 h 896"/>
                <a:gd name="T94" fmla="*/ 2147483646 w 928"/>
                <a:gd name="T95" fmla="*/ 2147483646 h 896"/>
                <a:gd name="T96" fmla="*/ 2147483646 w 928"/>
                <a:gd name="T97" fmla="*/ 2147483646 h 896"/>
                <a:gd name="T98" fmla="*/ 2147483646 w 928"/>
                <a:gd name="T99" fmla="*/ 2147483646 h 896"/>
                <a:gd name="T100" fmla="*/ 2147483646 w 928"/>
                <a:gd name="T101" fmla="*/ 2147483646 h 896"/>
                <a:gd name="T102" fmla="*/ 2147483646 w 928"/>
                <a:gd name="T103" fmla="*/ 2147483646 h 896"/>
                <a:gd name="T104" fmla="*/ 2147483646 w 928"/>
                <a:gd name="T105" fmla="*/ 2147483646 h 896"/>
                <a:gd name="T106" fmla="*/ 2147483646 w 928"/>
                <a:gd name="T107" fmla="*/ 2147483646 h 896"/>
                <a:gd name="T108" fmla="*/ 2147483646 w 928"/>
                <a:gd name="T109" fmla="*/ 2147483646 h 896"/>
                <a:gd name="T110" fmla="*/ 2147483646 w 928"/>
                <a:gd name="T111" fmla="*/ 2147483646 h 8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8"/>
                <a:gd name="T169" fmla="*/ 0 h 896"/>
                <a:gd name="T170" fmla="*/ 928 w 928"/>
                <a:gd name="T171" fmla="*/ 896 h 8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8" h="896">
                  <a:moveTo>
                    <a:pt x="0" y="442"/>
                  </a:moveTo>
                  <a:lnTo>
                    <a:pt x="0" y="453"/>
                  </a:lnTo>
                  <a:lnTo>
                    <a:pt x="2" y="429"/>
                  </a:lnTo>
                  <a:lnTo>
                    <a:pt x="3" y="406"/>
                  </a:lnTo>
                  <a:lnTo>
                    <a:pt x="7" y="384"/>
                  </a:lnTo>
                  <a:lnTo>
                    <a:pt x="10" y="362"/>
                  </a:lnTo>
                  <a:lnTo>
                    <a:pt x="15" y="339"/>
                  </a:lnTo>
                  <a:lnTo>
                    <a:pt x="21" y="318"/>
                  </a:lnTo>
                  <a:lnTo>
                    <a:pt x="27" y="298"/>
                  </a:lnTo>
                  <a:lnTo>
                    <a:pt x="37" y="277"/>
                  </a:lnTo>
                  <a:lnTo>
                    <a:pt x="45" y="256"/>
                  </a:lnTo>
                  <a:lnTo>
                    <a:pt x="55" y="237"/>
                  </a:lnTo>
                  <a:lnTo>
                    <a:pt x="66" y="218"/>
                  </a:lnTo>
                  <a:lnTo>
                    <a:pt x="79" y="200"/>
                  </a:lnTo>
                  <a:lnTo>
                    <a:pt x="91" y="181"/>
                  </a:lnTo>
                  <a:lnTo>
                    <a:pt x="104" y="165"/>
                  </a:lnTo>
                  <a:lnTo>
                    <a:pt x="119" y="147"/>
                  </a:lnTo>
                  <a:lnTo>
                    <a:pt x="133" y="133"/>
                  </a:lnTo>
                  <a:lnTo>
                    <a:pt x="149" y="117"/>
                  </a:lnTo>
                  <a:lnTo>
                    <a:pt x="165" y="102"/>
                  </a:lnTo>
                  <a:lnTo>
                    <a:pt x="183" y="90"/>
                  </a:lnTo>
                  <a:lnTo>
                    <a:pt x="200" y="77"/>
                  </a:lnTo>
                  <a:lnTo>
                    <a:pt x="219" y="66"/>
                  </a:lnTo>
                  <a:lnTo>
                    <a:pt x="239" y="54"/>
                  </a:lnTo>
                  <a:lnTo>
                    <a:pt x="258" y="45"/>
                  </a:lnTo>
                  <a:lnTo>
                    <a:pt x="277" y="35"/>
                  </a:lnTo>
                  <a:lnTo>
                    <a:pt x="298" y="27"/>
                  </a:lnTo>
                  <a:lnTo>
                    <a:pt x="319" y="19"/>
                  </a:lnTo>
                  <a:lnTo>
                    <a:pt x="341" y="14"/>
                  </a:lnTo>
                  <a:lnTo>
                    <a:pt x="363" y="8"/>
                  </a:lnTo>
                  <a:lnTo>
                    <a:pt x="386" y="5"/>
                  </a:lnTo>
                  <a:lnTo>
                    <a:pt x="408" y="2"/>
                  </a:lnTo>
                  <a:lnTo>
                    <a:pt x="431" y="0"/>
                  </a:lnTo>
                  <a:lnTo>
                    <a:pt x="455" y="0"/>
                  </a:lnTo>
                  <a:lnTo>
                    <a:pt x="476" y="0"/>
                  </a:lnTo>
                  <a:lnTo>
                    <a:pt x="498" y="0"/>
                  </a:lnTo>
                  <a:lnTo>
                    <a:pt x="522" y="2"/>
                  </a:lnTo>
                  <a:lnTo>
                    <a:pt x="544" y="5"/>
                  </a:lnTo>
                  <a:lnTo>
                    <a:pt x="567" y="8"/>
                  </a:lnTo>
                  <a:lnTo>
                    <a:pt x="589" y="14"/>
                  </a:lnTo>
                  <a:lnTo>
                    <a:pt x="610" y="19"/>
                  </a:lnTo>
                  <a:lnTo>
                    <a:pt x="631" y="27"/>
                  </a:lnTo>
                  <a:lnTo>
                    <a:pt x="652" y="35"/>
                  </a:lnTo>
                  <a:lnTo>
                    <a:pt x="672" y="45"/>
                  </a:lnTo>
                  <a:lnTo>
                    <a:pt x="692" y="54"/>
                  </a:lnTo>
                  <a:lnTo>
                    <a:pt x="711" y="66"/>
                  </a:lnTo>
                  <a:lnTo>
                    <a:pt x="728" y="77"/>
                  </a:lnTo>
                  <a:lnTo>
                    <a:pt x="746" y="90"/>
                  </a:lnTo>
                  <a:lnTo>
                    <a:pt x="764" y="102"/>
                  </a:lnTo>
                  <a:lnTo>
                    <a:pt x="780" y="117"/>
                  </a:lnTo>
                  <a:lnTo>
                    <a:pt x="796" y="133"/>
                  </a:lnTo>
                  <a:lnTo>
                    <a:pt x="812" y="147"/>
                  </a:lnTo>
                  <a:lnTo>
                    <a:pt x="826" y="165"/>
                  </a:lnTo>
                  <a:lnTo>
                    <a:pt x="839" y="181"/>
                  </a:lnTo>
                  <a:lnTo>
                    <a:pt x="852" y="200"/>
                  </a:lnTo>
                  <a:lnTo>
                    <a:pt x="863" y="218"/>
                  </a:lnTo>
                  <a:lnTo>
                    <a:pt x="874" y="237"/>
                  </a:lnTo>
                  <a:lnTo>
                    <a:pt x="884" y="256"/>
                  </a:lnTo>
                  <a:lnTo>
                    <a:pt x="893" y="277"/>
                  </a:lnTo>
                  <a:lnTo>
                    <a:pt x="901" y="298"/>
                  </a:lnTo>
                  <a:lnTo>
                    <a:pt x="909" y="318"/>
                  </a:lnTo>
                  <a:lnTo>
                    <a:pt x="914" y="339"/>
                  </a:lnTo>
                  <a:lnTo>
                    <a:pt x="920" y="362"/>
                  </a:lnTo>
                  <a:lnTo>
                    <a:pt x="924" y="384"/>
                  </a:lnTo>
                  <a:lnTo>
                    <a:pt x="927" y="406"/>
                  </a:lnTo>
                  <a:lnTo>
                    <a:pt x="928" y="429"/>
                  </a:lnTo>
                  <a:lnTo>
                    <a:pt x="928" y="453"/>
                  </a:lnTo>
                  <a:lnTo>
                    <a:pt x="928" y="442"/>
                  </a:lnTo>
                  <a:lnTo>
                    <a:pt x="928" y="466"/>
                  </a:lnTo>
                  <a:lnTo>
                    <a:pt x="927" y="488"/>
                  </a:lnTo>
                  <a:lnTo>
                    <a:pt x="924" y="510"/>
                  </a:lnTo>
                  <a:lnTo>
                    <a:pt x="920" y="533"/>
                  </a:lnTo>
                  <a:lnTo>
                    <a:pt x="914" y="555"/>
                  </a:lnTo>
                  <a:lnTo>
                    <a:pt x="909" y="576"/>
                  </a:lnTo>
                  <a:lnTo>
                    <a:pt x="901" y="598"/>
                  </a:lnTo>
                  <a:lnTo>
                    <a:pt x="893" y="619"/>
                  </a:lnTo>
                  <a:lnTo>
                    <a:pt x="884" y="638"/>
                  </a:lnTo>
                  <a:lnTo>
                    <a:pt x="874" y="658"/>
                  </a:lnTo>
                  <a:lnTo>
                    <a:pt x="863" y="677"/>
                  </a:lnTo>
                  <a:lnTo>
                    <a:pt x="852" y="696"/>
                  </a:lnTo>
                  <a:lnTo>
                    <a:pt x="839" y="714"/>
                  </a:lnTo>
                  <a:lnTo>
                    <a:pt x="826" y="730"/>
                  </a:lnTo>
                  <a:lnTo>
                    <a:pt x="812" y="747"/>
                  </a:lnTo>
                  <a:lnTo>
                    <a:pt x="796" y="763"/>
                  </a:lnTo>
                  <a:lnTo>
                    <a:pt x="780" y="778"/>
                  </a:lnTo>
                  <a:lnTo>
                    <a:pt x="764" y="792"/>
                  </a:lnTo>
                  <a:lnTo>
                    <a:pt x="746" y="805"/>
                  </a:lnTo>
                  <a:lnTo>
                    <a:pt x="728" y="818"/>
                  </a:lnTo>
                  <a:lnTo>
                    <a:pt x="711" y="830"/>
                  </a:lnTo>
                  <a:lnTo>
                    <a:pt x="692" y="840"/>
                  </a:lnTo>
                  <a:lnTo>
                    <a:pt x="672" y="851"/>
                  </a:lnTo>
                  <a:lnTo>
                    <a:pt x="652" y="859"/>
                  </a:lnTo>
                  <a:lnTo>
                    <a:pt x="631" y="867"/>
                  </a:lnTo>
                  <a:lnTo>
                    <a:pt x="610" y="875"/>
                  </a:lnTo>
                  <a:lnTo>
                    <a:pt x="589" y="882"/>
                  </a:lnTo>
                  <a:lnTo>
                    <a:pt x="567" y="886"/>
                  </a:lnTo>
                  <a:lnTo>
                    <a:pt x="544" y="890"/>
                  </a:lnTo>
                  <a:lnTo>
                    <a:pt x="522" y="893"/>
                  </a:lnTo>
                  <a:lnTo>
                    <a:pt x="498" y="894"/>
                  </a:lnTo>
                  <a:lnTo>
                    <a:pt x="476" y="896"/>
                  </a:lnTo>
                  <a:lnTo>
                    <a:pt x="455" y="896"/>
                  </a:lnTo>
                  <a:lnTo>
                    <a:pt x="431" y="894"/>
                  </a:lnTo>
                  <a:lnTo>
                    <a:pt x="408" y="893"/>
                  </a:lnTo>
                  <a:lnTo>
                    <a:pt x="386" y="890"/>
                  </a:lnTo>
                  <a:lnTo>
                    <a:pt x="363" y="886"/>
                  </a:lnTo>
                  <a:lnTo>
                    <a:pt x="341" y="882"/>
                  </a:lnTo>
                  <a:lnTo>
                    <a:pt x="319" y="875"/>
                  </a:lnTo>
                  <a:lnTo>
                    <a:pt x="298" y="867"/>
                  </a:lnTo>
                  <a:lnTo>
                    <a:pt x="277" y="859"/>
                  </a:lnTo>
                  <a:lnTo>
                    <a:pt x="258" y="851"/>
                  </a:lnTo>
                  <a:lnTo>
                    <a:pt x="239" y="840"/>
                  </a:lnTo>
                  <a:lnTo>
                    <a:pt x="219" y="830"/>
                  </a:lnTo>
                  <a:lnTo>
                    <a:pt x="200" y="818"/>
                  </a:lnTo>
                  <a:lnTo>
                    <a:pt x="183" y="805"/>
                  </a:lnTo>
                  <a:lnTo>
                    <a:pt x="165" y="792"/>
                  </a:lnTo>
                  <a:lnTo>
                    <a:pt x="149" y="778"/>
                  </a:lnTo>
                  <a:lnTo>
                    <a:pt x="133" y="763"/>
                  </a:lnTo>
                  <a:lnTo>
                    <a:pt x="119" y="747"/>
                  </a:lnTo>
                  <a:lnTo>
                    <a:pt x="104" y="730"/>
                  </a:lnTo>
                  <a:lnTo>
                    <a:pt x="91" y="714"/>
                  </a:lnTo>
                  <a:lnTo>
                    <a:pt x="79" y="696"/>
                  </a:lnTo>
                  <a:lnTo>
                    <a:pt x="66" y="677"/>
                  </a:lnTo>
                  <a:lnTo>
                    <a:pt x="55" y="658"/>
                  </a:lnTo>
                  <a:lnTo>
                    <a:pt x="45" y="638"/>
                  </a:lnTo>
                  <a:lnTo>
                    <a:pt x="37" y="619"/>
                  </a:lnTo>
                  <a:lnTo>
                    <a:pt x="27" y="598"/>
                  </a:lnTo>
                  <a:lnTo>
                    <a:pt x="21" y="576"/>
                  </a:lnTo>
                  <a:lnTo>
                    <a:pt x="15" y="555"/>
                  </a:lnTo>
                  <a:lnTo>
                    <a:pt x="10" y="533"/>
                  </a:lnTo>
                  <a:lnTo>
                    <a:pt x="7" y="510"/>
                  </a:lnTo>
                  <a:lnTo>
                    <a:pt x="3" y="488"/>
                  </a:lnTo>
                  <a:lnTo>
                    <a:pt x="2" y="466"/>
                  </a:lnTo>
                  <a:lnTo>
                    <a:pt x="0" y="442"/>
                  </a:lnTo>
                  <a:close/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494" name="Freeform 9">
              <a:extLst>
                <a:ext uri="{FF2B5EF4-FFF2-40B4-BE49-F238E27FC236}">
                  <a16:creationId xmlns:a16="http://schemas.microsoft.com/office/drawing/2014/main" id="{48B46D74-A6C2-D14D-93B0-B690E7C0C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3013" y="2863850"/>
              <a:ext cx="127000" cy="127000"/>
            </a:xfrm>
            <a:custGeom>
              <a:avLst/>
              <a:gdLst>
                <a:gd name="T0" fmla="*/ 2147483646 w 160"/>
                <a:gd name="T1" fmla="*/ 2147483646 h 160"/>
                <a:gd name="T2" fmla="*/ 2147483646 w 160"/>
                <a:gd name="T3" fmla="*/ 0 h 160"/>
                <a:gd name="T4" fmla="*/ 0 w 160"/>
                <a:gd name="T5" fmla="*/ 2147483646 h 160"/>
                <a:gd name="T6" fmla="*/ 2147483646 w 160"/>
                <a:gd name="T7" fmla="*/ 2147483646 h 160"/>
                <a:gd name="T8" fmla="*/ 2147483646 w 160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160"/>
                <a:gd name="T17" fmla="*/ 160 w 16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160">
                  <a:moveTo>
                    <a:pt x="64" y="160"/>
                  </a:moveTo>
                  <a:lnTo>
                    <a:pt x="160" y="0"/>
                  </a:lnTo>
                  <a:lnTo>
                    <a:pt x="0" y="96"/>
                  </a:lnTo>
                  <a:lnTo>
                    <a:pt x="32" y="128"/>
                  </a:lnTo>
                  <a:lnTo>
                    <a:pt x="64" y="160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495" name="Freeform 12">
              <a:extLst>
                <a:ext uri="{FF2B5EF4-FFF2-40B4-BE49-F238E27FC236}">
                  <a16:creationId xmlns:a16="http://schemas.microsoft.com/office/drawing/2014/main" id="{223CD15C-0C2F-7E43-BE21-9FC5B9F4B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613" y="2305050"/>
              <a:ext cx="711200" cy="711200"/>
            </a:xfrm>
            <a:custGeom>
              <a:avLst/>
              <a:gdLst>
                <a:gd name="T0" fmla="*/ 2147483646 w 896"/>
                <a:gd name="T1" fmla="*/ 2147483646 h 896"/>
                <a:gd name="T2" fmla="*/ 2147483646 w 896"/>
                <a:gd name="T3" fmla="*/ 2147483646 h 896"/>
                <a:gd name="T4" fmla="*/ 2147483646 w 896"/>
                <a:gd name="T5" fmla="*/ 2147483646 h 896"/>
                <a:gd name="T6" fmla="*/ 2147483646 w 896"/>
                <a:gd name="T7" fmla="*/ 2147483646 h 896"/>
                <a:gd name="T8" fmla="*/ 2147483646 w 896"/>
                <a:gd name="T9" fmla="*/ 2147483646 h 896"/>
                <a:gd name="T10" fmla="*/ 2147483646 w 896"/>
                <a:gd name="T11" fmla="*/ 2147483646 h 896"/>
                <a:gd name="T12" fmla="*/ 2147483646 w 896"/>
                <a:gd name="T13" fmla="*/ 2147483646 h 896"/>
                <a:gd name="T14" fmla="*/ 2147483646 w 896"/>
                <a:gd name="T15" fmla="*/ 2147483646 h 896"/>
                <a:gd name="T16" fmla="*/ 2147483646 w 896"/>
                <a:gd name="T17" fmla="*/ 2147483646 h 896"/>
                <a:gd name="T18" fmla="*/ 2147483646 w 896"/>
                <a:gd name="T19" fmla="*/ 2147483646 h 896"/>
                <a:gd name="T20" fmla="*/ 2147483646 w 896"/>
                <a:gd name="T21" fmla="*/ 0 h 896"/>
                <a:gd name="T22" fmla="*/ 2147483646 w 896"/>
                <a:gd name="T23" fmla="*/ 0 h 896"/>
                <a:gd name="T24" fmla="*/ 2147483646 w 896"/>
                <a:gd name="T25" fmla="*/ 2147483646 h 896"/>
                <a:gd name="T26" fmla="*/ 2147483646 w 896"/>
                <a:gd name="T27" fmla="*/ 2147483646 h 896"/>
                <a:gd name="T28" fmla="*/ 2147483646 w 896"/>
                <a:gd name="T29" fmla="*/ 2147483646 h 896"/>
                <a:gd name="T30" fmla="*/ 2147483646 w 896"/>
                <a:gd name="T31" fmla="*/ 2147483646 h 896"/>
                <a:gd name="T32" fmla="*/ 2147483646 w 896"/>
                <a:gd name="T33" fmla="*/ 2147483646 h 896"/>
                <a:gd name="T34" fmla="*/ 2147483646 w 896"/>
                <a:gd name="T35" fmla="*/ 2147483646 h 896"/>
                <a:gd name="T36" fmla="*/ 2147483646 w 896"/>
                <a:gd name="T37" fmla="*/ 2147483646 h 896"/>
                <a:gd name="T38" fmla="*/ 2147483646 w 896"/>
                <a:gd name="T39" fmla="*/ 2147483646 h 896"/>
                <a:gd name="T40" fmla="*/ 2147483646 w 896"/>
                <a:gd name="T41" fmla="*/ 2147483646 h 896"/>
                <a:gd name="T42" fmla="*/ 2147483646 w 896"/>
                <a:gd name="T43" fmla="*/ 2147483646 h 896"/>
                <a:gd name="T44" fmla="*/ 2147483646 w 896"/>
                <a:gd name="T45" fmla="*/ 2147483646 h 896"/>
                <a:gd name="T46" fmla="*/ 2147483646 w 896"/>
                <a:gd name="T47" fmla="*/ 2147483646 h 896"/>
                <a:gd name="T48" fmla="*/ 2147483646 w 896"/>
                <a:gd name="T49" fmla="*/ 2147483646 h 896"/>
                <a:gd name="T50" fmla="*/ 2147483646 w 896"/>
                <a:gd name="T51" fmla="*/ 2147483646 h 896"/>
                <a:gd name="T52" fmla="*/ 2147483646 w 896"/>
                <a:gd name="T53" fmla="*/ 2147483646 h 896"/>
                <a:gd name="T54" fmla="*/ 2147483646 w 896"/>
                <a:gd name="T55" fmla="*/ 2147483646 h 896"/>
                <a:gd name="T56" fmla="*/ 2147483646 w 896"/>
                <a:gd name="T57" fmla="*/ 2147483646 h 896"/>
                <a:gd name="T58" fmla="*/ 2147483646 w 896"/>
                <a:gd name="T59" fmla="*/ 2147483646 h 896"/>
                <a:gd name="T60" fmla="*/ 2147483646 w 896"/>
                <a:gd name="T61" fmla="*/ 2147483646 h 896"/>
                <a:gd name="T62" fmla="*/ 2147483646 w 896"/>
                <a:gd name="T63" fmla="*/ 2147483646 h 896"/>
                <a:gd name="T64" fmla="*/ 2147483646 w 896"/>
                <a:gd name="T65" fmla="*/ 2147483646 h 896"/>
                <a:gd name="T66" fmla="*/ 2147483646 w 896"/>
                <a:gd name="T67" fmla="*/ 2147483646 h 896"/>
                <a:gd name="T68" fmla="*/ 2147483646 w 896"/>
                <a:gd name="T69" fmla="*/ 2147483646 h 896"/>
                <a:gd name="T70" fmla="*/ 2147483646 w 896"/>
                <a:gd name="T71" fmla="*/ 2147483646 h 896"/>
                <a:gd name="T72" fmla="*/ 2147483646 w 896"/>
                <a:gd name="T73" fmla="*/ 2147483646 h 896"/>
                <a:gd name="T74" fmla="*/ 2147483646 w 896"/>
                <a:gd name="T75" fmla="*/ 2147483646 h 896"/>
                <a:gd name="T76" fmla="*/ 2147483646 w 896"/>
                <a:gd name="T77" fmla="*/ 2147483646 h 896"/>
                <a:gd name="T78" fmla="*/ 2147483646 w 896"/>
                <a:gd name="T79" fmla="*/ 2147483646 h 896"/>
                <a:gd name="T80" fmla="*/ 2147483646 w 896"/>
                <a:gd name="T81" fmla="*/ 2147483646 h 896"/>
                <a:gd name="T82" fmla="*/ 2147483646 w 896"/>
                <a:gd name="T83" fmla="*/ 2147483646 h 896"/>
                <a:gd name="T84" fmla="*/ 2147483646 w 896"/>
                <a:gd name="T85" fmla="*/ 2147483646 h 896"/>
                <a:gd name="T86" fmla="*/ 2147483646 w 896"/>
                <a:gd name="T87" fmla="*/ 2147483646 h 896"/>
                <a:gd name="T88" fmla="*/ 2147483646 w 896"/>
                <a:gd name="T89" fmla="*/ 2147483646 h 896"/>
                <a:gd name="T90" fmla="*/ 2147483646 w 896"/>
                <a:gd name="T91" fmla="*/ 2147483646 h 896"/>
                <a:gd name="T92" fmla="*/ 2147483646 w 896"/>
                <a:gd name="T93" fmla="*/ 2147483646 h 896"/>
                <a:gd name="T94" fmla="*/ 2147483646 w 896"/>
                <a:gd name="T95" fmla="*/ 2147483646 h 896"/>
                <a:gd name="T96" fmla="*/ 2147483646 w 896"/>
                <a:gd name="T97" fmla="*/ 2147483646 h 896"/>
                <a:gd name="T98" fmla="*/ 2147483646 w 896"/>
                <a:gd name="T99" fmla="*/ 2147483646 h 896"/>
                <a:gd name="T100" fmla="*/ 2147483646 w 896"/>
                <a:gd name="T101" fmla="*/ 2147483646 h 896"/>
                <a:gd name="T102" fmla="*/ 2147483646 w 896"/>
                <a:gd name="T103" fmla="*/ 2147483646 h 896"/>
                <a:gd name="T104" fmla="*/ 2147483646 w 896"/>
                <a:gd name="T105" fmla="*/ 2147483646 h 896"/>
                <a:gd name="T106" fmla="*/ 2147483646 w 896"/>
                <a:gd name="T107" fmla="*/ 2147483646 h 896"/>
                <a:gd name="T108" fmla="*/ 2147483646 w 896"/>
                <a:gd name="T109" fmla="*/ 2147483646 h 896"/>
                <a:gd name="T110" fmla="*/ 2147483646 w 896"/>
                <a:gd name="T111" fmla="*/ 2147483646 h 8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96"/>
                <a:gd name="T169" fmla="*/ 0 h 896"/>
                <a:gd name="T170" fmla="*/ 896 w 896"/>
                <a:gd name="T171" fmla="*/ 896 h 8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96" h="896">
                  <a:moveTo>
                    <a:pt x="0" y="442"/>
                  </a:moveTo>
                  <a:lnTo>
                    <a:pt x="0" y="453"/>
                  </a:lnTo>
                  <a:lnTo>
                    <a:pt x="2" y="429"/>
                  </a:lnTo>
                  <a:lnTo>
                    <a:pt x="3" y="406"/>
                  </a:lnTo>
                  <a:lnTo>
                    <a:pt x="7" y="384"/>
                  </a:lnTo>
                  <a:lnTo>
                    <a:pt x="10" y="362"/>
                  </a:lnTo>
                  <a:lnTo>
                    <a:pt x="15" y="339"/>
                  </a:lnTo>
                  <a:lnTo>
                    <a:pt x="21" y="318"/>
                  </a:lnTo>
                  <a:lnTo>
                    <a:pt x="27" y="298"/>
                  </a:lnTo>
                  <a:lnTo>
                    <a:pt x="37" y="277"/>
                  </a:lnTo>
                  <a:lnTo>
                    <a:pt x="45" y="256"/>
                  </a:lnTo>
                  <a:lnTo>
                    <a:pt x="55" y="237"/>
                  </a:lnTo>
                  <a:lnTo>
                    <a:pt x="66" y="218"/>
                  </a:lnTo>
                  <a:lnTo>
                    <a:pt x="79" y="200"/>
                  </a:lnTo>
                  <a:lnTo>
                    <a:pt x="91" y="181"/>
                  </a:lnTo>
                  <a:lnTo>
                    <a:pt x="104" y="165"/>
                  </a:lnTo>
                  <a:lnTo>
                    <a:pt x="119" y="147"/>
                  </a:lnTo>
                  <a:lnTo>
                    <a:pt x="133" y="133"/>
                  </a:lnTo>
                  <a:lnTo>
                    <a:pt x="149" y="117"/>
                  </a:lnTo>
                  <a:lnTo>
                    <a:pt x="165" y="102"/>
                  </a:lnTo>
                  <a:lnTo>
                    <a:pt x="183" y="90"/>
                  </a:lnTo>
                  <a:lnTo>
                    <a:pt x="200" y="77"/>
                  </a:lnTo>
                  <a:lnTo>
                    <a:pt x="219" y="66"/>
                  </a:lnTo>
                  <a:lnTo>
                    <a:pt x="239" y="54"/>
                  </a:lnTo>
                  <a:lnTo>
                    <a:pt x="258" y="45"/>
                  </a:lnTo>
                  <a:lnTo>
                    <a:pt x="277" y="35"/>
                  </a:lnTo>
                  <a:lnTo>
                    <a:pt x="298" y="27"/>
                  </a:lnTo>
                  <a:lnTo>
                    <a:pt x="319" y="19"/>
                  </a:lnTo>
                  <a:lnTo>
                    <a:pt x="341" y="14"/>
                  </a:lnTo>
                  <a:lnTo>
                    <a:pt x="363" y="8"/>
                  </a:lnTo>
                  <a:lnTo>
                    <a:pt x="386" y="5"/>
                  </a:lnTo>
                  <a:lnTo>
                    <a:pt x="408" y="2"/>
                  </a:lnTo>
                  <a:lnTo>
                    <a:pt x="431" y="0"/>
                  </a:lnTo>
                  <a:lnTo>
                    <a:pt x="455" y="0"/>
                  </a:lnTo>
                  <a:lnTo>
                    <a:pt x="444" y="0"/>
                  </a:lnTo>
                  <a:lnTo>
                    <a:pt x="466" y="0"/>
                  </a:lnTo>
                  <a:lnTo>
                    <a:pt x="490" y="2"/>
                  </a:lnTo>
                  <a:lnTo>
                    <a:pt x="512" y="5"/>
                  </a:lnTo>
                  <a:lnTo>
                    <a:pt x="535" y="8"/>
                  </a:lnTo>
                  <a:lnTo>
                    <a:pt x="557" y="14"/>
                  </a:lnTo>
                  <a:lnTo>
                    <a:pt x="578" y="19"/>
                  </a:lnTo>
                  <a:lnTo>
                    <a:pt x="599" y="27"/>
                  </a:lnTo>
                  <a:lnTo>
                    <a:pt x="620" y="35"/>
                  </a:lnTo>
                  <a:lnTo>
                    <a:pt x="640" y="45"/>
                  </a:lnTo>
                  <a:lnTo>
                    <a:pt x="660" y="54"/>
                  </a:lnTo>
                  <a:lnTo>
                    <a:pt x="679" y="66"/>
                  </a:lnTo>
                  <a:lnTo>
                    <a:pt x="696" y="77"/>
                  </a:lnTo>
                  <a:lnTo>
                    <a:pt x="714" y="90"/>
                  </a:lnTo>
                  <a:lnTo>
                    <a:pt x="732" y="102"/>
                  </a:lnTo>
                  <a:lnTo>
                    <a:pt x="748" y="117"/>
                  </a:lnTo>
                  <a:lnTo>
                    <a:pt x="764" y="133"/>
                  </a:lnTo>
                  <a:lnTo>
                    <a:pt x="780" y="147"/>
                  </a:lnTo>
                  <a:lnTo>
                    <a:pt x="794" y="165"/>
                  </a:lnTo>
                  <a:lnTo>
                    <a:pt x="807" y="181"/>
                  </a:lnTo>
                  <a:lnTo>
                    <a:pt x="820" y="200"/>
                  </a:lnTo>
                  <a:lnTo>
                    <a:pt x="831" y="218"/>
                  </a:lnTo>
                  <a:lnTo>
                    <a:pt x="842" y="237"/>
                  </a:lnTo>
                  <a:lnTo>
                    <a:pt x="852" y="256"/>
                  </a:lnTo>
                  <a:lnTo>
                    <a:pt x="861" y="277"/>
                  </a:lnTo>
                  <a:lnTo>
                    <a:pt x="869" y="298"/>
                  </a:lnTo>
                  <a:lnTo>
                    <a:pt x="877" y="318"/>
                  </a:lnTo>
                  <a:lnTo>
                    <a:pt x="882" y="339"/>
                  </a:lnTo>
                  <a:lnTo>
                    <a:pt x="888" y="362"/>
                  </a:lnTo>
                  <a:lnTo>
                    <a:pt x="892" y="384"/>
                  </a:lnTo>
                  <a:lnTo>
                    <a:pt x="895" y="406"/>
                  </a:lnTo>
                  <a:lnTo>
                    <a:pt x="896" y="429"/>
                  </a:lnTo>
                  <a:lnTo>
                    <a:pt x="896" y="453"/>
                  </a:lnTo>
                  <a:lnTo>
                    <a:pt x="896" y="442"/>
                  </a:lnTo>
                  <a:lnTo>
                    <a:pt x="896" y="466"/>
                  </a:lnTo>
                  <a:lnTo>
                    <a:pt x="895" y="488"/>
                  </a:lnTo>
                  <a:lnTo>
                    <a:pt x="892" y="510"/>
                  </a:lnTo>
                  <a:lnTo>
                    <a:pt x="888" y="533"/>
                  </a:lnTo>
                  <a:lnTo>
                    <a:pt x="882" y="555"/>
                  </a:lnTo>
                  <a:lnTo>
                    <a:pt x="877" y="576"/>
                  </a:lnTo>
                  <a:lnTo>
                    <a:pt x="869" y="598"/>
                  </a:lnTo>
                  <a:lnTo>
                    <a:pt x="861" y="619"/>
                  </a:lnTo>
                  <a:lnTo>
                    <a:pt x="852" y="638"/>
                  </a:lnTo>
                  <a:lnTo>
                    <a:pt x="842" y="658"/>
                  </a:lnTo>
                  <a:lnTo>
                    <a:pt x="831" y="677"/>
                  </a:lnTo>
                  <a:lnTo>
                    <a:pt x="820" y="696"/>
                  </a:lnTo>
                  <a:lnTo>
                    <a:pt x="807" y="714"/>
                  </a:lnTo>
                  <a:lnTo>
                    <a:pt x="794" y="730"/>
                  </a:lnTo>
                  <a:lnTo>
                    <a:pt x="780" y="747"/>
                  </a:lnTo>
                  <a:lnTo>
                    <a:pt x="764" y="763"/>
                  </a:lnTo>
                  <a:lnTo>
                    <a:pt x="748" y="778"/>
                  </a:lnTo>
                  <a:lnTo>
                    <a:pt x="732" y="792"/>
                  </a:lnTo>
                  <a:lnTo>
                    <a:pt x="714" y="805"/>
                  </a:lnTo>
                  <a:lnTo>
                    <a:pt x="696" y="818"/>
                  </a:lnTo>
                  <a:lnTo>
                    <a:pt x="679" y="830"/>
                  </a:lnTo>
                  <a:lnTo>
                    <a:pt x="660" y="840"/>
                  </a:lnTo>
                  <a:lnTo>
                    <a:pt x="640" y="851"/>
                  </a:lnTo>
                  <a:lnTo>
                    <a:pt x="620" y="859"/>
                  </a:lnTo>
                  <a:lnTo>
                    <a:pt x="599" y="867"/>
                  </a:lnTo>
                  <a:lnTo>
                    <a:pt x="578" y="875"/>
                  </a:lnTo>
                  <a:lnTo>
                    <a:pt x="557" y="882"/>
                  </a:lnTo>
                  <a:lnTo>
                    <a:pt x="535" y="886"/>
                  </a:lnTo>
                  <a:lnTo>
                    <a:pt x="512" y="890"/>
                  </a:lnTo>
                  <a:lnTo>
                    <a:pt x="490" y="893"/>
                  </a:lnTo>
                  <a:lnTo>
                    <a:pt x="466" y="894"/>
                  </a:lnTo>
                  <a:lnTo>
                    <a:pt x="444" y="896"/>
                  </a:lnTo>
                  <a:lnTo>
                    <a:pt x="455" y="896"/>
                  </a:lnTo>
                  <a:lnTo>
                    <a:pt x="431" y="894"/>
                  </a:lnTo>
                  <a:lnTo>
                    <a:pt x="408" y="893"/>
                  </a:lnTo>
                  <a:lnTo>
                    <a:pt x="386" y="890"/>
                  </a:lnTo>
                  <a:lnTo>
                    <a:pt x="363" y="886"/>
                  </a:lnTo>
                  <a:lnTo>
                    <a:pt x="341" y="882"/>
                  </a:lnTo>
                  <a:lnTo>
                    <a:pt x="319" y="875"/>
                  </a:lnTo>
                  <a:lnTo>
                    <a:pt x="298" y="867"/>
                  </a:lnTo>
                  <a:lnTo>
                    <a:pt x="277" y="859"/>
                  </a:lnTo>
                  <a:lnTo>
                    <a:pt x="258" y="851"/>
                  </a:lnTo>
                  <a:lnTo>
                    <a:pt x="239" y="840"/>
                  </a:lnTo>
                  <a:lnTo>
                    <a:pt x="219" y="830"/>
                  </a:lnTo>
                  <a:lnTo>
                    <a:pt x="200" y="818"/>
                  </a:lnTo>
                  <a:lnTo>
                    <a:pt x="183" y="805"/>
                  </a:lnTo>
                  <a:lnTo>
                    <a:pt x="165" y="792"/>
                  </a:lnTo>
                  <a:lnTo>
                    <a:pt x="149" y="778"/>
                  </a:lnTo>
                  <a:lnTo>
                    <a:pt x="133" y="763"/>
                  </a:lnTo>
                  <a:lnTo>
                    <a:pt x="119" y="747"/>
                  </a:lnTo>
                  <a:lnTo>
                    <a:pt x="104" y="730"/>
                  </a:lnTo>
                  <a:lnTo>
                    <a:pt x="91" y="714"/>
                  </a:lnTo>
                  <a:lnTo>
                    <a:pt x="79" y="696"/>
                  </a:lnTo>
                  <a:lnTo>
                    <a:pt x="66" y="677"/>
                  </a:lnTo>
                  <a:lnTo>
                    <a:pt x="55" y="658"/>
                  </a:lnTo>
                  <a:lnTo>
                    <a:pt x="45" y="638"/>
                  </a:lnTo>
                  <a:lnTo>
                    <a:pt x="37" y="619"/>
                  </a:lnTo>
                  <a:lnTo>
                    <a:pt x="27" y="598"/>
                  </a:lnTo>
                  <a:lnTo>
                    <a:pt x="21" y="576"/>
                  </a:lnTo>
                  <a:lnTo>
                    <a:pt x="15" y="555"/>
                  </a:lnTo>
                  <a:lnTo>
                    <a:pt x="10" y="533"/>
                  </a:lnTo>
                  <a:lnTo>
                    <a:pt x="7" y="510"/>
                  </a:lnTo>
                  <a:lnTo>
                    <a:pt x="3" y="488"/>
                  </a:lnTo>
                  <a:lnTo>
                    <a:pt x="2" y="466"/>
                  </a:lnTo>
                  <a:lnTo>
                    <a:pt x="0" y="442"/>
                  </a:lnTo>
                  <a:close/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496" name="Freeform 14">
              <a:extLst>
                <a:ext uri="{FF2B5EF4-FFF2-40B4-BE49-F238E27FC236}">
                  <a16:creationId xmlns:a16="http://schemas.microsoft.com/office/drawing/2014/main" id="{3CB16791-6ACB-4044-83C1-C2A0E296F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5413" y="2863850"/>
              <a:ext cx="127000" cy="127000"/>
            </a:xfrm>
            <a:custGeom>
              <a:avLst/>
              <a:gdLst>
                <a:gd name="T0" fmla="*/ 2147483646 w 160"/>
                <a:gd name="T1" fmla="*/ 2147483646 h 160"/>
                <a:gd name="T2" fmla="*/ 0 w 160"/>
                <a:gd name="T3" fmla="*/ 0 h 160"/>
                <a:gd name="T4" fmla="*/ 2147483646 w 160"/>
                <a:gd name="T5" fmla="*/ 2147483646 h 160"/>
                <a:gd name="T6" fmla="*/ 2147483646 w 160"/>
                <a:gd name="T7" fmla="*/ 2147483646 h 160"/>
                <a:gd name="T8" fmla="*/ 2147483646 w 160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160"/>
                <a:gd name="T17" fmla="*/ 160 w 16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160">
                  <a:moveTo>
                    <a:pt x="160" y="96"/>
                  </a:moveTo>
                  <a:lnTo>
                    <a:pt x="0" y="0"/>
                  </a:lnTo>
                  <a:lnTo>
                    <a:pt x="96" y="160"/>
                  </a:lnTo>
                  <a:lnTo>
                    <a:pt x="128" y="128"/>
                  </a:lnTo>
                  <a:lnTo>
                    <a:pt x="160" y="96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497" name="Freeform 17">
              <a:extLst>
                <a:ext uri="{FF2B5EF4-FFF2-40B4-BE49-F238E27FC236}">
                  <a16:creationId xmlns:a16="http://schemas.microsoft.com/office/drawing/2014/main" id="{8AD88649-7962-CE4D-AE71-1A7F2214A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213" y="2305050"/>
              <a:ext cx="736600" cy="711200"/>
            </a:xfrm>
            <a:custGeom>
              <a:avLst/>
              <a:gdLst>
                <a:gd name="T0" fmla="*/ 2147483646 w 928"/>
                <a:gd name="T1" fmla="*/ 2147483646 h 896"/>
                <a:gd name="T2" fmla="*/ 2147483646 w 928"/>
                <a:gd name="T3" fmla="*/ 2147483646 h 896"/>
                <a:gd name="T4" fmla="*/ 2147483646 w 928"/>
                <a:gd name="T5" fmla="*/ 2147483646 h 896"/>
                <a:gd name="T6" fmla="*/ 2147483646 w 928"/>
                <a:gd name="T7" fmla="*/ 2147483646 h 896"/>
                <a:gd name="T8" fmla="*/ 2147483646 w 928"/>
                <a:gd name="T9" fmla="*/ 2147483646 h 896"/>
                <a:gd name="T10" fmla="*/ 2147483646 w 928"/>
                <a:gd name="T11" fmla="*/ 2147483646 h 896"/>
                <a:gd name="T12" fmla="*/ 2147483646 w 928"/>
                <a:gd name="T13" fmla="*/ 2147483646 h 896"/>
                <a:gd name="T14" fmla="*/ 2147483646 w 928"/>
                <a:gd name="T15" fmla="*/ 2147483646 h 896"/>
                <a:gd name="T16" fmla="*/ 2147483646 w 928"/>
                <a:gd name="T17" fmla="*/ 2147483646 h 896"/>
                <a:gd name="T18" fmla="*/ 2147483646 w 928"/>
                <a:gd name="T19" fmla="*/ 2147483646 h 896"/>
                <a:gd name="T20" fmla="*/ 2147483646 w 928"/>
                <a:gd name="T21" fmla="*/ 0 h 896"/>
                <a:gd name="T22" fmla="*/ 2147483646 w 928"/>
                <a:gd name="T23" fmla="*/ 0 h 896"/>
                <a:gd name="T24" fmla="*/ 2147483646 w 928"/>
                <a:gd name="T25" fmla="*/ 2147483646 h 896"/>
                <a:gd name="T26" fmla="*/ 2147483646 w 928"/>
                <a:gd name="T27" fmla="*/ 2147483646 h 896"/>
                <a:gd name="T28" fmla="*/ 2147483646 w 928"/>
                <a:gd name="T29" fmla="*/ 2147483646 h 896"/>
                <a:gd name="T30" fmla="*/ 2147483646 w 928"/>
                <a:gd name="T31" fmla="*/ 2147483646 h 896"/>
                <a:gd name="T32" fmla="*/ 2147483646 w 928"/>
                <a:gd name="T33" fmla="*/ 2147483646 h 896"/>
                <a:gd name="T34" fmla="*/ 2147483646 w 928"/>
                <a:gd name="T35" fmla="*/ 2147483646 h 896"/>
                <a:gd name="T36" fmla="*/ 2147483646 w 928"/>
                <a:gd name="T37" fmla="*/ 2147483646 h 896"/>
                <a:gd name="T38" fmla="*/ 2147483646 w 928"/>
                <a:gd name="T39" fmla="*/ 2147483646 h 896"/>
                <a:gd name="T40" fmla="*/ 2147483646 w 928"/>
                <a:gd name="T41" fmla="*/ 2147483646 h 896"/>
                <a:gd name="T42" fmla="*/ 2147483646 w 928"/>
                <a:gd name="T43" fmla="*/ 2147483646 h 896"/>
                <a:gd name="T44" fmla="*/ 2147483646 w 928"/>
                <a:gd name="T45" fmla="*/ 2147483646 h 896"/>
                <a:gd name="T46" fmla="*/ 2147483646 w 928"/>
                <a:gd name="T47" fmla="*/ 2147483646 h 896"/>
                <a:gd name="T48" fmla="*/ 2147483646 w 928"/>
                <a:gd name="T49" fmla="*/ 2147483646 h 896"/>
                <a:gd name="T50" fmla="*/ 2147483646 w 928"/>
                <a:gd name="T51" fmla="*/ 2147483646 h 896"/>
                <a:gd name="T52" fmla="*/ 2147483646 w 928"/>
                <a:gd name="T53" fmla="*/ 2147483646 h 896"/>
                <a:gd name="T54" fmla="*/ 2147483646 w 928"/>
                <a:gd name="T55" fmla="*/ 2147483646 h 896"/>
                <a:gd name="T56" fmla="*/ 2147483646 w 928"/>
                <a:gd name="T57" fmla="*/ 2147483646 h 896"/>
                <a:gd name="T58" fmla="*/ 2147483646 w 928"/>
                <a:gd name="T59" fmla="*/ 2147483646 h 896"/>
                <a:gd name="T60" fmla="*/ 2147483646 w 928"/>
                <a:gd name="T61" fmla="*/ 2147483646 h 896"/>
                <a:gd name="T62" fmla="*/ 2147483646 w 928"/>
                <a:gd name="T63" fmla="*/ 2147483646 h 896"/>
                <a:gd name="T64" fmla="*/ 2147483646 w 928"/>
                <a:gd name="T65" fmla="*/ 2147483646 h 896"/>
                <a:gd name="T66" fmla="*/ 2147483646 w 928"/>
                <a:gd name="T67" fmla="*/ 2147483646 h 896"/>
                <a:gd name="T68" fmla="*/ 2147483646 w 928"/>
                <a:gd name="T69" fmla="*/ 2147483646 h 896"/>
                <a:gd name="T70" fmla="*/ 2147483646 w 928"/>
                <a:gd name="T71" fmla="*/ 2147483646 h 896"/>
                <a:gd name="T72" fmla="*/ 2147483646 w 928"/>
                <a:gd name="T73" fmla="*/ 2147483646 h 896"/>
                <a:gd name="T74" fmla="*/ 2147483646 w 928"/>
                <a:gd name="T75" fmla="*/ 2147483646 h 896"/>
                <a:gd name="T76" fmla="*/ 2147483646 w 928"/>
                <a:gd name="T77" fmla="*/ 2147483646 h 896"/>
                <a:gd name="T78" fmla="*/ 2147483646 w 928"/>
                <a:gd name="T79" fmla="*/ 2147483646 h 896"/>
                <a:gd name="T80" fmla="*/ 2147483646 w 928"/>
                <a:gd name="T81" fmla="*/ 2147483646 h 896"/>
                <a:gd name="T82" fmla="*/ 2147483646 w 928"/>
                <a:gd name="T83" fmla="*/ 2147483646 h 896"/>
                <a:gd name="T84" fmla="*/ 2147483646 w 928"/>
                <a:gd name="T85" fmla="*/ 2147483646 h 896"/>
                <a:gd name="T86" fmla="*/ 2147483646 w 928"/>
                <a:gd name="T87" fmla="*/ 2147483646 h 896"/>
                <a:gd name="T88" fmla="*/ 2147483646 w 928"/>
                <a:gd name="T89" fmla="*/ 2147483646 h 896"/>
                <a:gd name="T90" fmla="*/ 2147483646 w 928"/>
                <a:gd name="T91" fmla="*/ 2147483646 h 896"/>
                <a:gd name="T92" fmla="*/ 2147483646 w 928"/>
                <a:gd name="T93" fmla="*/ 2147483646 h 896"/>
                <a:gd name="T94" fmla="*/ 2147483646 w 928"/>
                <a:gd name="T95" fmla="*/ 2147483646 h 896"/>
                <a:gd name="T96" fmla="*/ 2147483646 w 928"/>
                <a:gd name="T97" fmla="*/ 2147483646 h 896"/>
                <a:gd name="T98" fmla="*/ 2147483646 w 928"/>
                <a:gd name="T99" fmla="*/ 2147483646 h 896"/>
                <a:gd name="T100" fmla="*/ 2147483646 w 928"/>
                <a:gd name="T101" fmla="*/ 2147483646 h 896"/>
                <a:gd name="T102" fmla="*/ 2147483646 w 928"/>
                <a:gd name="T103" fmla="*/ 2147483646 h 896"/>
                <a:gd name="T104" fmla="*/ 2147483646 w 928"/>
                <a:gd name="T105" fmla="*/ 2147483646 h 896"/>
                <a:gd name="T106" fmla="*/ 2147483646 w 928"/>
                <a:gd name="T107" fmla="*/ 2147483646 h 896"/>
                <a:gd name="T108" fmla="*/ 2147483646 w 928"/>
                <a:gd name="T109" fmla="*/ 2147483646 h 896"/>
                <a:gd name="T110" fmla="*/ 2147483646 w 928"/>
                <a:gd name="T111" fmla="*/ 2147483646 h 8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8"/>
                <a:gd name="T169" fmla="*/ 0 h 896"/>
                <a:gd name="T170" fmla="*/ 928 w 928"/>
                <a:gd name="T171" fmla="*/ 896 h 8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8" h="896">
                  <a:moveTo>
                    <a:pt x="0" y="442"/>
                  </a:moveTo>
                  <a:lnTo>
                    <a:pt x="0" y="453"/>
                  </a:lnTo>
                  <a:lnTo>
                    <a:pt x="1" y="429"/>
                  </a:lnTo>
                  <a:lnTo>
                    <a:pt x="3" y="406"/>
                  </a:lnTo>
                  <a:lnTo>
                    <a:pt x="6" y="384"/>
                  </a:lnTo>
                  <a:lnTo>
                    <a:pt x="9" y="362"/>
                  </a:lnTo>
                  <a:lnTo>
                    <a:pt x="14" y="339"/>
                  </a:lnTo>
                  <a:lnTo>
                    <a:pt x="21" y="318"/>
                  </a:lnTo>
                  <a:lnTo>
                    <a:pt x="27" y="298"/>
                  </a:lnTo>
                  <a:lnTo>
                    <a:pt x="37" y="277"/>
                  </a:lnTo>
                  <a:lnTo>
                    <a:pt x="45" y="256"/>
                  </a:lnTo>
                  <a:lnTo>
                    <a:pt x="54" y="237"/>
                  </a:lnTo>
                  <a:lnTo>
                    <a:pt x="65" y="218"/>
                  </a:lnTo>
                  <a:lnTo>
                    <a:pt x="78" y="200"/>
                  </a:lnTo>
                  <a:lnTo>
                    <a:pt x="91" y="181"/>
                  </a:lnTo>
                  <a:lnTo>
                    <a:pt x="104" y="165"/>
                  </a:lnTo>
                  <a:lnTo>
                    <a:pt x="118" y="147"/>
                  </a:lnTo>
                  <a:lnTo>
                    <a:pt x="133" y="133"/>
                  </a:lnTo>
                  <a:lnTo>
                    <a:pt x="149" y="117"/>
                  </a:lnTo>
                  <a:lnTo>
                    <a:pt x="165" y="102"/>
                  </a:lnTo>
                  <a:lnTo>
                    <a:pt x="182" y="90"/>
                  </a:lnTo>
                  <a:lnTo>
                    <a:pt x="200" y="77"/>
                  </a:lnTo>
                  <a:lnTo>
                    <a:pt x="219" y="66"/>
                  </a:lnTo>
                  <a:lnTo>
                    <a:pt x="238" y="54"/>
                  </a:lnTo>
                  <a:lnTo>
                    <a:pt x="257" y="45"/>
                  </a:lnTo>
                  <a:lnTo>
                    <a:pt x="277" y="35"/>
                  </a:lnTo>
                  <a:lnTo>
                    <a:pt x="297" y="27"/>
                  </a:lnTo>
                  <a:lnTo>
                    <a:pt x="318" y="19"/>
                  </a:lnTo>
                  <a:lnTo>
                    <a:pt x="341" y="14"/>
                  </a:lnTo>
                  <a:lnTo>
                    <a:pt x="363" y="8"/>
                  </a:lnTo>
                  <a:lnTo>
                    <a:pt x="385" y="5"/>
                  </a:lnTo>
                  <a:lnTo>
                    <a:pt x="408" y="2"/>
                  </a:lnTo>
                  <a:lnTo>
                    <a:pt x="430" y="0"/>
                  </a:lnTo>
                  <a:lnTo>
                    <a:pt x="454" y="0"/>
                  </a:lnTo>
                  <a:lnTo>
                    <a:pt x="475" y="0"/>
                  </a:lnTo>
                  <a:lnTo>
                    <a:pt x="498" y="0"/>
                  </a:lnTo>
                  <a:lnTo>
                    <a:pt x="522" y="2"/>
                  </a:lnTo>
                  <a:lnTo>
                    <a:pt x="544" y="5"/>
                  </a:lnTo>
                  <a:lnTo>
                    <a:pt x="566" y="8"/>
                  </a:lnTo>
                  <a:lnTo>
                    <a:pt x="589" y="14"/>
                  </a:lnTo>
                  <a:lnTo>
                    <a:pt x="610" y="19"/>
                  </a:lnTo>
                  <a:lnTo>
                    <a:pt x="630" y="27"/>
                  </a:lnTo>
                  <a:lnTo>
                    <a:pt x="651" y="35"/>
                  </a:lnTo>
                  <a:lnTo>
                    <a:pt x="672" y="45"/>
                  </a:lnTo>
                  <a:lnTo>
                    <a:pt x="691" y="54"/>
                  </a:lnTo>
                  <a:lnTo>
                    <a:pt x="710" y="66"/>
                  </a:lnTo>
                  <a:lnTo>
                    <a:pt x="728" y="77"/>
                  </a:lnTo>
                  <a:lnTo>
                    <a:pt x="746" y="90"/>
                  </a:lnTo>
                  <a:lnTo>
                    <a:pt x="763" y="102"/>
                  </a:lnTo>
                  <a:lnTo>
                    <a:pt x="779" y="117"/>
                  </a:lnTo>
                  <a:lnTo>
                    <a:pt x="795" y="133"/>
                  </a:lnTo>
                  <a:lnTo>
                    <a:pt x="811" y="147"/>
                  </a:lnTo>
                  <a:lnTo>
                    <a:pt x="826" y="165"/>
                  </a:lnTo>
                  <a:lnTo>
                    <a:pt x="838" y="181"/>
                  </a:lnTo>
                  <a:lnTo>
                    <a:pt x="851" y="200"/>
                  </a:lnTo>
                  <a:lnTo>
                    <a:pt x="862" y="218"/>
                  </a:lnTo>
                  <a:lnTo>
                    <a:pt x="874" y="237"/>
                  </a:lnTo>
                  <a:lnTo>
                    <a:pt x="883" y="256"/>
                  </a:lnTo>
                  <a:lnTo>
                    <a:pt x="893" y="277"/>
                  </a:lnTo>
                  <a:lnTo>
                    <a:pt x="901" y="298"/>
                  </a:lnTo>
                  <a:lnTo>
                    <a:pt x="909" y="318"/>
                  </a:lnTo>
                  <a:lnTo>
                    <a:pt x="914" y="339"/>
                  </a:lnTo>
                  <a:lnTo>
                    <a:pt x="920" y="362"/>
                  </a:lnTo>
                  <a:lnTo>
                    <a:pt x="923" y="384"/>
                  </a:lnTo>
                  <a:lnTo>
                    <a:pt x="926" y="406"/>
                  </a:lnTo>
                  <a:lnTo>
                    <a:pt x="928" y="429"/>
                  </a:lnTo>
                  <a:lnTo>
                    <a:pt x="928" y="453"/>
                  </a:lnTo>
                  <a:lnTo>
                    <a:pt x="928" y="442"/>
                  </a:lnTo>
                  <a:lnTo>
                    <a:pt x="928" y="466"/>
                  </a:lnTo>
                  <a:lnTo>
                    <a:pt x="926" y="488"/>
                  </a:lnTo>
                  <a:lnTo>
                    <a:pt x="923" y="510"/>
                  </a:lnTo>
                  <a:lnTo>
                    <a:pt x="920" y="533"/>
                  </a:lnTo>
                  <a:lnTo>
                    <a:pt x="914" y="555"/>
                  </a:lnTo>
                  <a:lnTo>
                    <a:pt x="909" y="576"/>
                  </a:lnTo>
                  <a:lnTo>
                    <a:pt x="901" y="598"/>
                  </a:lnTo>
                  <a:lnTo>
                    <a:pt x="893" y="619"/>
                  </a:lnTo>
                  <a:lnTo>
                    <a:pt x="883" y="638"/>
                  </a:lnTo>
                  <a:lnTo>
                    <a:pt x="874" y="658"/>
                  </a:lnTo>
                  <a:lnTo>
                    <a:pt x="862" y="677"/>
                  </a:lnTo>
                  <a:lnTo>
                    <a:pt x="851" y="696"/>
                  </a:lnTo>
                  <a:lnTo>
                    <a:pt x="838" y="714"/>
                  </a:lnTo>
                  <a:lnTo>
                    <a:pt x="826" y="730"/>
                  </a:lnTo>
                  <a:lnTo>
                    <a:pt x="811" y="747"/>
                  </a:lnTo>
                  <a:lnTo>
                    <a:pt x="795" y="763"/>
                  </a:lnTo>
                  <a:lnTo>
                    <a:pt x="779" y="778"/>
                  </a:lnTo>
                  <a:lnTo>
                    <a:pt x="763" y="792"/>
                  </a:lnTo>
                  <a:lnTo>
                    <a:pt x="746" y="805"/>
                  </a:lnTo>
                  <a:lnTo>
                    <a:pt x="728" y="818"/>
                  </a:lnTo>
                  <a:lnTo>
                    <a:pt x="710" y="830"/>
                  </a:lnTo>
                  <a:lnTo>
                    <a:pt x="691" y="840"/>
                  </a:lnTo>
                  <a:lnTo>
                    <a:pt x="672" y="851"/>
                  </a:lnTo>
                  <a:lnTo>
                    <a:pt x="651" y="859"/>
                  </a:lnTo>
                  <a:lnTo>
                    <a:pt x="630" y="867"/>
                  </a:lnTo>
                  <a:lnTo>
                    <a:pt x="610" y="875"/>
                  </a:lnTo>
                  <a:lnTo>
                    <a:pt x="589" y="882"/>
                  </a:lnTo>
                  <a:lnTo>
                    <a:pt x="566" y="886"/>
                  </a:lnTo>
                  <a:lnTo>
                    <a:pt x="544" y="890"/>
                  </a:lnTo>
                  <a:lnTo>
                    <a:pt x="522" y="893"/>
                  </a:lnTo>
                  <a:lnTo>
                    <a:pt x="498" y="894"/>
                  </a:lnTo>
                  <a:lnTo>
                    <a:pt x="475" y="896"/>
                  </a:lnTo>
                  <a:lnTo>
                    <a:pt x="454" y="896"/>
                  </a:lnTo>
                  <a:lnTo>
                    <a:pt x="430" y="894"/>
                  </a:lnTo>
                  <a:lnTo>
                    <a:pt x="408" y="893"/>
                  </a:lnTo>
                  <a:lnTo>
                    <a:pt x="385" y="890"/>
                  </a:lnTo>
                  <a:lnTo>
                    <a:pt x="363" y="886"/>
                  </a:lnTo>
                  <a:lnTo>
                    <a:pt x="341" y="882"/>
                  </a:lnTo>
                  <a:lnTo>
                    <a:pt x="318" y="875"/>
                  </a:lnTo>
                  <a:lnTo>
                    <a:pt x="297" y="867"/>
                  </a:lnTo>
                  <a:lnTo>
                    <a:pt x="277" y="859"/>
                  </a:lnTo>
                  <a:lnTo>
                    <a:pt x="257" y="851"/>
                  </a:lnTo>
                  <a:lnTo>
                    <a:pt x="238" y="840"/>
                  </a:lnTo>
                  <a:lnTo>
                    <a:pt x="219" y="830"/>
                  </a:lnTo>
                  <a:lnTo>
                    <a:pt x="200" y="818"/>
                  </a:lnTo>
                  <a:lnTo>
                    <a:pt x="182" y="805"/>
                  </a:lnTo>
                  <a:lnTo>
                    <a:pt x="165" y="792"/>
                  </a:lnTo>
                  <a:lnTo>
                    <a:pt x="149" y="778"/>
                  </a:lnTo>
                  <a:lnTo>
                    <a:pt x="133" y="763"/>
                  </a:lnTo>
                  <a:lnTo>
                    <a:pt x="118" y="747"/>
                  </a:lnTo>
                  <a:lnTo>
                    <a:pt x="104" y="730"/>
                  </a:lnTo>
                  <a:lnTo>
                    <a:pt x="91" y="714"/>
                  </a:lnTo>
                  <a:lnTo>
                    <a:pt x="78" y="696"/>
                  </a:lnTo>
                  <a:lnTo>
                    <a:pt x="65" y="677"/>
                  </a:lnTo>
                  <a:lnTo>
                    <a:pt x="54" y="658"/>
                  </a:lnTo>
                  <a:lnTo>
                    <a:pt x="45" y="638"/>
                  </a:lnTo>
                  <a:lnTo>
                    <a:pt x="37" y="619"/>
                  </a:lnTo>
                  <a:lnTo>
                    <a:pt x="27" y="598"/>
                  </a:lnTo>
                  <a:lnTo>
                    <a:pt x="21" y="576"/>
                  </a:lnTo>
                  <a:lnTo>
                    <a:pt x="14" y="555"/>
                  </a:lnTo>
                  <a:lnTo>
                    <a:pt x="9" y="533"/>
                  </a:lnTo>
                  <a:lnTo>
                    <a:pt x="6" y="510"/>
                  </a:lnTo>
                  <a:lnTo>
                    <a:pt x="3" y="488"/>
                  </a:lnTo>
                  <a:lnTo>
                    <a:pt x="1" y="466"/>
                  </a:lnTo>
                  <a:lnTo>
                    <a:pt x="0" y="442"/>
                  </a:lnTo>
                  <a:close/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498" name="Freeform 19">
              <a:extLst>
                <a:ext uri="{FF2B5EF4-FFF2-40B4-BE49-F238E27FC236}">
                  <a16:creationId xmlns:a16="http://schemas.microsoft.com/office/drawing/2014/main" id="{0EBD7918-5CB8-0F4B-8107-D1FEE9A63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5413" y="5022850"/>
              <a:ext cx="127000" cy="127000"/>
            </a:xfrm>
            <a:custGeom>
              <a:avLst/>
              <a:gdLst>
                <a:gd name="T0" fmla="*/ 2147483646 w 160"/>
                <a:gd name="T1" fmla="*/ 2147483646 h 160"/>
                <a:gd name="T2" fmla="*/ 0 w 160"/>
                <a:gd name="T3" fmla="*/ 0 h 160"/>
                <a:gd name="T4" fmla="*/ 2147483646 w 160"/>
                <a:gd name="T5" fmla="*/ 2147483646 h 160"/>
                <a:gd name="T6" fmla="*/ 2147483646 w 160"/>
                <a:gd name="T7" fmla="*/ 2147483646 h 160"/>
                <a:gd name="T8" fmla="*/ 2147483646 w 160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160"/>
                <a:gd name="T17" fmla="*/ 160 w 16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160">
                  <a:moveTo>
                    <a:pt x="160" y="96"/>
                  </a:moveTo>
                  <a:lnTo>
                    <a:pt x="0" y="0"/>
                  </a:lnTo>
                  <a:lnTo>
                    <a:pt x="96" y="160"/>
                  </a:lnTo>
                  <a:lnTo>
                    <a:pt x="128" y="128"/>
                  </a:lnTo>
                  <a:lnTo>
                    <a:pt x="160" y="96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499" name="Freeform 22">
              <a:extLst>
                <a:ext uri="{FF2B5EF4-FFF2-40B4-BE49-F238E27FC236}">
                  <a16:creationId xmlns:a16="http://schemas.microsoft.com/office/drawing/2014/main" id="{D68BE94E-4D39-D74C-B804-477493421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213" y="4464050"/>
              <a:ext cx="736600" cy="711200"/>
            </a:xfrm>
            <a:custGeom>
              <a:avLst/>
              <a:gdLst>
                <a:gd name="T0" fmla="*/ 2147483646 w 928"/>
                <a:gd name="T1" fmla="*/ 2147483646 h 896"/>
                <a:gd name="T2" fmla="*/ 2147483646 w 928"/>
                <a:gd name="T3" fmla="*/ 2147483646 h 896"/>
                <a:gd name="T4" fmla="*/ 2147483646 w 928"/>
                <a:gd name="T5" fmla="*/ 2147483646 h 896"/>
                <a:gd name="T6" fmla="*/ 2147483646 w 928"/>
                <a:gd name="T7" fmla="*/ 2147483646 h 896"/>
                <a:gd name="T8" fmla="*/ 2147483646 w 928"/>
                <a:gd name="T9" fmla="*/ 2147483646 h 896"/>
                <a:gd name="T10" fmla="*/ 2147483646 w 928"/>
                <a:gd name="T11" fmla="*/ 2147483646 h 896"/>
                <a:gd name="T12" fmla="*/ 2147483646 w 928"/>
                <a:gd name="T13" fmla="*/ 2147483646 h 896"/>
                <a:gd name="T14" fmla="*/ 2147483646 w 928"/>
                <a:gd name="T15" fmla="*/ 2147483646 h 896"/>
                <a:gd name="T16" fmla="*/ 2147483646 w 928"/>
                <a:gd name="T17" fmla="*/ 2147483646 h 896"/>
                <a:gd name="T18" fmla="*/ 2147483646 w 928"/>
                <a:gd name="T19" fmla="*/ 2147483646 h 896"/>
                <a:gd name="T20" fmla="*/ 2147483646 w 928"/>
                <a:gd name="T21" fmla="*/ 0 h 896"/>
                <a:gd name="T22" fmla="*/ 2147483646 w 928"/>
                <a:gd name="T23" fmla="*/ 0 h 896"/>
                <a:gd name="T24" fmla="*/ 2147483646 w 928"/>
                <a:gd name="T25" fmla="*/ 2147483646 h 896"/>
                <a:gd name="T26" fmla="*/ 2147483646 w 928"/>
                <a:gd name="T27" fmla="*/ 2147483646 h 896"/>
                <a:gd name="T28" fmla="*/ 2147483646 w 928"/>
                <a:gd name="T29" fmla="*/ 2147483646 h 896"/>
                <a:gd name="T30" fmla="*/ 2147483646 w 928"/>
                <a:gd name="T31" fmla="*/ 2147483646 h 896"/>
                <a:gd name="T32" fmla="*/ 2147483646 w 928"/>
                <a:gd name="T33" fmla="*/ 2147483646 h 896"/>
                <a:gd name="T34" fmla="*/ 2147483646 w 928"/>
                <a:gd name="T35" fmla="*/ 2147483646 h 896"/>
                <a:gd name="T36" fmla="*/ 2147483646 w 928"/>
                <a:gd name="T37" fmla="*/ 2147483646 h 896"/>
                <a:gd name="T38" fmla="*/ 2147483646 w 928"/>
                <a:gd name="T39" fmla="*/ 2147483646 h 896"/>
                <a:gd name="T40" fmla="*/ 2147483646 w 928"/>
                <a:gd name="T41" fmla="*/ 2147483646 h 896"/>
                <a:gd name="T42" fmla="*/ 2147483646 w 928"/>
                <a:gd name="T43" fmla="*/ 2147483646 h 896"/>
                <a:gd name="T44" fmla="*/ 2147483646 w 928"/>
                <a:gd name="T45" fmla="*/ 2147483646 h 896"/>
                <a:gd name="T46" fmla="*/ 2147483646 w 928"/>
                <a:gd name="T47" fmla="*/ 2147483646 h 896"/>
                <a:gd name="T48" fmla="*/ 2147483646 w 928"/>
                <a:gd name="T49" fmla="*/ 2147483646 h 896"/>
                <a:gd name="T50" fmla="*/ 2147483646 w 928"/>
                <a:gd name="T51" fmla="*/ 2147483646 h 896"/>
                <a:gd name="T52" fmla="*/ 2147483646 w 928"/>
                <a:gd name="T53" fmla="*/ 2147483646 h 896"/>
                <a:gd name="T54" fmla="*/ 2147483646 w 928"/>
                <a:gd name="T55" fmla="*/ 2147483646 h 896"/>
                <a:gd name="T56" fmla="*/ 2147483646 w 928"/>
                <a:gd name="T57" fmla="*/ 2147483646 h 896"/>
                <a:gd name="T58" fmla="*/ 2147483646 w 928"/>
                <a:gd name="T59" fmla="*/ 2147483646 h 896"/>
                <a:gd name="T60" fmla="*/ 2147483646 w 928"/>
                <a:gd name="T61" fmla="*/ 2147483646 h 896"/>
                <a:gd name="T62" fmla="*/ 2147483646 w 928"/>
                <a:gd name="T63" fmla="*/ 2147483646 h 896"/>
                <a:gd name="T64" fmla="*/ 2147483646 w 928"/>
                <a:gd name="T65" fmla="*/ 2147483646 h 896"/>
                <a:gd name="T66" fmla="*/ 2147483646 w 928"/>
                <a:gd name="T67" fmla="*/ 2147483646 h 896"/>
                <a:gd name="T68" fmla="*/ 2147483646 w 928"/>
                <a:gd name="T69" fmla="*/ 2147483646 h 896"/>
                <a:gd name="T70" fmla="*/ 2147483646 w 928"/>
                <a:gd name="T71" fmla="*/ 2147483646 h 896"/>
                <a:gd name="T72" fmla="*/ 2147483646 w 928"/>
                <a:gd name="T73" fmla="*/ 2147483646 h 896"/>
                <a:gd name="T74" fmla="*/ 2147483646 w 928"/>
                <a:gd name="T75" fmla="*/ 2147483646 h 896"/>
                <a:gd name="T76" fmla="*/ 2147483646 w 928"/>
                <a:gd name="T77" fmla="*/ 2147483646 h 896"/>
                <a:gd name="T78" fmla="*/ 2147483646 w 928"/>
                <a:gd name="T79" fmla="*/ 2147483646 h 896"/>
                <a:gd name="T80" fmla="*/ 2147483646 w 928"/>
                <a:gd name="T81" fmla="*/ 2147483646 h 896"/>
                <a:gd name="T82" fmla="*/ 2147483646 w 928"/>
                <a:gd name="T83" fmla="*/ 2147483646 h 896"/>
                <a:gd name="T84" fmla="*/ 2147483646 w 928"/>
                <a:gd name="T85" fmla="*/ 2147483646 h 896"/>
                <a:gd name="T86" fmla="*/ 2147483646 w 928"/>
                <a:gd name="T87" fmla="*/ 2147483646 h 896"/>
                <a:gd name="T88" fmla="*/ 2147483646 w 928"/>
                <a:gd name="T89" fmla="*/ 2147483646 h 896"/>
                <a:gd name="T90" fmla="*/ 2147483646 w 928"/>
                <a:gd name="T91" fmla="*/ 2147483646 h 896"/>
                <a:gd name="T92" fmla="*/ 2147483646 w 928"/>
                <a:gd name="T93" fmla="*/ 2147483646 h 896"/>
                <a:gd name="T94" fmla="*/ 2147483646 w 928"/>
                <a:gd name="T95" fmla="*/ 2147483646 h 896"/>
                <a:gd name="T96" fmla="*/ 2147483646 w 928"/>
                <a:gd name="T97" fmla="*/ 2147483646 h 896"/>
                <a:gd name="T98" fmla="*/ 2147483646 w 928"/>
                <a:gd name="T99" fmla="*/ 2147483646 h 896"/>
                <a:gd name="T100" fmla="*/ 2147483646 w 928"/>
                <a:gd name="T101" fmla="*/ 2147483646 h 896"/>
                <a:gd name="T102" fmla="*/ 2147483646 w 928"/>
                <a:gd name="T103" fmla="*/ 2147483646 h 896"/>
                <a:gd name="T104" fmla="*/ 2147483646 w 928"/>
                <a:gd name="T105" fmla="*/ 2147483646 h 896"/>
                <a:gd name="T106" fmla="*/ 2147483646 w 928"/>
                <a:gd name="T107" fmla="*/ 2147483646 h 896"/>
                <a:gd name="T108" fmla="*/ 2147483646 w 928"/>
                <a:gd name="T109" fmla="*/ 2147483646 h 896"/>
                <a:gd name="T110" fmla="*/ 2147483646 w 928"/>
                <a:gd name="T111" fmla="*/ 2147483646 h 8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8"/>
                <a:gd name="T169" fmla="*/ 0 h 896"/>
                <a:gd name="T170" fmla="*/ 928 w 928"/>
                <a:gd name="T171" fmla="*/ 896 h 8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8" h="896">
                  <a:moveTo>
                    <a:pt x="0" y="442"/>
                  </a:moveTo>
                  <a:lnTo>
                    <a:pt x="0" y="453"/>
                  </a:lnTo>
                  <a:lnTo>
                    <a:pt x="1" y="429"/>
                  </a:lnTo>
                  <a:lnTo>
                    <a:pt x="3" y="406"/>
                  </a:lnTo>
                  <a:lnTo>
                    <a:pt x="6" y="384"/>
                  </a:lnTo>
                  <a:lnTo>
                    <a:pt x="9" y="362"/>
                  </a:lnTo>
                  <a:lnTo>
                    <a:pt x="14" y="339"/>
                  </a:lnTo>
                  <a:lnTo>
                    <a:pt x="21" y="318"/>
                  </a:lnTo>
                  <a:lnTo>
                    <a:pt x="27" y="298"/>
                  </a:lnTo>
                  <a:lnTo>
                    <a:pt x="37" y="277"/>
                  </a:lnTo>
                  <a:lnTo>
                    <a:pt x="45" y="256"/>
                  </a:lnTo>
                  <a:lnTo>
                    <a:pt x="54" y="237"/>
                  </a:lnTo>
                  <a:lnTo>
                    <a:pt x="65" y="218"/>
                  </a:lnTo>
                  <a:lnTo>
                    <a:pt x="78" y="200"/>
                  </a:lnTo>
                  <a:lnTo>
                    <a:pt x="91" y="181"/>
                  </a:lnTo>
                  <a:lnTo>
                    <a:pt x="104" y="165"/>
                  </a:lnTo>
                  <a:lnTo>
                    <a:pt x="118" y="147"/>
                  </a:lnTo>
                  <a:lnTo>
                    <a:pt x="133" y="133"/>
                  </a:lnTo>
                  <a:lnTo>
                    <a:pt x="149" y="117"/>
                  </a:lnTo>
                  <a:lnTo>
                    <a:pt x="165" y="102"/>
                  </a:lnTo>
                  <a:lnTo>
                    <a:pt x="182" y="90"/>
                  </a:lnTo>
                  <a:lnTo>
                    <a:pt x="200" y="77"/>
                  </a:lnTo>
                  <a:lnTo>
                    <a:pt x="219" y="66"/>
                  </a:lnTo>
                  <a:lnTo>
                    <a:pt x="238" y="54"/>
                  </a:lnTo>
                  <a:lnTo>
                    <a:pt x="257" y="45"/>
                  </a:lnTo>
                  <a:lnTo>
                    <a:pt x="277" y="35"/>
                  </a:lnTo>
                  <a:lnTo>
                    <a:pt x="297" y="27"/>
                  </a:lnTo>
                  <a:lnTo>
                    <a:pt x="318" y="19"/>
                  </a:lnTo>
                  <a:lnTo>
                    <a:pt x="341" y="14"/>
                  </a:lnTo>
                  <a:lnTo>
                    <a:pt x="363" y="8"/>
                  </a:lnTo>
                  <a:lnTo>
                    <a:pt x="385" y="5"/>
                  </a:lnTo>
                  <a:lnTo>
                    <a:pt x="408" y="2"/>
                  </a:lnTo>
                  <a:lnTo>
                    <a:pt x="430" y="0"/>
                  </a:lnTo>
                  <a:lnTo>
                    <a:pt x="454" y="0"/>
                  </a:lnTo>
                  <a:lnTo>
                    <a:pt x="475" y="0"/>
                  </a:lnTo>
                  <a:lnTo>
                    <a:pt x="498" y="0"/>
                  </a:lnTo>
                  <a:lnTo>
                    <a:pt x="522" y="2"/>
                  </a:lnTo>
                  <a:lnTo>
                    <a:pt x="544" y="5"/>
                  </a:lnTo>
                  <a:lnTo>
                    <a:pt x="566" y="8"/>
                  </a:lnTo>
                  <a:lnTo>
                    <a:pt x="589" y="14"/>
                  </a:lnTo>
                  <a:lnTo>
                    <a:pt x="610" y="19"/>
                  </a:lnTo>
                  <a:lnTo>
                    <a:pt x="630" y="27"/>
                  </a:lnTo>
                  <a:lnTo>
                    <a:pt x="651" y="35"/>
                  </a:lnTo>
                  <a:lnTo>
                    <a:pt x="672" y="45"/>
                  </a:lnTo>
                  <a:lnTo>
                    <a:pt x="691" y="54"/>
                  </a:lnTo>
                  <a:lnTo>
                    <a:pt x="710" y="66"/>
                  </a:lnTo>
                  <a:lnTo>
                    <a:pt x="728" y="77"/>
                  </a:lnTo>
                  <a:lnTo>
                    <a:pt x="746" y="90"/>
                  </a:lnTo>
                  <a:lnTo>
                    <a:pt x="763" y="102"/>
                  </a:lnTo>
                  <a:lnTo>
                    <a:pt x="779" y="117"/>
                  </a:lnTo>
                  <a:lnTo>
                    <a:pt x="795" y="133"/>
                  </a:lnTo>
                  <a:lnTo>
                    <a:pt x="811" y="147"/>
                  </a:lnTo>
                  <a:lnTo>
                    <a:pt x="826" y="165"/>
                  </a:lnTo>
                  <a:lnTo>
                    <a:pt x="838" y="181"/>
                  </a:lnTo>
                  <a:lnTo>
                    <a:pt x="851" y="200"/>
                  </a:lnTo>
                  <a:lnTo>
                    <a:pt x="862" y="218"/>
                  </a:lnTo>
                  <a:lnTo>
                    <a:pt x="874" y="237"/>
                  </a:lnTo>
                  <a:lnTo>
                    <a:pt x="883" y="256"/>
                  </a:lnTo>
                  <a:lnTo>
                    <a:pt x="893" y="277"/>
                  </a:lnTo>
                  <a:lnTo>
                    <a:pt x="901" y="298"/>
                  </a:lnTo>
                  <a:lnTo>
                    <a:pt x="909" y="318"/>
                  </a:lnTo>
                  <a:lnTo>
                    <a:pt x="914" y="339"/>
                  </a:lnTo>
                  <a:lnTo>
                    <a:pt x="920" y="362"/>
                  </a:lnTo>
                  <a:lnTo>
                    <a:pt x="923" y="384"/>
                  </a:lnTo>
                  <a:lnTo>
                    <a:pt x="926" y="406"/>
                  </a:lnTo>
                  <a:lnTo>
                    <a:pt x="928" y="429"/>
                  </a:lnTo>
                  <a:lnTo>
                    <a:pt x="928" y="453"/>
                  </a:lnTo>
                  <a:lnTo>
                    <a:pt x="928" y="442"/>
                  </a:lnTo>
                  <a:lnTo>
                    <a:pt x="928" y="466"/>
                  </a:lnTo>
                  <a:lnTo>
                    <a:pt x="926" y="488"/>
                  </a:lnTo>
                  <a:lnTo>
                    <a:pt x="923" y="510"/>
                  </a:lnTo>
                  <a:lnTo>
                    <a:pt x="920" y="533"/>
                  </a:lnTo>
                  <a:lnTo>
                    <a:pt x="914" y="555"/>
                  </a:lnTo>
                  <a:lnTo>
                    <a:pt x="909" y="576"/>
                  </a:lnTo>
                  <a:lnTo>
                    <a:pt x="901" y="598"/>
                  </a:lnTo>
                  <a:lnTo>
                    <a:pt x="893" y="619"/>
                  </a:lnTo>
                  <a:lnTo>
                    <a:pt x="883" y="638"/>
                  </a:lnTo>
                  <a:lnTo>
                    <a:pt x="874" y="658"/>
                  </a:lnTo>
                  <a:lnTo>
                    <a:pt x="862" y="677"/>
                  </a:lnTo>
                  <a:lnTo>
                    <a:pt x="851" y="696"/>
                  </a:lnTo>
                  <a:lnTo>
                    <a:pt x="838" y="714"/>
                  </a:lnTo>
                  <a:lnTo>
                    <a:pt x="826" y="730"/>
                  </a:lnTo>
                  <a:lnTo>
                    <a:pt x="811" y="747"/>
                  </a:lnTo>
                  <a:lnTo>
                    <a:pt x="795" y="763"/>
                  </a:lnTo>
                  <a:lnTo>
                    <a:pt x="779" y="778"/>
                  </a:lnTo>
                  <a:lnTo>
                    <a:pt x="763" y="792"/>
                  </a:lnTo>
                  <a:lnTo>
                    <a:pt x="746" y="805"/>
                  </a:lnTo>
                  <a:lnTo>
                    <a:pt x="728" y="818"/>
                  </a:lnTo>
                  <a:lnTo>
                    <a:pt x="710" y="830"/>
                  </a:lnTo>
                  <a:lnTo>
                    <a:pt x="691" y="840"/>
                  </a:lnTo>
                  <a:lnTo>
                    <a:pt x="672" y="851"/>
                  </a:lnTo>
                  <a:lnTo>
                    <a:pt x="651" y="859"/>
                  </a:lnTo>
                  <a:lnTo>
                    <a:pt x="630" y="867"/>
                  </a:lnTo>
                  <a:lnTo>
                    <a:pt x="610" y="875"/>
                  </a:lnTo>
                  <a:lnTo>
                    <a:pt x="589" y="882"/>
                  </a:lnTo>
                  <a:lnTo>
                    <a:pt x="566" y="886"/>
                  </a:lnTo>
                  <a:lnTo>
                    <a:pt x="544" y="890"/>
                  </a:lnTo>
                  <a:lnTo>
                    <a:pt x="522" y="893"/>
                  </a:lnTo>
                  <a:lnTo>
                    <a:pt x="498" y="894"/>
                  </a:lnTo>
                  <a:lnTo>
                    <a:pt x="475" y="896"/>
                  </a:lnTo>
                  <a:lnTo>
                    <a:pt x="454" y="896"/>
                  </a:lnTo>
                  <a:lnTo>
                    <a:pt x="430" y="894"/>
                  </a:lnTo>
                  <a:lnTo>
                    <a:pt x="408" y="893"/>
                  </a:lnTo>
                  <a:lnTo>
                    <a:pt x="385" y="890"/>
                  </a:lnTo>
                  <a:lnTo>
                    <a:pt x="363" y="886"/>
                  </a:lnTo>
                  <a:lnTo>
                    <a:pt x="341" y="882"/>
                  </a:lnTo>
                  <a:lnTo>
                    <a:pt x="318" y="875"/>
                  </a:lnTo>
                  <a:lnTo>
                    <a:pt x="297" y="867"/>
                  </a:lnTo>
                  <a:lnTo>
                    <a:pt x="277" y="859"/>
                  </a:lnTo>
                  <a:lnTo>
                    <a:pt x="257" y="851"/>
                  </a:lnTo>
                  <a:lnTo>
                    <a:pt x="238" y="840"/>
                  </a:lnTo>
                  <a:lnTo>
                    <a:pt x="219" y="830"/>
                  </a:lnTo>
                  <a:lnTo>
                    <a:pt x="200" y="818"/>
                  </a:lnTo>
                  <a:lnTo>
                    <a:pt x="182" y="805"/>
                  </a:lnTo>
                  <a:lnTo>
                    <a:pt x="165" y="792"/>
                  </a:lnTo>
                  <a:lnTo>
                    <a:pt x="149" y="778"/>
                  </a:lnTo>
                  <a:lnTo>
                    <a:pt x="133" y="763"/>
                  </a:lnTo>
                  <a:lnTo>
                    <a:pt x="118" y="747"/>
                  </a:lnTo>
                  <a:lnTo>
                    <a:pt x="104" y="730"/>
                  </a:lnTo>
                  <a:lnTo>
                    <a:pt x="91" y="714"/>
                  </a:lnTo>
                  <a:lnTo>
                    <a:pt x="78" y="696"/>
                  </a:lnTo>
                  <a:lnTo>
                    <a:pt x="65" y="677"/>
                  </a:lnTo>
                  <a:lnTo>
                    <a:pt x="54" y="658"/>
                  </a:lnTo>
                  <a:lnTo>
                    <a:pt x="45" y="638"/>
                  </a:lnTo>
                  <a:lnTo>
                    <a:pt x="37" y="619"/>
                  </a:lnTo>
                  <a:lnTo>
                    <a:pt x="27" y="598"/>
                  </a:lnTo>
                  <a:lnTo>
                    <a:pt x="21" y="576"/>
                  </a:lnTo>
                  <a:lnTo>
                    <a:pt x="14" y="555"/>
                  </a:lnTo>
                  <a:lnTo>
                    <a:pt x="9" y="533"/>
                  </a:lnTo>
                  <a:lnTo>
                    <a:pt x="6" y="510"/>
                  </a:lnTo>
                  <a:lnTo>
                    <a:pt x="3" y="488"/>
                  </a:lnTo>
                  <a:lnTo>
                    <a:pt x="1" y="466"/>
                  </a:lnTo>
                  <a:lnTo>
                    <a:pt x="0" y="442"/>
                  </a:lnTo>
                  <a:close/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0" name="Freeform 24">
              <a:extLst>
                <a:ext uri="{FF2B5EF4-FFF2-40B4-BE49-F238E27FC236}">
                  <a16:creationId xmlns:a16="http://schemas.microsoft.com/office/drawing/2014/main" id="{5470FF75-E2DF-D744-B176-47B536289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8213" y="3041650"/>
              <a:ext cx="101600" cy="152400"/>
            </a:xfrm>
            <a:custGeom>
              <a:avLst/>
              <a:gdLst>
                <a:gd name="T0" fmla="*/ 2147483646 w 128"/>
                <a:gd name="T1" fmla="*/ 2147483646 h 192"/>
                <a:gd name="T2" fmla="*/ 0 w 128"/>
                <a:gd name="T3" fmla="*/ 0 h 192"/>
                <a:gd name="T4" fmla="*/ 2147483646 w 128"/>
                <a:gd name="T5" fmla="*/ 2147483646 h 192"/>
                <a:gd name="T6" fmla="*/ 2147483646 w 128"/>
                <a:gd name="T7" fmla="*/ 2147483646 h 192"/>
                <a:gd name="T8" fmla="*/ 2147483646 w 128"/>
                <a:gd name="T9" fmla="*/ 2147483646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192"/>
                <a:gd name="T17" fmla="*/ 128 w 128"/>
                <a:gd name="T18" fmla="*/ 192 h 1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192">
                  <a:moveTo>
                    <a:pt x="128" y="160"/>
                  </a:moveTo>
                  <a:lnTo>
                    <a:pt x="0" y="0"/>
                  </a:lnTo>
                  <a:lnTo>
                    <a:pt x="32" y="192"/>
                  </a:lnTo>
                  <a:lnTo>
                    <a:pt x="64" y="192"/>
                  </a:lnTo>
                  <a:lnTo>
                    <a:pt x="128" y="160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01" name="Freeform 25">
              <a:extLst>
                <a:ext uri="{FF2B5EF4-FFF2-40B4-BE49-F238E27FC236}">
                  <a16:creationId xmlns:a16="http://schemas.microsoft.com/office/drawing/2014/main" id="{87762E68-1FEB-1244-95C4-CD199549E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0125" y="3195637"/>
              <a:ext cx="65088" cy="542925"/>
            </a:xfrm>
            <a:custGeom>
              <a:avLst/>
              <a:gdLst>
                <a:gd name="T0" fmla="*/ 2147483646 w 82"/>
                <a:gd name="T1" fmla="*/ 2147483646 h 684"/>
                <a:gd name="T2" fmla="*/ 2147483646 w 82"/>
                <a:gd name="T3" fmla="*/ 2147483646 h 684"/>
                <a:gd name="T4" fmla="*/ 2147483646 w 82"/>
                <a:gd name="T5" fmla="*/ 2147483646 h 684"/>
                <a:gd name="T6" fmla="*/ 2147483646 w 82"/>
                <a:gd name="T7" fmla="*/ 2147483646 h 684"/>
                <a:gd name="T8" fmla="*/ 2147483646 w 82"/>
                <a:gd name="T9" fmla="*/ 2147483646 h 684"/>
                <a:gd name="T10" fmla="*/ 2147483646 w 82"/>
                <a:gd name="T11" fmla="*/ 2147483646 h 684"/>
                <a:gd name="T12" fmla="*/ 2147483646 w 82"/>
                <a:gd name="T13" fmla="*/ 2147483646 h 684"/>
                <a:gd name="T14" fmla="*/ 2147483646 w 82"/>
                <a:gd name="T15" fmla="*/ 2147483646 h 684"/>
                <a:gd name="T16" fmla="*/ 2147483646 w 82"/>
                <a:gd name="T17" fmla="*/ 2147483646 h 684"/>
                <a:gd name="T18" fmla="*/ 2147483646 w 82"/>
                <a:gd name="T19" fmla="*/ 2147483646 h 684"/>
                <a:gd name="T20" fmla="*/ 2147483646 w 82"/>
                <a:gd name="T21" fmla="*/ 2147483646 h 684"/>
                <a:gd name="T22" fmla="*/ 2147483646 w 82"/>
                <a:gd name="T23" fmla="*/ 2147483646 h 684"/>
                <a:gd name="T24" fmla="*/ 2147483646 w 82"/>
                <a:gd name="T25" fmla="*/ 2147483646 h 684"/>
                <a:gd name="T26" fmla="*/ 2147483646 w 82"/>
                <a:gd name="T27" fmla="*/ 2147483646 h 684"/>
                <a:gd name="T28" fmla="*/ 2147483646 w 82"/>
                <a:gd name="T29" fmla="*/ 2147483646 h 684"/>
                <a:gd name="T30" fmla="*/ 2147483646 w 82"/>
                <a:gd name="T31" fmla="*/ 2147483646 h 684"/>
                <a:gd name="T32" fmla="*/ 2147483646 w 82"/>
                <a:gd name="T33" fmla="*/ 2147483646 h 684"/>
                <a:gd name="T34" fmla="*/ 2147483646 w 82"/>
                <a:gd name="T35" fmla="*/ 2147483646 h 684"/>
                <a:gd name="T36" fmla="*/ 2147483646 w 82"/>
                <a:gd name="T37" fmla="*/ 2147483646 h 684"/>
                <a:gd name="T38" fmla="*/ 2147483646 w 82"/>
                <a:gd name="T39" fmla="*/ 2147483646 h 684"/>
                <a:gd name="T40" fmla="*/ 2147483646 w 82"/>
                <a:gd name="T41" fmla="*/ 2147483646 h 684"/>
                <a:gd name="T42" fmla="*/ 2147483646 w 82"/>
                <a:gd name="T43" fmla="*/ 2147483646 h 684"/>
                <a:gd name="T44" fmla="*/ 2147483646 w 82"/>
                <a:gd name="T45" fmla="*/ 2147483646 h 684"/>
                <a:gd name="T46" fmla="*/ 2147483646 w 82"/>
                <a:gd name="T47" fmla="*/ 2147483646 h 684"/>
                <a:gd name="T48" fmla="*/ 2147483646 w 82"/>
                <a:gd name="T49" fmla="*/ 2147483646 h 684"/>
                <a:gd name="T50" fmla="*/ 2147483646 w 82"/>
                <a:gd name="T51" fmla="*/ 2147483646 h 684"/>
                <a:gd name="T52" fmla="*/ 2147483646 w 82"/>
                <a:gd name="T53" fmla="*/ 2147483646 h 684"/>
                <a:gd name="T54" fmla="*/ 2147483646 w 82"/>
                <a:gd name="T55" fmla="*/ 2147483646 h 684"/>
                <a:gd name="T56" fmla="*/ 2147483646 w 82"/>
                <a:gd name="T57" fmla="*/ 2147483646 h 684"/>
                <a:gd name="T58" fmla="*/ 2147483646 w 82"/>
                <a:gd name="T59" fmla="*/ 2147483646 h 684"/>
                <a:gd name="T60" fmla="*/ 2147483646 w 82"/>
                <a:gd name="T61" fmla="*/ 2147483646 h 684"/>
                <a:gd name="T62" fmla="*/ 2147483646 w 82"/>
                <a:gd name="T63" fmla="*/ 2147483646 h 684"/>
                <a:gd name="T64" fmla="*/ 2147483646 w 82"/>
                <a:gd name="T65" fmla="*/ 2147483646 h 684"/>
                <a:gd name="T66" fmla="*/ 2147483646 w 82"/>
                <a:gd name="T67" fmla="*/ 2147483646 h 684"/>
                <a:gd name="T68" fmla="*/ 2147483646 w 82"/>
                <a:gd name="T69" fmla="*/ 2147483646 h 684"/>
                <a:gd name="T70" fmla="*/ 2147483646 w 82"/>
                <a:gd name="T71" fmla="*/ 2147483646 h 684"/>
                <a:gd name="T72" fmla="*/ 2147483646 w 82"/>
                <a:gd name="T73" fmla="*/ 2147483646 h 684"/>
                <a:gd name="T74" fmla="*/ 2147483646 w 82"/>
                <a:gd name="T75" fmla="*/ 2147483646 h 684"/>
                <a:gd name="T76" fmla="*/ 2147483646 w 82"/>
                <a:gd name="T77" fmla="*/ 2147483646 h 684"/>
                <a:gd name="T78" fmla="*/ 2147483646 w 82"/>
                <a:gd name="T79" fmla="*/ 2147483646 h 684"/>
                <a:gd name="T80" fmla="*/ 2147483646 w 82"/>
                <a:gd name="T81" fmla="*/ 2147483646 h 684"/>
                <a:gd name="T82" fmla="*/ 2147483646 w 82"/>
                <a:gd name="T83" fmla="*/ 2147483646 h 684"/>
                <a:gd name="T84" fmla="*/ 2147483646 w 82"/>
                <a:gd name="T85" fmla="*/ 2147483646 h 684"/>
                <a:gd name="T86" fmla="*/ 2147483646 w 82"/>
                <a:gd name="T87" fmla="*/ 2147483646 h 684"/>
                <a:gd name="T88" fmla="*/ 2147483646 w 82"/>
                <a:gd name="T89" fmla="*/ 2147483646 h 684"/>
                <a:gd name="T90" fmla="*/ 2147483646 w 82"/>
                <a:gd name="T91" fmla="*/ 2147483646 h 684"/>
                <a:gd name="T92" fmla="*/ 2147483646 w 82"/>
                <a:gd name="T93" fmla="*/ 2147483646 h 684"/>
                <a:gd name="T94" fmla="*/ 2147483646 w 82"/>
                <a:gd name="T95" fmla="*/ 2147483646 h 684"/>
                <a:gd name="T96" fmla="*/ 2147483646 w 82"/>
                <a:gd name="T97" fmla="*/ 2147483646 h 68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2"/>
                <a:gd name="T148" fmla="*/ 0 h 684"/>
                <a:gd name="T149" fmla="*/ 82 w 82"/>
                <a:gd name="T150" fmla="*/ 684 h 68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2" h="684">
                  <a:moveTo>
                    <a:pt x="0" y="0"/>
                  </a:moveTo>
                  <a:lnTo>
                    <a:pt x="2" y="4"/>
                  </a:lnTo>
                  <a:lnTo>
                    <a:pt x="3" y="9"/>
                  </a:lnTo>
                  <a:lnTo>
                    <a:pt x="5" y="14"/>
                  </a:lnTo>
                  <a:lnTo>
                    <a:pt x="7" y="19"/>
                  </a:lnTo>
                  <a:lnTo>
                    <a:pt x="8" y="22"/>
                  </a:lnTo>
                  <a:lnTo>
                    <a:pt x="8" y="27"/>
                  </a:lnTo>
                  <a:lnTo>
                    <a:pt x="10" y="32"/>
                  </a:lnTo>
                  <a:lnTo>
                    <a:pt x="11" y="35"/>
                  </a:lnTo>
                  <a:lnTo>
                    <a:pt x="13" y="40"/>
                  </a:lnTo>
                  <a:lnTo>
                    <a:pt x="13" y="43"/>
                  </a:lnTo>
                  <a:lnTo>
                    <a:pt x="15" y="48"/>
                  </a:lnTo>
                  <a:lnTo>
                    <a:pt x="16" y="51"/>
                  </a:lnTo>
                  <a:lnTo>
                    <a:pt x="16" y="56"/>
                  </a:lnTo>
                  <a:lnTo>
                    <a:pt x="18" y="60"/>
                  </a:lnTo>
                  <a:lnTo>
                    <a:pt x="18" y="64"/>
                  </a:lnTo>
                  <a:lnTo>
                    <a:pt x="19" y="68"/>
                  </a:lnTo>
                  <a:lnTo>
                    <a:pt x="21" y="73"/>
                  </a:lnTo>
                  <a:lnTo>
                    <a:pt x="21" y="76"/>
                  </a:lnTo>
                  <a:lnTo>
                    <a:pt x="23" y="81"/>
                  </a:lnTo>
                  <a:lnTo>
                    <a:pt x="23" y="86"/>
                  </a:lnTo>
                  <a:lnTo>
                    <a:pt x="24" y="91"/>
                  </a:lnTo>
                  <a:lnTo>
                    <a:pt x="24" y="94"/>
                  </a:lnTo>
                  <a:lnTo>
                    <a:pt x="26" y="99"/>
                  </a:lnTo>
                  <a:lnTo>
                    <a:pt x="26" y="104"/>
                  </a:lnTo>
                  <a:lnTo>
                    <a:pt x="27" y="110"/>
                  </a:lnTo>
                  <a:lnTo>
                    <a:pt x="29" y="115"/>
                  </a:lnTo>
                  <a:lnTo>
                    <a:pt x="29" y="120"/>
                  </a:lnTo>
                  <a:lnTo>
                    <a:pt x="31" y="124"/>
                  </a:lnTo>
                  <a:lnTo>
                    <a:pt x="31" y="131"/>
                  </a:lnTo>
                  <a:lnTo>
                    <a:pt x="32" y="136"/>
                  </a:lnTo>
                  <a:lnTo>
                    <a:pt x="34" y="142"/>
                  </a:lnTo>
                  <a:lnTo>
                    <a:pt x="34" y="148"/>
                  </a:lnTo>
                  <a:lnTo>
                    <a:pt x="37" y="160"/>
                  </a:lnTo>
                  <a:lnTo>
                    <a:pt x="39" y="171"/>
                  </a:lnTo>
                  <a:lnTo>
                    <a:pt x="40" y="180"/>
                  </a:lnTo>
                  <a:lnTo>
                    <a:pt x="42" y="190"/>
                  </a:lnTo>
                  <a:lnTo>
                    <a:pt x="45" y="200"/>
                  </a:lnTo>
                  <a:lnTo>
                    <a:pt x="45" y="208"/>
                  </a:lnTo>
                  <a:lnTo>
                    <a:pt x="47" y="217"/>
                  </a:lnTo>
                  <a:lnTo>
                    <a:pt x="48" y="224"/>
                  </a:lnTo>
                  <a:lnTo>
                    <a:pt x="50" y="232"/>
                  </a:lnTo>
                  <a:lnTo>
                    <a:pt x="51" y="240"/>
                  </a:lnTo>
                  <a:lnTo>
                    <a:pt x="53" y="246"/>
                  </a:lnTo>
                  <a:lnTo>
                    <a:pt x="53" y="252"/>
                  </a:lnTo>
                  <a:lnTo>
                    <a:pt x="55" y="259"/>
                  </a:lnTo>
                  <a:lnTo>
                    <a:pt x="55" y="265"/>
                  </a:lnTo>
                  <a:lnTo>
                    <a:pt x="56" y="273"/>
                  </a:lnTo>
                  <a:lnTo>
                    <a:pt x="58" y="280"/>
                  </a:lnTo>
                  <a:lnTo>
                    <a:pt x="58" y="286"/>
                  </a:lnTo>
                  <a:lnTo>
                    <a:pt x="59" y="292"/>
                  </a:lnTo>
                  <a:lnTo>
                    <a:pt x="59" y="299"/>
                  </a:lnTo>
                  <a:lnTo>
                    <a:pt x="61" y="307"/>
                  </a:lnTo>
                  <a:lnTo>
                    <a:pt x="61" y="313"/>
                  </a:lnTo>
                  <a:lnTo>
                    <a:pt x="61" y="321"/>
                  </a:lnTo>
                  <a:lnTo>
                    <a:pt x="63" y="329"/>
                  </a:lnTo>
                  <a:lnTo>
                    <a:pt x="63" y="339"/>
                  </a:lnTo>
                  <a:lnTo>
                    <a:pt x="64" y="347"/>
                  </a:lnTo>
                  <a:lnTo>
                    <a:pt x="64" y="356"/>
                  </a:lnTo>
                  <a:lnTo>
                    <a:pt x="66" y="368"/>
                  </a:lnTo>
                  <a:lnTo>
                    <a:pt x="66" y="379"/>
                  </a:lnTo>
                  <a:lnTo>
                    <a:pt x="67" y="390"/>
                  </a:lnTo>
                  <a:lnTo>
                    <a:pt x="69" y="403"/>
                  </a:lnTo>
                  <a:lnTo>
                    <a:pt x="69" y="416"/>
                  </a:lnTo>
                  <a:lnTo>
                    <a:pt x="71" y="428"/>
                  </a:lnTo>
                  <a:lnTo>
                    <a:pt x="72" y="443"/>
                  </a:lnTo>
                  <a:lnTo>
                    <a:pt x="72" y="456"/>
                  </a:lnTo>
                  <a:lnTo>
                    <a:pt x="74" y="468"/>
                  </a:lnTo>
                  <a:lnTo>
                    <a:pt x="74" y="480"/>
                  </a:lnTo>
                  <a:lnTo>
                    <a:pt x="75" y="491"/>
                  </a:lnTo>
                  <a:lnTo>
                    <a:pt x="75" y="500"/>
                  </a:lnTo>
                  <a:lnTo>
                    <a:pt x="77" y="510"/>
                  </a:lnTo>
                  <a:lnTo>
                    <a:pt x="77" y="520"/>
                  </a:lnTo>
                  <a:lnTo>
                    <a:pt x="79" y="528"/>
                  </a:lnTo>
                  <a:lnTo>
                    <a:pt x="79" y="536"/>
                  </a:lnTo>
                  <a:lnTo>
                    <a:pt x="79" y="544"/>
                  </a:lnTo>
                  <a:lnTo>
                    <a:pt x="80" y="550"/>
                  </a:lnTo>
                  <a:lnTo>
                    <a:pt x="80" y="556"/>
                  </a:lnTo>
                  <a:lnTo>
                    <a:pt x="80" y="563"/>
                  </a:lnTo>
                  <a:lnTo>
                    <a:pt x="80" y="569"/>
                  </a:lnTo>
                  <a:lnTo>
                    <a:pt x="82" y="576"/>
                  </a:lnTo>
                  <a:lnTo>
                    <a:pt x="82" y="582"/>
                  </a:lnTo>
                  <a:lnTo>
                    <a:pt x="82" y="587"/>
                  </a:lnTo>
                  <a:lnTo>
                    <a:pt x="82" y="593"/>
                  </a:lnTo>
                  <a:lnTo>
                    <a:pt x="82" y="600"/>
                  </a:lnTo>
                  <a:lnTo>
                    <a:pt x="82" y="604"/>
                  </a:lnTo>
                  <a:lnTo>
                    <a:pt x="82" y="611"/>
                  </a:lnTo>
                  <a:lnTo>
                    <a:pt x="82" y="617"/>
                  </a:lnTo>
                  <a:lnTo>
                    <a:pt x="82" y="622"/>
                  </a:lnTo>
                  <a:lnTo>
                    <a:pt x="82" y="628"/>
                  </a:lnTo>
                  <a:lnTo>
                    <a:pt x="82" y="636"/>
                  </a:lnTo>
                  <a:lnTo>
                    <a:pt x="82" y="643"/>
                  </a:lnTo>
                  <a:lnTo>
                    <a:pt x="82" y="651"/>
                  </a:lnTo>
                  <a:lnTo>
                    <a:pt x="82" y="657"/>
                  </a:lnTo>
                  <a:lnTo>
                    <a:pt x="82" y="667"/>
                  </a:lnTo>
                  <a:lnTo>
                    <a:pt x="82" y="675"/>
                  </a:lnTo>
                  <a:lnTo>
                    <a:pt x="82" y="684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2" name="Freeform 26">
              <a:extLst>
                <a:ext uri="{FF2B5EF4-FFF2-40B4-BE49-F238E27FC236}">
                  <a16:creationId xmlns:a16="http://schemas.microsoft.com/office/drawing/2014/main" id="{74D2205B-E7B8-5941-A3EB-03661B7C5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1863" y="3738562"/>
              <a:ext cx="133350" cy="728663"/>
            </a:xfrm>
            <a:custGeom>
              <a:avLst/>
              <a:gdLst>
                <a:gd name="T0" fmla="*/ 2147483646 w 168"/>
                <a:gd name="T1" fmla="*/ 2147483646 h 919"/>
                <a:gd name="T2" fmla="*/ 2147483646 w 168"/>
                <a:gd name="T3" fmla="*/ 2147483646 h 919"/>
                <a:gd name="T4" fmla="*/ 2147483646 w 168"/>
                <a:gd name="T5" fmla="*/ 2147483646 h 919"/>
                <a:gd name="T6" fmla="*/ 2147483646 w 168"/>
                <a:gd name="T7" fmla="*/ 2147483646 h 919"/>
                <a:gd name="T8" fmla="*/ 2147483646 w 168"/>
                <a:gd name="T9" fmla="*/ 2147483646 h 919"/>
                <a:gd name="T10" fmla="*/ 2147483646 w 168"/>
                <a:gd name="T11" fmla="*/ 2147483646 h 919"/>
                <a:gd name="T12" fmla="*/ 2147483646 w 168"/>
                <a:gd name="T13" fmla="*/ 2147483646 h 919"/>
                <a:gd name="T14" fmla="*/ 2147483646 w 168"/>
                <a:gd name="T15" fmla="*/ 2147483646 h 919"/>
                <a:gd name="T16" fmla="*/ 2147483646 w 168"/>
                <a:gd name="T17" fmla="*/ 2147483646 h 919"/>
                <a:gd name="T18" fmla="*/ 2147483646 w 168"/>
                <a:gd name="T19" fmla="*/ 2147483646 h 919"/>
                <a:gd name="T20" fmla="*/ 2147483646 w 168"/>
                <a:gd name="T21" fmla="*/ 2147483646 h 919"/>
                <a:gd name="T22" fmla="*/ 2147483646 w 168"/>
                <a:gd name="T23" fmla="*/ 2147483646 h 919"/>
                <a:gd name="T24" fmla="*/ 2147483646 w 168"/>
                <a:gd name="T25" fmla="*/ 2147483646 h 919"/>
                <a:gd name="T26" fmla="*/ 2147483646 w 168"/>
                <a:gd name="T27" fmla="*/ 2147483646 h 919"/>
                <a:gd name="T28" fmla="*/ 2147483646 w 168"/>
                <a:gd name="T29" fmla="*/ 2147483646 h 919"/>
                <a:gd name="T30" fmla="*/ 2147483646 w 168"/>
                <a:gd name="T31" fmla="*/ 2147483646 h 919"/>
                <a:gd name="T32" fmla="*/ 2147483646 w 168"/>
                <a:gd name="T33" fmla="*/ 2147483646 h 919"/>
                <a:gd name="T34" fmla="*/ 2147483646 w 168"/>
                <a:gd name="T35" fmla="*/ 2147483646 h 919"/>
                <a:gd name="T36" fmla="*/ 2147483646 w 168"/>
                <a:gd name="T37" fmla="*/ 2147483646 h 919"/>
                <a:gd name="T38" fmla="*/ 2147483646 w 168"/>
                <a:gd name="T39" fmla="*/ 2147483646 h 919"/>
                <a:gd name="T40" fmla="*/ 2147483646 w 168"/>
                <a:gd name="T41" fmla="*/ 2147483646 h 919"/>
                <a:gd name="T42" fmla="*/ 2147483646 w 168"/>
                <a:gd name="T43" fmla="*/ 2147483646 h 919"/>
                <a:gd name="T44" fmla="*/ 2147483646 w 168"/>
                <a:gd name="T45" fmla="*/ 2147483646 h 919"/>
                <a:gd name="T46" fmla="*/ 2147483646 w 168"/>
                <a:gd name="T47" fmla="*/ 2147483646 h 919"/>
                <a:gd name="T48" fmla="*/ 2147483646 w 168"/>
                <a:gd name="T49" fmla="*/ 2147483646 h 919"/>
                <a:gd name="T50" fmla="*/ 2147483646 w 168"/>
                <a:gd name="T51" fmla="*/ 2147483646 h 919"/>
                <a:gd name="T52" fmla="*/ 2147483646 w 168"/>
                <a:gd name="T53" fmla="*/ 2147483646 h 919"/>
                <a:gd name="T54" fmla="*/ 2147483646 w 168"/>
                <a:gd name="T55" fmla="*/ 2147483646 h 919"/>
                <a:gd name="T56" fmla="*/ 2147483646 w 168"/>
                <a:gd name="T57" fmla="*/ 2147483646 h 919"/>
                <a:gd name="T58" fmla="*/ 2147483646 w 168"/>
                <a:gd name="T59" fmla="*/ 2147483646 h 919"/>
                <a:gd name="T60" fmla="*/ 2147483646 w 168"/>
                <a:gd name="T61" fmla="*/ 2147483646 h 919"/>
                <a:gd name="T62" fmla="*/ 2147483646 w 168"/>
                <a:gd name="T63" fmla="*/ 2147483646 h 919"/>
                <a:gd name="T64" fmla="*/ 2147483646 w 168"/>
                <a:gd name="T65" fmla="*/ 2147483646 h 919"/>
                <a:gd name="T66" fmla="*/ 2147483646 w 168"/>
                <a:gd name="T67" fmla="*/ 2147483646 h 919"/>
                <a:gd name="T68" fmla="*/ 2147483646 w 168"/>
                <a:gd name="T69" fmla="*/ 2147483646 h 919"/>
                <a:gd name="T70" fmla="*/ 2147483646 w 168"/>
                <a:gd name="T71" fmla="*/ 2147483646 h 919"/>
                <a:gd name="T72" fmla="*/ 2147483646 w 168"/>
                <a:gd name="T73" fmla="*/ 2147483646 h 919"/>
                <a:gd name="T74" fmla="*/ 2147483646 w 168"/>
                <a:gd name="T75" fmla="*/ 2147483646 h 919"/>
                <a:gd name="T76" fmla="*/ 2147483646 w 168"/>
                <a:gd name="T77" fmla="*/ 2147483646 h 919"/>
                <a:gd name="T78" fmla="*/ 2147483646 w 168"/>
                <a:gd name="T79" fmla="*/ 2147483646 h 919"/>
                <a:gd name="T80" fmla="*/ 2147483646 w 168"/>
                <a:gd name="T81" fmla="*/ 2147483646 h 919"/>
                <a:gd name="T82" fmla="*/ 2147483646 w 168"/>
                <a:gd name="T83" fmla="*/ 2147483646 h 919"/>
                <a:gd name="T84" fmla="*/ 2147483646 w 168"/>
                <a:gd name="T85" fmla="*/ 2147483646 h 919"/>
                <a:gd name="T86" fmla="*/ 2147483646 w 168"/>
                <a:gd name="T87" fmla="*/ 2147483646 h 919"/>
                <a:gd name="T88" fmla="*/ 2147483646 w 168"/>
                <a:gd name="T89" fmla="*/ 2147483646 h 919"/>
                <a:gd name="T90" fmla="*/ 2147483646 w 168"/>
                <a:gd name="T91" fmla="*/ 2147483646 h 919"/>
                <a:gd name="T92" fmla="*/ 2147483646 w 168"/>
                <a:gd name="T93" fmla="*/ 2147483646 h 919"/>
                <a:gd name="T94" fmla="*/ 2147483646 w 168"/>
                <a:gd name="T95" fmla="*/ 2147483646 h 919"/>
                <a:gd name="T96" fmla="*/ 2147483646 w 168"/>
                <a:gd name="T97" fmla="*/ 2147483646 h 91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8"/>
                <a:gd name="T148" fmla="*/ 0 h 919"/>
                <a:gd name="T149" fmla="*/ 168 w 168"/>
                <a:gd name="T150" fmla="*/ 919 h 91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8" h="919">
                  <a:moveTo>
                    <a:pt x="0" y="919"/>
                  </a:moveTo>
                  <a:lnTo>
                    <a:pt x="9" y="896"/>
                  </a:lnTo>
                  <a:lnTo>
                    <a:pt x="17" y="874"/>
                  </a:lnTo>
                  <a:lnTo>
                    <a:pt x="24" y="853"/>
                  </a:lnTo>
                  <a:lnTo>
                    <a:pt x="32" y="834"/>
                  </a:lnTo>
                  <a:lnTo>
                    <a:pt x="38" y="816"/>
                  </a:lnTo>
                  <a:lnTo>
                    <a:pt x="45" y="799"/>
                  </a:lnTo>
                  <a:lnTo>
                    <a:pt x="51" y="784"/>
                  </a:lnTo>
                  <a:lnTo>
                    <a:pt x="56" y="770"/>
                  </a:lnTo>
                  <a:lnTo>
                    <a:pt x="61" y="756"/>
                  </a:lnTo>
                  <a:lnTo>
                    <a:pt x="65" y="743"/>
                  </a:lnTo>
                  <a:lnTo>
                    <a:pt x="70" y="730"/>
                  </a:lnTo>
                  <a:lnTo>
                    <a:pt x="73" y="719"/>
                  </a:lnTo>
                  <a:lnTo>
                    <a:pt x="78" y="708"/>
                  </a:lnTo>
                  <a:lnTo>
                    <a:pt x="81" y="698"/>
                  </a:lnTo>
                  <a:lnTo>
                    <a:pt x="85" y="688"/>
                  </a:lnTo>
                  <a:lnTo>
                    <a:pt x="88" y="679"/>
                  </a:lnTo>
                  <a:lnTo>
                    <a:pt x="89" y="671"/>
                  </a:lnTo>
                  <a:lnTo>
                    <a:pt x="93" y="663"/>
                  </a:lnTo>
                  <a:lnTo>
                    <a:pt x="94" y="653"/>
                  </a:lnTo>
                  <a:lnTo>
                    <a:pt x="97" y="645"/>
                  </a:lnTo>
                  <a:lnTo>
                    <a:pt x="99" y="637"/>
                  </a:lnTo>
                  <a:lnTo>
                    <a:pt x="101" y="629"/>
                  </a:lnTo>
                  <a:lnTo>
                    <a:pt x="104" y="621"/>
                  </a:lnTo>
                  <a:lnTo>
                    <a:pt x="105" y="613"/>
                  </a:lnTo>
                  <a:lnTo>
                    <a:pt x="107" y="605"/>
                  </a:lnTo>
                  <a:lnTo>
                    <a:pt x="109" y="597"/>
                  </a:lnTo>
                  <a:lnTo>
                    <a:pt x="110" y="588"/>
                  </a:lnTo>
                  <a:lnTo>
                    <a:pt x="112" y="578"/>
                  </a:lnTo>
                  <a:lnTo>
                    <a:pt x="115" y="568"/>
                  </a:lnTo>
                  <a:lnTo>
                    <a:pt x="117" y="559"/>
                  </a:lnTo>
                  <a:lnTo>
                    <a:pt x="118" y="548"/>
                  </a:lnTo>
                  <a:lnTo>
                    <a:pt x="120" y="536"/>
                  </a:lnTo>
                  <a:lnTo>
                    <a:pt x="123" y="525"/>
                  </a:lnTo>
                  <a:lnTo>
                    <a:pt x="125" y="514"/>
                  </a:lnTo>
                  <a:lnTo>
                    <a:pt x="126" y="503"/>
                  </a:lnTo>
                  <a:lnTo>
                    <a:pt x="128" y="493"/>
                  </a:lnTo>
                  <a:lnTo>
                    <a:pt x="131" y="485"/>
                  </a:lnTo>
                  <a:lnTo>
                    <a:pt x="131" y="476"/>
                  </a:lnTo>
                  <a:lnTo>
                    <a:pt x="133" y="468"/>
                  </a:lnTo>
                  <a:lnTo>
                    <a:pt x="134" y="460"/>
                  </a:lnTo>
                  <a:lnTo>
                    <a:pt x="136" y="453"/>
                  </a:lnTo>
                  <a:lnTo>
                    <a:pt x="137" y="445"/>
                  </a:lnTo>
                  <a:lnTo>
                    <a:pt x="139" y="439"/>
                  </a:lnTo>
                  <a:lnTo>
                    <a:pt x="139" y="431"/>
                  </a:lnTo>
                  <a:lnTo>
                    <a:pt x="141" y="424"/>
                  </a:lnTo>
                  <a:lnTo>
                    <a:pt x="141" y="418"/>
                  </a:lnTo>
                  <a:lnTo>
                    <a:pt x="142" y="412"/>
                  </a:lnTo>
                  <a:lnTo>
                    <a:pt x="144" y="405"/>
                  </a:lnTo>
                  <a:lnTo>
                    <a:pt x="144" y="399"/>
                  </a:lnTo>
                  <a:lnTo>
                    <a:pt x="145" y="392"/>
                  </a:lnTo>
                  <a:lnTo>
                    <a:pt x="145" y="384"/>
                  </a:lnTo>
                  <a:lnTo>
                    <a:pt x="147" y="378"/>
                  </a:lnTo>
                  <a:lnTo>
                    <a:pt x="147" y="370"/>
                  </a:lnTo>
                  <a:lnTo>
                    <a:pt x="147" y="362"/>
                  </a:lnTo>
                  <a:lnTo>
                    <a:pt x="149" y="354"/>
                  </a:lnTo>
                  <a:lnTo>
                    <a:pt x="149" y="346"/>
                  </a:lnTo>
                  <a:lnTo>
                    <a:pt x="150" y="336"/>
                  </a:lnTo>
                  <a:lnTo>
                    <a:pt x="150" y="327"/>
                  </a:lnTo>
                  <a:lnTo>
                    <a:pt x="152" y="317"/>
                  </a:lnTo>
                  <a:lnTo>
                    <a:pt x="152" y="306"/>
                  </a:lnTo>
                  <a:lnTo>
                    <a:pt x="153" y="295"/>
                  </a:lnTo>
                  <a:lnTo>
                    <a:pt x="155" y="282"/>
                  </a:lnTo>
                  <a:lnTo>
                    <a:pt x="155" y="269"/>
                  </a:lnTo>
                  <a:lnTo>
                    <a:pt x="157" y="255"/>
                  </a:lnTo>
                  <a:lnTo>
                    <a:pt x="158" y="242"/>
                  </a:lnTo>
                  <a:lnTo>
                    <a:pt x="158" y="228"/>
                  </a:lnTo>
                  <a:lnTo>
                    <a:pt x="160" y="216"/>
                  </a:lnTo>
                  <a:lnTo>
                    <a:pt x="160" y="205"/>
                  </a:lnTo>
                  <a:lnTo>
                    <a:pt x="161" y="194"/>
                  </a:lnTo>
                  <a:lnTo>
                    <a:pt x="161" y="183"/>
                  </a:lnTo>
                  <a:lnTo>
                    <a:pt x="163" y="175"/>
                  </a:lnTo>
                  <a:lnTo>
                    <a:pt x="163" y="165"/>
                  </a:lnTo>
                  <a:lnTo>
                    <a:pt x="165" y="157"/>
                  </a:lnTo>
                  <a:lnTo>
                    <a:pt x="165" y="149"/>
                  </a:lnTo>
                  <a:lnTo>
                    <a:pt x="165" y="141"/>
                  </a:lnTo>
                  <a:lnTo>
                    <a:pt x="166" y="135"/>
                  </a:lnTo>
                  <a:lnTo>
                    <a:pt x="166" y="127"/>
                  </a:lnTo>
                  <a:lnTo>
                    <a:pt x="166" y="120"/>
                  </a:lnTo>
                  <a:lnTo>
                    <a:pt x="166" y="114"/>
                  </a:lnTo>
                  <a:lnTo>
                    <a:pt x="168" y="109"/>
                  </a:lnTo>
                  <a:lnTo>
                    <a:pt x="168" y="103"/>
                  </a:lnTo>
                  <a:lnTo>
                    <a:pt x="168" y="96"/>
                  </a:lnTo>
                  <a:lnTo>
                    <a:pt x="168" y="92"/>
                  </a:lnTo>
                  <a:lnTo>
                    <a:pt x="168" y="85"/>
                  </a:lnTo>
                  <a:lnTo>
                    <a:pt x="168" y="79"/>
                  </a:lnTo>
                  <a:lnTo>
                    <a:pt x="168" y="74"/>
                  </a:lnTo>
                  <a:lnTo>
                    <a:pt x="168" y="68"/>
                  </a:lnTo>
                  <a:lnTo>
                    <a:pt x="168" y="61"/>
                  </a:lnTo>
                  <a:lnTo>
                    <a:pt x="168" y="55"/>
                  </a:lnTo>
                  <a:lnTo>
                    <a:pt x="168" y="48"/>
                  </a:lnTo>
                  <a:lnTo>
                    <a:pt x="168" y="42"/>
                  </a:lnTo>
                  <a:lnTo>
                    <a:pt x="168" y="34"/>
                  </a:lnTo>
                  <a:lnTo>
                    <a:pt x="168" y="26"/>
                  </a:lnTo>
                  <a:lnTo>
                    <a:pt x="168" y="18"/>
                  </a:lnTo>
                  <a:lnTo>
                    <a:pt x="168" y="10"/>
                  </a:lnTo>
                  <a:lnTo>
                    <a:pt x="168" y="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3" name="Freeform 27">
              <a:extLst>
                <a:ext uri="{FF2B5EF4-FFF2-40B4-BE49-F238E27FC236}">
                  <a16:creationId xmlns:a16="http://schemas.microsoft.com/office/drawing/2014/main" id="{7AE05F5B-0785-174B-AE12-A8B5D505C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500" y="4460875"/>
              <a:ext cx="1260475" cy="720725"/>
            </a:xfrm>
            <a:custGeom>
              <a:avLst/>
              <a:gdLst>
                <a:gd name="T0" fmla="*/ 2147483646 w 1587"/>
                <a:gd name="T1" fmla="*/ 2147483646 h 907"/>
                <a:gd name="T2" fmla="*/ 2147483646 w 1587"/>
                <a:gd name="T3" fmla="*/ 2147483646 h 907"/>
                <a:gd name="T4" fmla="*/ 2147483646 w 1587"/>
                <a:gd name="T5" fmla="*/ 2147483646 h 907"/>
                <a:gd name="T6" fmla="*/ 2147483646 w 1587"/>
                <a:gd name="T7" fmla="*/ 2147483646 h 907"/>
                <a:gd name="T8" fmla="*/ 2147483646 w 1587"/>
                <a:gd name="T9" fmla="*/ 2147483646 h 907"/>
                <a:gd name="T10" fmla="*/ 2147483646 w 1587"/>
                <a:gd name="T11" fmla="*/ 2147483646 h 907"/>
                <a:gd name="T12" fmla="*/ 2147483646 w 1587"/>
                <a:gd name="T13" fmla="*/ 2147483646 h 907"/>
                <a:gd name="T14" fmla="*/ 2147483646 w 1587"/>
                <a:gd name="T15" fmla="*/ 2147483646 h 907"/>
                <a:gd name="T16" fmla="*/ 2147483646 w 1587"/>
                <a:gd name="T17" fmla="*/ 2147483646 h 907"/>
                <a:gd name="T18" fmla="*/ 2147483646 w 1587"/>
                <a:gd name="T19" fmla="*/ 2147483646 h 907"/>
                <a:gd name="T20" fmla="*/ 0 w 1587"/>
                <a:gd name="T21" fmla="*/ 2147483646 h 907"/>
                <a:gd name="T22" fmla="*/ 2147483646 w 1587"/>
                <a:gd name="T23" fmla="*/ 2147483646 h 907"/>
                <a:gd name="T24" fmla="*/ 2147483646 w 1587"/>
                <a:gd name="T25" fmla="*/ 2147483646 h 907"/>
                <a:gd name="T26" fmla="*/ 2147483646 w 1587"/>
                <a:gd name="T27" fmla="*/ 2147483646 h 907"/>
                <a:gd name="T28" fmla="*/ 2147483646 w 1587"/>
                <a:gd name="T29" fmla="*/ 2147483646 h 907"/>
                <a:gd name="T30" fmla="*/ 2147483646 w 1587"/>
                <a:gd name="T31" fmla="*/ 2147483646 h 907"/>
                <a:gd name="T32" fmla="*/ 2147483646 w 1587"/>
                <a:gd name="T33" fmla="*/ 2147483646 h 907"/>
                <a:gd name="T34" fmla="*/ 2147483646 w 1587"/>
                <a:gd name="T35" fmla="*/ 2147483646 h 907"/>
                <a:gd name="T36" fmla="*/ 2147483646 w 1587"/>
                <a:gd name="T37" fmla="*/ 2147483646 h 907"/>
                <a:gd name="T38" fmla="*/ 2147483646 w 1587"/>
                <a:gd name="T39" fmla="*/ 2147483646 h 907"/>
                <a:gd name="T40" fmla="*/ 2147483646 w 1587"/>
                <a:gd name="T41" fmla="*/ 2147483646 h 907"/>
                <a:gd name="T42" fmla="*/ 2147483646 w 1587"/>
                <a:gd name="T43" fmla="*/ 2147483646 h 907"/>
                <a:gd name="T44" fmla="*/ 2147483646 w 1587"/>
                <a:gd name="T45" fmla="*/ 2147483646 h 907"/>
                <a:gd name="T46" fmla="*/ 2147483646 w 1587"/>
                <a:gd name="T47" fmla="*/ 2147483646 h 907"/>
                <a:gd name="T48" fmla="*/ 2147483646 w 1587"/>
                <a:gd name="T49" fmla="*/ 2147483646 h 907"/>
                <a:gd name="T50" fmla="*/ 2147483646 w 1587"/>
                <a:gd name="T51" fmla="*/ 2147483646 h 907"/>
                <a:gd name="T52" fmla="*/ 2147483646 w 1587"/>
                <a:gd name="T53" fmla="*/ 2147483646 h 907"/>
                <a:gd name="T54" fmla="*/ 2147483646 w 1587"/>
                <a:gd name="T55" fmla="*/ 2147483646 h 907"/>
                <a:gd name="T56" fmla="*/ 2147483646 w 1587"/>
                <a:gd name="T57" fmla="*/ 2147483646 h 907"/>
                <a:gd name="T58" fmla="*/ 2147483646 w 1587"/>
                <a:gd name="T59" fmla="*/ 2147483646 h 907"/>
                <a:gd name="T60" fmla="*/ 2147483646 w 1587"/>
                <a:gd name="T61" fmla="*/ 2147483646 h 907"/>
                <a:gd name="T62" fmla="*/ 2147483646 w 1587"/>
                <a:gd name="T63" fmla="*/ 2147483646 h 907"/>
                <a:gd name="T64" fmla="*/ 2147483646 w 1587"/>
                <a:gd name="T65" fmla="*/ 2147483646 h 907"/>
                <a:gd name="T66" fmla="*/ 2147483646 w 1587"/>
                <a:gd name="T67" fmla="*/ 2147483646 h 907"/>
                <a:gd name="T68" fmla="*/ 2147483646 w 1587"/>
                <a:gd name="T69" fmla="*/ 2147483646 h 907"/>
                <a:gd name="T70" fmla="*/ 2147483646 w 1587"/>
                <a:gd name="T71" fmla="*/ 2147483646 h 907"/>
                <a:gd name="T72" fmla="*/ 2147483646 w 1587"/>
                <a:gd name="T73" fmla="*/ 2147483646 h 907"/>
                <a:gd name="T74" fmla="*/ 2147483646 w 1587"/>
                <a:gd name="T75" fmla="*/ 2147483646 h 907"/>
                <a:gd name="T76" fmla="*/ 2147483646 w 1587"/>
                <a:gd name="T77" fmla="*/ 2147483646 h 907"/>
                <a:gd name="T78" fmla="*/ 2147483646 w 1587"/>
                <a:gd name="T79" fmla="*/ 2147483646 h 907"/>
                <a:gd name="T80" fmla="*/ 2147483646 w 1587"/>
                <a:gd name="T81" fmla="*/ 2147483646 h 907"/>
                <a:gd name="T82" fmla="*/ 2147483646 w 1587"/>
                <a:gd name="T83" fmla="*/ 2147483646 h 907"/>
                <a:gd name="T84" fmla="*/ 2147483646 w 1587"/>
                <a:gd name="T85" fmla="*/ 2147483646 h 907"/>
                <a:gd name="T86" fmla="*/ 2147483646 w 1587"/>
                <a:gd name="T87" fmla="*/ 0 h 90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87"/>
                <a:gd name="T133" fmla="*/ 0 h 907"/>
                <a:gd name="T134" fmla="*/ 1587 w 1587"/>
                <a:gd name="T135" fmla="*/ 907 h 90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87" h="907">
                  <a:moveTo>
                    <a:pt x="794" y="0"/>
                  </a:moveTo>
                  <a:lnTo>
                    <a:pt x="754" y="0"/>
                  </a:lnTo>
                  <a:lnTo>
                    <a:pt x="714" y="1"/>
                  </a:lnTo>
                  <a:lnTo>
                    <a:pt x="674" y="5"/>
                  </a:lnTo>
                  <a:lnTo>
                    <a:pt x="634" y="9"/>
                  </a:lnTo>
                  <a:lnTo>
                    <a:pt x="595" y="14"/>
                  </a:lnTo>
                  <a:lnTo>
                    <a:pt x="558" y="21"/>
                  </a:lnTo>
                  <a:lnTo>
                    <a:pt x="522" y="27"/>
                  </a:lnTo>
                  <a:lnTo>
                    <a:pt x="485" y="35"/>
                  </a:lnTo>
                  <a:lnTo>
                    <a:pt x="450" y="45"/>
                  </a:lnTo>
                  <a:lnTo>
                    <a:pt x="416" y="54"/>
                  </a:lnTo>
                  <a:lnTo>
                    <a:pt x="382" y="65"/>
                  </a:lnTo>
                  <a:lnTo>
                    <a:pt x="350" y="77"/>
                  </a:lnTo>
                  <a:lnTo>
                    <a:pt x="320" y="89"/>
                  </a:lnTo>
                  <a:lnTo>
                    <a:pt x="290" y="104"/>
                  </a:lnTo>
                  <a:lnTo>
                    <a:pt x="261" y="118"/>
                  </a:lnTo>
                  <a:lnTo>
                    <a:pt x="234" y="133"/>
                  </a:lnTo>
                  <a:lnTo>
                    <a:pt x="206" y="149"/>
                  </a:lnTo>
                  <a:lnTo>
                    <a:pt x="182" y="165"/>
                  </a:lnTo>
                  <a:lnTo>
                    <a:pt x="158" y="182"/>
                  </a:lnTo>
                  <a:lnTo>
                    <a:pt x="136" y="200"/>
                  </a:lnTo>
                  <a:lnTo>
                    <a:pt x="115" y="217"/>
                  </a:lnTo>
                  <a:lnTo>
                    <a:pt x="96" y="237"/>
                  </a:lnTo>
                  <a:lnTo>
                    <a:pt x="78" y="256"/>
                  </a:lnTo>
                  <a:lnTo>
                    <a:pt x="62" y="277"/>
                  </a:lnTo>
                  <a:lnTo>
                    <a:pt x="48" y="297"/>
                  </a:lnTo>
                  <a:lnTo>
                    <a:pt x="37" y="318"/>
                  </a:lnTo>
                  <a:lnTo>
                    <a:pt x="25" y="339"/>
                  </a:lnTo>
                  <a:lnTo>
                    <a:pt x="16" y="361"/>
                  </a:lnTo>
                  <a:lnTo>
                    <a:pt x="9" y="384"/>
                  </a:lnTo>
                  <a:lnTo>
                    <a:pt x="5" y="406"/>
                  </a:lnTo>
                  <a:lnTo>
                    <a:pt x="1" y="430"/>
                  </a:lnTo>
                  <a:lnTo>
                    <a:pt x="0" y="453"/>
                  </a:lnTo>
                  <a:lnTo>
                    <a:pt x="1" y="477"/>
                  </a:lnTo>
                  <a:lnTo>
                    <a:pt x="5" y="499"/>
                  </a:lnTo>
                  <a:lnTo>
                    <a:pt x="9" y="521"/>
                  </a:lnTo>
                  <a:lnTo>
                    <a:pt x="16" y="544"/>
                  </a:lnTo>
                  <a:lnTo>
                    <a:pt x="25" y="566"/>
                  </a:lnTo>
                  <a:lnTo>
                    <a:pt x="37" y="589"/>
                  </a:lnTo>
                  <a:lnTo>
                    <a:pt x="48" y="609"/>
                  </a:lnTo>
                  <a:lnTo>
                    <a:pt x="62" y="630"/>
                  </a:lnTo>
                  <a:lnTo>
                    <a:pt x="78" y="649"/>
                  </a:lnTo>
                  <a:lnTo>
                    <a:pt x="96" y="669"/>
                  </a:lnTo>
                  <a:lnTo>
                    <a:pt x="115" y="688"/>
                  </a:lnTo>
                  <a:lnTo>
                    <a:pt x="136" y="707"/>
                  </a:lnTo>
                  <a:lnTo>
                    <a:pt x="158" y="725"/>
                  </a:lnTo>
                  <a:lnTo>
                    <a:pt x="182" y="742"/>
                  </a:lnTo>
                  <a:lnTo>
                    <a:pt x="206" y="758"/>
                  </a:lnTo>
                  <a:lnTo>
                    <a:pt x="234" y="774"/>
                  </a:lnTo>
                  <a:lnTo>
                    <a:pt x="261" y="789"/>
                  </a:lnTo>
                  <a:lnTo>
                    <a:pt x="290" y="803"/>
                  </a:lnTo>
                  <a:lnTo>
                    <a:pt x="320" y="816"/>
                  </a:lnTo>
                  <a:lnTo>
                    <a:pt x="350" y="829"/>
                  </a:lnTo>
                  <a:lnTo>
                    <a:pt x="382" y="841"/>
                  </a:lnTo>
                  <a:lnTo>
                    <a:pt x="416" y="853"/>
                  </a:lnTo>
                  <a:lnTo>
                    <a:pt x="450" y="862"/>
                  </a:lnTo>
                  <a:lnTo>
                    <a:pt x="485" y="870"/>
                  </a:lnTo>
                  <a:lnTo>
                    <a:pt x="522" y="880"/>
                  </a:lnTo>
                  <a:lnTo>
                    <a:pt x="558" y="886"/>
                  </a:lnTo>
                  <a:lnTo>
                    <a:pt x="595" y="893"/>
                  </a:lnTo>
                  <a:lnTo>
                    <a:pt x="634" y="897"/>
                  </a:lnTo>
                  <a:lnTo>
                    <a:pt x="674" y="901"/>
                  </a:lnTo>
                  <a:lnTo>
                    <a:pt x="714" y="904"/>
                  </a:lnTo>
                  <a:lnTo>
                    <a:pt x="754" y="905"/>
                  </a:lnTo>
                  <a:lnTo>
                    <a:pt x="794" y="907"/>
                  </a:lnTo>
                  <a:lnTo>
                    <a:pt x="835" y="905"/>
                  </a:lnTo>
                  <a:lnTo>
                    <a:pt x="875" y="904"/>
                  </a:lnTo>
                  <a:lnTo>
                    <a:pt x="915" y="901"/>
                  </a:lnTo>
                  <a:lnTo>
                    <a:pt x="954" y="897"/>
                  </a:lnTo>
                  <a:lnTo>
                    <a:pt x="992" y="893"/>
                  </a:lnTo>
                  <a:lnTo>
                    <a:pt x="1030" y="886"/>
                  </a:lnTo>
                  <a:lnTo>
                    <a:pt x="1067" y="880"/>
                  </a:lnTo>
                  <a:lnTo>
                    <a:pt x="1102" y="870"/>
                  </a:lnTo>
                  <a:lnTo>
                    <a:pt x="1138" y="862"/>
                  </a:lnTo>
                  <a:lnTo>
                    <a:pt x="1173" y="853"/>
                  </a:lnTo>
                  <a:lnTo>
                    <a:pt x="1205" y="841"/>
                  </a:lnTo>
                  <a:lnTo>
                    <a:pt x="1238" y="829"/>
                  </a:lnTo>
                  <a:lnTo>
                    <a:pt x="1269" y="816"/>
                  </a:lnTo>
                  <a:lnTo>
                    <a:pt x="1299" y="803"/>
                  </a:lnTo>
                  <a:lnTo>
                    <a:pt x="1328" y="789"/>
                  </a:lnTo>
                  <a:lnTo>
                    <a:pt x="1355" y="774"/>
                  </a:lnTo>
                  <a:lnTo>
                    <a:pt x="1381" y="758"/>
                  </a:lnTo>
                  <a:lnTo>
                    <a:pt x="1406" y="742"/>
                  </a:lnTo>
                  <a:lnTo>
                    <a:pt x="1430" y="725"/>
                  </a:lnTo>
                  <a:lnTo>
                    <a:pt x="1453" y="707"/>
                  </a:lnTo>
                  <a:lnTo>
                    <a:pt x="1472" y="688"/>
                  </a:lnTo>
                  <a:lnTo>
                    <a:pt x="1491" y="669"/>
                  </a:lnTo>
                  <a:lnTo>
                    <a:pt x="1509" y="649"/>
                  </a:lnTo>
                  <a:lnTo>
                    <a:pt x="1525" y="630"/>
                  </a:lnTo>
                  <a:lnTo>
                    <a:pt x="1539" y="609"/>
                  </a:lnTo>
                  <a:lnTo>
                    <a:pt x="1552" y="589"/>
                  </a:lnTo>
                  <a:lnTo>
                    <a:pt x="1563" y="566"/>
                  </a:lnTo>
                  <a:lnTo>
                    <a:pt x="1571" y="544"/>
                  </a:lnTo>
                  <a:lnTo>
                    <a:pt x="1579" y="521"/>
                  </a:lnTo>
                  <a:lnTo>
                    <a:pt x="1584" y="499"/>
                  </a:lnTo>
                  <a:lnTo>
                    <a:pt x="1587" y="477"/>
                  </a:lnTo>
                  <a:lnTo>
                    <a:pt x="1587" y="453"/>
                  </a:lnTo>
                  <a:lnTo>
                    <a:pt x="1587" y="430"/>
                  </a:lnTo>
                  <a:lnTo>
                    <a:pt x="1584" y="406"/>
                  </a:lnTo>
                  <a:lnTo>
                    <a:pt x="1579" y="384"/>
                  </a:lnTo>
                  <a:lnTo>
                    <a:pt x="1571" y="361"/>
                  </a:lnTo>
                  <a:lnTo>
                    <a:pt x="1563" y="339"/>
                  </a:lnTo>
                  <a:lnTo>
                    <a:pt x="1552" y="318"/>
                  </a:lnTo>
                  <a:lnTo>
                    <a:pt x="1539" y="297"/>
                  </a:lnTo>
                  <a:lnTo>
                    <a:pt x="1525" y="277"/>
                  </a:lnTo>
                  <a:lnTo>
                    <a:pt x="1509" y="256"/>
                  </a:lnTo>
                  <a:lnTo>
                    <a:pt x="1491" y="237"/>
                  </a:lnTo>
                  <a:lnTo>
                    <a:pt x="1472" y="217"/>
                  </a:lnTo>
                  <a:lnTo>
                    <a:pt x="1453" y="200"/>
                  </a:lnTo>
                  <a:lnTo>
                    <a:pt x="1430" y="182"/>
                  </a:lnTo>
                  <a:lnTo>
                    <a:pt x="1406" y="165"/>
                  </a:lnTo>
                  <a:lnTo>
                    <a:pt x="1381" y="149"/>
                  </a:lnTo>
                  <a:lnTo>
                    <a:pt x="1355" y="133"/>
                  </a:lnTo>
                  <a:lnTo>
                    <a:pt x="1328" y="118"/>
                  </a:lnTo>
                  <a:lnTo>
                    <a:pt x="1299" y="104"/>
                  </a:lnTo>
                  <a:lnTo>
                    <a:pt x="1269" y="89"/>
                  </a:lnTo>
                  <a:lnTo>
                    <a:pt x="1238" y="77"/>
                  </a:lnTo>
                  <a:lnTo>
                    <a:pt x="1205" y="65"/>
                  </a:lnTo>
                  <a:lnTo>
                    <a:pt x="1173" y="54"/>
                  </a:lnTo>
                  <a:lnTo>
                    <a:pt x="1138" y="45"/>
                  </a:lnTo>
                  <a:lnTo>
                    <a:pt x="1102" y="35"/>
                  </a:lnTo>
                  <a:lnTo>
                    <a:pt x="1067" y="27"/>
                  </a:lnTo>
                  <a:lnTo>
                    <a:pt x="1030" y="21"/>
                  </a:lnTo>
                  <a:lnTo>
                    <a:pt x="992" y="14"/>
                  </a:lnTo>
                  <a:lnTo>
                    <a:pt x="954" y="9"/>
                  </a:lnTo>
                  <a:lnTo>
                    <a:pt x="915" y="5"/>
                  </a:lnTo>
                  <a:lnTo>
                    <a:pt x="875" y="1"/>
                  </a:lnTo>
                  <a:lnTo>
                    <a:pt x="835" y="0"/>
                  </a:lnTo>
                  <a:lnTo>
                    <a:pt x="794" y="0"/>
                  </a:lnTo>
                </a:path>
              </a:pathLst>
            </a:custGeom>
            <a:solidFill>
              <a:schemeClr val="bg1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04" name="Rectangle 28">
              <a:extLst>
                <a:ext uri="{FF2B5EF4-FFF2-40B4-BE49-F238E27FC236}">
                  <a16:creationId xmlns:a16="http://schemas.microsoft.com/office/drawing/2014/main" id="{3956F654-CA87-0E4E-B0C6-0DAC251B6E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1950" y="4684712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05" name="Rectangle 29">
              <a:extLst>
                <a:ext uri="{FF2B5EF4-FFF2-40B4-BE49-F238E27FC236}">
                  <a16:creationId xmlns:a16="http://schemas.microsoft.com/office/drawing/2014/main" id="{A7D41E43-A3DD-184C-9D33-4749028956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3400" y="480060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06" name="Rectangle 30">
              <a:extLst>
                <a:ext uri="{FF2B5EF4-FFF2-40B4-BE49-F238E27FC236}">
                  <a16:creationId xmlns:a16="http://schemas.microsoft.com/office/drawing/2014/main" id="{2AFCDD9B-9C4B-0345-8AA5-0B3F7CF87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4700" y="4684712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07" name="Rectangle 31">
              <a:extLst>
                <a:ext uri="{FF2B5EF4-FFF2-40B4-BE49-F238E27FC236}">
                  <a16:creationId xmlns:a16="http://schemas.microsoft.com/office/drawing/2014/main" id="{68D71AC8-E10B-A84B-8AF4-15627E8922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4588" y="4684712"/>
              <a:ext cx="1714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08" name="Rectangle 32">
              <a:extLst>
                <a:ext uri="{FF2B5EF4-FFF2-40B4-BE49-F238E27FC236}">
                  <a16:creationId xmlns:a16="http://schemas.microsoft.com/office/drawing/2014/main" id="{50375093-EC62-934D-8C41-4E26864C4E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9800" y="4684712"/>
              <a:ext cx="18573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09" name="Freeform 33">
              <a:extLst>
                <a:ext uri="{FF2B5EF4-FFF2-40B4-BE49-F238E27FC236}">
                  <a16:creationId xmlns:a16="http://schemas.microsoft.com/office/drawing/2014/main" id="{2E37E35C-E931-D446-B983-0C3B631E0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813" y="2101850"/>
              <a:ext cx="76200" cy="152400"/>
            </a:xfrm>
            <a:custGeom>
              <a:avLst/>
              <a:gdLst>
                <a:gd name="T0" fmla="*/ 0 w 96"/>
                <a:gd name="T1" fmla="*/ 0 h 192"/>
                <a:gd name="T2" fmla="*/ 2147483646 w 96"/>
                <a:gd name="T3" fmla="*/ 2147483646 h 192"/>
                <a:gd name="T4" fmla="*/ 2147483646 w 96"/>
                <a:gd name="T5" fmla="*/ 0 h 192"/>
                <a:gd name="T6" fmla="*/ 2147483646 w 96"/>
                <a:gd name="T7" fmla="*/ 0 h 192"/>
                <a:gd name="T8" fmla="*/ 0 w 96"/>
                <a:gd name="T9" fmla="*/ 0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6"/>
                <a:gd name="T16" fmla="*/ 0 h 192"/>
                <a:gd name="T17" fmla="*/ 96 w 96"/>
                <a:gd name="T18" fmla="*/ 192 h 1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6" h="192">
                  <a:moveTo>
                    <a:pt x="0" y="0"/>
                  </a:moveTo>
                  <a:lnTo>
                    <a:pt x="64" y="192"/>
                  </a:lnTo>
                  <a:lnTo>
                    <a:pt x="96" y="0"/>
                  </a:lnTo>
                  <a:lnTo>
                    <a:pt x="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10" name="Line 34">
              <a:extLst>
                <a:ext uri="{FF2B5EF4-FFF2-40B4-BE49-F238E27FC236}">
                  <a16:creationId xmlns:a16="http://schemas.microsoft.com/office/drawing/2014/main" id="{7B3CC243-1412-7345-8FF4-74BCADF823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22613" y="1771650"/>
              <a:ext cx="1587" cy="330200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11" name="Rectangle 35">
              <a:extLst>
                <a:ext uri="{FF2B5EF4-FFF2-40B4-BE49-F238E27FC236}">
                  <a16:creationId xmlns:a16="http://schemas.microsoft.com/office/drawing/2014/main" id="{C4DBBA11-846F-964F-B373-008F609310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9450" y="4678362"/>
              <a:ext cx="10099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12" name="Freeform 36">
              <a:extLst>
                <a:ext uri="{FF2B5EF4-FFF2-40B4-BE49-F238E27FC236}">
                  <a16:creationId xmlns:a16="http://schemas.microsoft.com/office/drawing/2014/main" id="{C53967B5-26D9-CE43-80C6-560608DAF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500" y="2301875"/>
              <a:ext cx="1260475" cy="720725"/>
            </a:xfrm>
            <a:custGeom>
              <a:avLst/>
              <a:gdLst>
                <a:gd name="T0" fmla="*/ 2147483646 w 1587"/>
                <a:gd name="T1" fmla="*/ 2147483646 h 907"/>
                <a:gd name="T2" fmla="*/ 2147483646 w 1587"/>
                <a:gd name="T3" fmla="*/ 2147483646 h 907"/>
                <a:gd name="T4" fmla="*/ 2147483646 w 1587"/>
                <a:gd name="T5" fmla="*/ 2147483646 h 907"/>
                <a:gd name="T6" fmla="*/ 2147483646 w 1587"/>
                <a:gd name="T7" fmla="*/ 2147483646 h 907"/>
                <a:gd name="T8" fmla="*/ 2147483646 w 1587"/>
                <a:gd name="T9" fmla="*/ 2147483646 h 907"/>
                <a:gd name="T10" fmla="*/ 2147483646 w 1587"/>
                <a:gd name="T11" fmla="*/ 2147483646 h 907"/>
                <a:gd name="T12" fmla="*/ 2147483646 w 1587"/>
                <a:gd name="T13" fmla="*/ 2147483646 h 907"/>
                <a:gd name="T14" fmla="*/ 2147483646 w 1587"/>
                <a:gd name="T15" fmla="*/ 2147483646 h 907"/>
                <a:gd name="T16" fmla="*/ 2147483646 w 1587"/>
                <a:gd name="T17" fmla="*/ 2147483646 h 907"/>
                <a:gd name="T18" fmla="*/ 2147483646 w 1587"/>
                <a:gd name="T19" fmla="*/ 2147483646 h 907"/>
                <a:gd name="T20" fmla="*/ 0 w 1587"/>
                <a:gd name="T21" fmla="*/ 2147483646 h 907"/>
                <a:gd name="T22" fmla="*/ 2147483646 w 1587"/>
                <a:gd name="T23" fmla="*/ 2147483646 h 907"/>
                <a:gd name="T24" fmla="*/ 2147483646 w 1587"/>
                <a:gd name="T25" fmla="*/ 2147483646 h 907"/>
                <a:gd name="T26" fmla="*/ 2147483646 w 1587"/>
                <a:gd name="T27" fmla="*/ 2147483646 h 907"/>
                <a:gd name="T28" fmla="*/ 2147483646 w 1587"/>
                <a:gd name="T29" fmla="*/ 2147483646 h 907"/>
                <a:gd name="T30" fmla="*/ 2147483646 w 1587"/>
                <a:gd name="T31" fmla="*/ 2147483646 h 907"/>
                <a:gd name="T32" fmla="*/ 2147483646 w 1587"/>
                <a:gd name="T33" fmla="*/ 2147483646 h 907"/>
                <a:gd name="T34" fmla="*/ 2147483646 w 1587"/>
                <a:gd name="T35" fmla="*/ 2147483646 h 907"/>
                <a:gd name="T36" fmla="*/ 2147483646 w 1587"/>
                <a:gd name="T37" fmla="*/ 2147483646 h 907"/>
                <a:gd name="T38" fmla="*/ 2147483646 w 1587"/>
                <a:gd name="T39" fmla="*/ 2147483646 h 907"/>
                <a:gd name="T40" fmla="*/ 2147483646 w 1587"/>
                <a:gd name="T41" fmla="*/ 2147483646 h 907"/>
                <a:gd name="T42" fmla="*/ 2147483646 w 1587"/>
                <a:gd name="T43" fmla="*/ 2147483646 h 907"/>
                <a:gd name="T44" fmla="*/ 2147483646 w 1587"/>
                <a:gd name="T45" fmla="*/ 2147483646 h 907"/>
                <a:gd name="T46" fmla="*/ 2147483646 w 1587"/>
                <a:gd name="T47" fmla="*/ 2147483646 h 907"/>
                <a:gd name="T48" fmla="*/ 2147483646 w 1587"/>
                <a:gd name="T49" fmla="*/ 2147483646 h 907"/>
                <a:gd name="T50" fmla="*/ 2147483646 w 1587"/>
                <a:gd name="T51" fmla="*/ 2147483646 h 907"/>
                <a:gd name="T52" fmla="*/ 2147483646 w 1587"/>
                <a:gd name="T53" fmla="*/ 2147483646 h 907"/>
                <a:gd name="T54" fmla="*/ 2147483646 w 1587"/>
                <a:gd name="T55" fmla="*/ 2147483646 h 907"/>
                <a:gd name="T56" fmla="*/ 2147483646 w 1587"/>
                <a:gd name="T57" fmla="*/ 2147483646 h 907"/>
                <a:gd name="T58" fmla="*/ 2147483646 w 1587"/>
                <a:gd name="T59" fmla="*/ 2147483646 h 907"/>
                <a:gd name="T60" fmla="*/ 2147483646 w 1587"/>
                <a:gd name="T61" fmla="*/ 2147483646 h 907"/>
                <a:gd name="T62" fmla="*/ 2147483646 w 1587"/>
                <a:gd name="T63" fmla="*/ 2147483646 h 907"/>
                <a:gd name="T64" fmla="*/ 2147483646 w 1587"/>
                <a:gd name="T65" fmla="*/ 2147483646 h 907"/>
                <a:gd name="T66" fmla="*/ 2147483646 w 1587"/>
                <a:gd name="T67" fmla="*/ 2147483646 h 907"/>
                <a:gd name="T68" fmla="*/ 2147483646 w 1587"/>
                <a:gd name="T69" fmla="*/ 2147483646 h 907"/>
                <a:gd name="T70" fmla="*/ 2147483646 w 1587"/>
                <a:gd name="T71" fmla="*/ 2147483646 h 907"/>
                <a:gd name="T72" fmla="*/ 2147483646 w 1587"/>
                <a:gd name="T73" fmla="*/ 2147483646 h 907"/>
                <a:gd name="T74" fmla="*/ 2147483646 w 1587"/>
                <a:gd name="T75" fmla="*/ 2147483646 h 907"/>
                <a:gd name="T76" fmla="*/ 2147483646 w 1587"/>
                <a:gd name="T77" fmla="*/ 2147483646 h 907"/>
                <a:gd name="T78" fmla="*/ 2147483646 w 1587"/>
                <a:gd name="T79" fmla="*/ 2147483646 h 907"/>
                <a:gd name="T80" fmla="*/ 2147483646 w 1587"/>
                <a:gd name="T81" fmla="*/ 2147483646 h 907"/>
                <a:gd name="T82" fmla="*/ 2147483646 w 1587"/>
                <a:gd name="T83" fmla="*/ 2147483646 h 907"/>
                <a:gd name="T84" fmla="*/ 2147483646 w 1587"/>
                <a:gd name="T85" fmla="*/ 2147483646 h 907"/>
                <a:gd name="T86" fmla="*/ 2147483646 w 1587"/>
                <a:gd name="T87" fmla="*/ 0 h 90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87"/>
                <a:gd name="T133" fmla="*/ 0 h 907"/>
                <a:gd name="T134" fmla="*/ 1587 w 1587"/>
                <a:gd name="T135" fmla="*/ 907 h 90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87" h="907">
                  <a:moveTo>
                    <a:pt x="794" y="0"/>
                  </a:moveTo>
                  <a:lnTo>
                    <a:pt x="754" y="0"/>
                  </a:lnTo>
                  <a:lnTo>
                    <a:pt x="714" y="1"/>
                  </a:lnTo>
                  <a:lnTo>
                    <a:pt x="674" y="5"/>
                  </a:lnTo>
                  <a:lnTo>
                    <a:pt x="634" y="9"/>
                  </a:lnTo>
                  <a:lnTo>
                    <a:pt x="595" y="14"/>
                  </a:lnTo>
                  <a:lnTo>
                    <a:pt x="558" y="21"/>
                  </a:lnTo>
                  <a:lnTo>
                    <a:pt x="522" y="27"/>
                  </a:lnTo>
                  <a:lnTo>
                    <a:pt x="485" y="35"/>
                  </a:lnTo>
                  <a:lnTo>
                    <a:pt x="450" y="45"/>
                  </a:lnTo>
                  <a:lnTo>
                    <a:pt x="416" y="54"/>
                  </a:lnTo>
                  <a:lnTo>
                    <a:pt x="382" y="65"/>
                  </a:lnTo>
                  <a:lnTo>
                    <a:pt x="350" y="77"/>
                  </a:lnTo>
                  <a:lnTo>
                    <a:pt x="320" y="89"/>
                  </a:lnTo>
                  <a:lnTo>
                    <a:pt x="290" y="104"/>
                  </a:lnTo>
                  <a:lnTo>
                    <a:pt x="261" y="118"/>
                  </a:lnTo>
                  <a:lnTo>
                    <a:pt x="234" y="133"/>
                  </a:lnTo>
                  <a:lnTo>
                    <a:pt x="206" y="149"/>
                  </a:lnTo>
                  <a:lnTo>
                    <a:pt x="182" y="165"/>
                  </a:lnTo>
                  <a:lnTo>
                    <a:pt x="158" y="182"/>
                  </a:lnTo>
                  <a:lnTo>
                    <a:pt x="136" y="200"/>
                  </a:lnTo>
                  <a:lnTo>
                    <a:pt x="115" y="217"/>
                  </a:lnTo>
                  <a:lnTo>
                    <a:pt x="96" y="237"/>
                  </a:lnTo>
                  <a:lnTo>
                    <a:pt x="78" y="256"/>
                  </a:lnTo>
                  <a:lnTo>
                    <a:pt x="62" y="277"/>
                  </a:lnTo>
                  <a:lnTo>
                    <a:pt x="48" y="297"/>
                  </a:lnTo>
                  <a:lnTo>
                    <a:pt x="37" y="318"/>
                  </a:lnTo>
                  <a:lnTo>
                    <a:pt x="25" y="339"/>
                  </a:lnTo>
                  <a:lnTo>
                    <a:pt x="16" y="361"/>
                  </a:lnTo>
                  <a:lnTo>
                    <a:pt x="9" y="384"/>
                  </a:lnTo>
                  <a:lnTo>
                    <a:pt x="5" y="406"/>
                  </a:lnTo>
                  <a:lnTo>
                    <a:pt x="1" y="430"/>
                  </a:lnTo>
                  <a:lnTo>
                    <a:pt x="0" y="453"/>
                  </a:lnTo>
                  <a:lnTo>
                    <a:pt x="1" y="477"/>
                  </a:lnTo>
                  <a:lnTo>
                    <a:pt x="5" y="499"/>
                  </a:lnTo>
                  <a:lnTo>
                    <a:pt x="9" y="521"/>
                  </a:lnTo>
                  <a:lnTo>
                    <a:pt x="16" y="544"/>
                  </a:lnTo>
                  <a:lnTo>
                    <a:pt x="25" y="566"/>
                  </a:lnTo>
                  <a:lnTo>
                    <a:pt x="37" y="589"/>
                  </a:lnTo>
                  <a:lnTo>
                    <a:pt x="48" y="609"/>
                  </a:lnTo>
                  <a:lnTo>
                    <a:pt x="62" y="630"/>
                  </a:lnTo>
                  <a:lnTo>
                    <a:pt x="78" y="649"/>
                  </a:lnTo>
                  <a:lnTo>
                    <a:pt x="96" y="669"/>
                  </a:lnTo>
                  <a:lnTo>
                    <a:pt x="115" y="688"/>
                  </a:lnTo>
                  <a:lnTo>
                    <a:pt x="136" y="707"/>
                  </a:lnTo>
                  <a:lnTo>
                    <a:pt x="158" y="725"/>
                  </a:lnTo>
                  <a:lnTo>
                    <a:pt x="182" y="742"/>
                  </a:lnTo>
                  <a:lnTo>
                    <a:pt x="206" y="758"/>
                  </a:lnTo>
                  <a:lnTo>
                    <a:pt x="234" y="774"/>
                  </a:lnTo>
                  <a:lnTo>
                    <a:pt x="261" y="789"/>
                  </a:lnTo>
                  <a:lnTo>
                    <a:pt x="290" y="803"/>
                  </a:lnTo>
                  <a:lnTo>
                    <a:pt x="320" y="816"/>
                  </a:lnTo>
                  <a:lnTo>
                    <a:pt x="350" y="829"/>
                  </a:lnTo>
                  <a:lnTo>
                    <a:pt x="382" y="841"/>
                  </a:lnTo>
                  <a:lnTo>
                    <a:pt x="416" y="853"/>
                  </a:lnTo>
                  <a:lnTo>
                    <a:pt x="450" y="862"/>
                  </a:lnTo>
                  <a:lnTo>
                    <a:pt x="485" y="870"/>
                  </a:lnTo>
                  <a:lnTo>
                    <a:pt x="522" y="880"/>
                  </a:lnTo>
                  <a:lnTo>
                    <a:pt x="558" y="886"/>
                  </a:lnTo>
                  <a:lnTo>
                    <a:pt x="595" y="893"/>
                  </a:lnTo>
                  <a:lnTo>
                    <a:pt x="634" y="897"/>
                  </a:lnTo>
                  <a:lnTo>
                    <a:pt x="674" y="901"/>
                  </a:lnTo>
                  <a:lnTo>
                    <a:pt x="714" y="904"/>
                  </a:lnTo>
                  <a:lnTo>
                    <a:pt x="754" y="905"/>
                  </a:lnTo>
                  <a:lnTo>
                    <a:pt x="794" y="907"/>
                  </a:lnTo>
                  <a:lnTo>
                    <a:pt x="835" y="905"/>
                  </a:lnTo>
                  <a:lnTo>
                    <a:pt x="875" y="904"/>
                  </a:lnTo>
                  <a:lnTo>
                    <a:pt x="915" y="901"/>
                  </a:lnTo>
                  <a:lnTo>
                    <a:pt x="954" y="897"/>
                  </a:lnTo>
                  <a:lnTo>
                    <a:pt x="992" y="893"/>
                  </a:lnTo>
                  <a:lnTo>
                    <a:pt x="1030" y="886"/>
                  </a:lnTo>
                  <a:lnTo>
                    <a:pt x="1067" y="880"/>
                  </a:lnTo>
                  <a:lnTo>
                    <a:pt x="1102" y="870"/>
                  </a:lnTo>
                  <a:lnTo>
                    <a:pt x="1138" y="862"/>
                  </a:lnTo>
                  <a:lnTo>
                    <a:pt x="1173" y="853"/>
                  </a:lnTo>
                  <a:lnTo>
                    <a:pt x="1205" y="841"/>
                  </a:lnTo>
                  <a:lnTo>
                    <a:pt x="1238" y="829"/>
                  </a:lnTo>
                  <a:lnTo>
                    <a:pt x="1269" y="816"/>
                  </a:lnTo>
                  <a:lnTo>
                    <a:pt x="1299" y="803"/>
                  </a:lnTo>
                  <a:lnTo>
                    <a:pt x="1328" y="789"/>
                  </a:lnTo>
                  <a:lnTo>
                    <a:pt x="1355" y="774"/>
                  </a:lnTo>
                  <a:lnTo>
                    <a:pt x="1381" y="758"/>
                  </a:lnTo>
                  <a:lnTo>
                    <a:pt x="1406" y="742"/>
                  </a:lnTo>
                  <a:lnTo>
                    <a:pt x="1430" y="725"/>
                  </a:lnTo>
                  <a:lnTo>
                    <a:pt x="1453" y="707"/>
                  </a:lnTo>
                  <a:lnTo>
                    <a:pt x="1472" y="688"/>
                  </a:lnTo>
                  <a:lnTo>
                    <a:pt x="1491" y="669"/>
                  </a:lnTo>
                  <a:lnTo>
                    <a:pt x="1509" y="649"/>
                  </a:lnTo>
                  <a:lnTo>
                    <a:pt x="1525" y="630"/>
                  </a:lnTo>
                  <a:lnTo>
                    <a:pt x="1539" y="609"/>
                  </a:lnTo>
                  <a:lnTo>
                    <a:pt x="1552" y="589"/>
                  </a:lnTo>
                  <a:lnTo>
                    <a:pt x="1563" y="566"/>
                  </a:lnTo>
                  <a:lnTo>
                    <a:pt x="1571" y="544"/>
                  </a:lnTo>
                  <a:lnTo>
                    <a:pt x="1579" y="521"/>
                  </a:lnTo>
                  <a:lnTo>
                    <a:pt x="1584" y="499"/>
                  </a:lnTo>
                  <a:lnTo>
                    <a:pt x="1587" y="477"/>
                  </a:lnTo>
                  <a:lnTo>
                    <a:pt x="1587" y="453"/>
                  </a:lnTo>
                  <a:lnTo>
                    <a:pt x="1587" y="430"/>
                  </a:lnTo>
                  <a:lnTo>
                    <a:pt x="1584" y="406"/>
                  </a:lnTo>
                  <a:lnTo>
                    <a:pt x="1579" y="384"/>
                  </a:lnTo>
                  <a:lnTo>
                    <a:pt x="1571" y="361"/>
                  </a:lnTo>
                  <a:lnTo>
                    <a:pt x="1563" y="339"/>
                  </a:lnTo>
                  <a:lnTo>
                    <a:pt x="1552" y="318"/>
                  </a:lnTo>
                  <a:lnTo>
                    <a:pt x="1539" y="297"/>
                  </a:lnTo>
                  <a:lnTo>
                    <a:pt x="1525" y="277"/>
                  </a:lnTo>
                  <a:lnTo>
                    <a:pt x="1509" y="256"/>
                  </a:lnTo>
                  <a:lnTo>
                    <a:pt x="1491" y="237"/>
                  </a:lnTo>
                  <a:lnTo>
                    <a:pt x="1472" y="217"/>
                  </a:lnTo>
                  <a:lnTo>
                    <a:pt x="1453" y="200"/>
                  </a:lnTo>
                  <a:lnTo>
                    <a:pt x="1430" y="182"/>
                  </a:lnTo>
                  <a:lnTo>
                    <a:pt x="1406" y="165"/>
                  </a:lnTo>
                  <a:lnTo>
                    <a:pt x="1381" y="149"/>
                  </a:lnTo>
                  <a:lnTo>
                    <a:pt x="1355" y="133"/>
                  </a:lnTo>
                  <a:lnTo>
                    <a:pt x="1328" y="118"/>
                  </a:lnTo>
                  <a:lnTo>
                    <a:pt x="1299" y="104"/>
                  </a:lnTo>
                  <a:lnTo>
                    <a:pt x="1269" y="89"/>
                  </a:lnTo>
                  <a:lnTo>
                    <a:pt x="1238" y="77"/>
                  </a:lnTo>
                  <a:lnTo>
                    <a:pt x="1205" y="65"/>
                  </a:lnTo>
                  <a:lnTo>
                    <a:pt x="1173" y="54"/>
                  </a:lnTo>
                  <a:lnTo>
                    <a:pt x="1138" y="45"/>
                  </a:lnTo>
                  <a:lnTo>
                    <a:pt x="1102" y="35"/>
                  </a:lnTo>
                  <a:lnTo>
                    <a:pt x="1067" y="27"/>
                  </a:lnTo>
                  <a:lnTo>
                    <a:pt x="1030" y="21"/>
                  </a:lnTo>
                  <a:lnTo>
                    <a:pt x="992" y="14"/>
                  </a:lnTo>
                  <a:lnTo>
                    <a:pt x="954" y="9"/>
                  </a:lnTo>
                  <a:lnTo>
                    <a:pt x="915" y="5"/>
                  </a:lnTo>
                  <a:lnTo>
                    <a:pt x="875" y="1"/>
                  </a:lnTo>
                  <a:lnTo>
                    <a:pt x="835" y="0"/>
                  </a:lnTo>
                  <a:lnTo>
                    <a:pt x="794" y="0"/>
                  </a:lnTo>
                </a:path>
              </a:pathLst>
            </a:custGeom>
            <a:solidFill>
              <a:schemeClr val="bg1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13" name="Rectangle 37">
              <a:extLst>
                <a:ext uri="{FF2B5EF4-FFF2-40B4-BE49-F238E27FC236}">
                  <a16:creationId xmlns:a16="http://schemas.microsoft.com/office/drawing/2014/main" id="{D7943C07-DC6B-EC44-A95E-F3129BCAD0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738" y="1476375"/>
              <a:ext cx="565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14" name="Rectangle 38">
              <a:extLst>
                <a:ext uri="{FF2B5EF4-FFF2-40B4-BE49-F238E27FC236}">
                  <a16:creationId xmlns:a16="http://schemas.microsoft.com/office/drawing/2014/main" id="{10ECB9ED-6A71-A94B-A9C8-55AA3B1D3D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1950" y="2525712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15" name="Rectangle 39">
              <a:extLst>
                <a:ext uri="{FF2B5EF4-FFF2-40B4-BE49-F238E27FC236}">
                  <a16:creationId xmlns:a16="http://schemas.microsoft.com/office/drawing/2014/main" id="{9D3B9936-C333-174E-A054-E7B7E4589A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3400" y="264160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16" name="Rectangle 40">
              <a:extLst>
                <a:ext uri="{FF2B5EF4-FFF2-40B4-BE49-F238E27FC236}">
                  <a16:creationId xmlns:a16="http://schemas.microsoft.com/office/drawing/2014/main" id="{09019F51-E7B0-9A48-AAD6-61CDFF00A6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4700" y="2525712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17" name="Rectangle 41">
              <a:extLst>
                <a:ext uri="{FF2B5EF4-FFF2-40B4-BE49-F238E27FC236}">
                  <a16:creationId xmlns:a16="http://schemas.microsoft.com/office/drawing/2014/main" id="{D1F2F3FA-AE24-6C49-8630-A690DF1ABE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4588" y="2525712"/>
              <a:ext cx="1714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18" name="Rectangle 42">
              <a:extLst>
                <a:ext uri="{FF2B5EF4-FFF2-40B4-BE49-F238E27FC236}">
                  <a16:creationId xmlns:a16="http://schemas.microsoft.com/office/drawing/2014/main" id="{D6CE3A34-1CBB-0B46-B396-89B46C0111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9800" y="2525712"/>
              <a:ext cx="18573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19" name="Freeform 43">
              <a:extLst>
                <a:ext uri="{FF2B5EF4-FFF2-40B4-BE49-F238E27FC236}">
                  <a16:creationId xmlns:a16="http://schemas.microsoft.com/office/drawing/2014/main" id="{03527F37-9D25-F143-ABA9-A65481BFF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7213" y="3022600"/>
              <a:ext cx="179387" cy="728662"/>
            </a:xfrm>
            <a:custGeom>
              <a:avLst/>
              <a:gdLst>
                <a:gd name="T0" fmla="*/ 2147483646 w 227"/>
                <a:gd name="T1" fmla="*/ 2147483646 h 918"/>
                <a:gd name="T2" fmla="*/ 2147483646 w 227"/>
                <a:gd name="T3" fmla="*/ 2147483646 h 918"/>
                <a:gd name="T4" fmla="*/ 2147483646 w 227"/>
                <a:gd name="T5" fmla="*/ 2147483646 h 918"/>
                <a:gd name="T6" fmla="*/ 2147483646 w 227"/>
                <a:gd name="T7" fmla="*/ 2147483646 h 918"/>
                <a:gd name="T8" fmla="*/ 2147483646 w 227"/>
                <a:gd name="T9" fmla="*/ 2147483646 h 918"/>
                <a:gd name="T10" fmla="*/ 2147483646 w 227"/>
                <a:gd name="T11" fmla="*/ 2147483646 h 918"/>
                <a:gd name="T12" fmla="*/ 2147483646 w 227"/>
                <a:gd name="T13" fmla="*/ 2147483646 h 918"/>
                <a:gd name="T14" fmla="*/ 2147483646 w 227"/>
                <a:gd name="T15" fmla="*/ 2147483646 h 918"/>
                <a:gd name="T16" fmla="*/ 2147483646 w 227"/>
                <a:gd name="T17" fmla="*/ 2147483646 h 918"/>
                <a:gd name="T18" fmla="*/ 2147483646 w 227"/>
                <a:gd name="T19" fmla="*/ 2147483646 h 918"/>
                <a:gd name="T20" fmla="*/ 2147483646 w 227"/>
                <a:gd name="T21" fmla="*/ 2147483646 h 918"/>
                <a:gd name="T22" fmla="*/ 2147483646 w 227"/>
                <a:gd name="T23" fmla="*/ 2147483646 h 918"/>
                <a:gd name="T24" fmla="*/ 2147483646 w 227"/>
                <a:gd name="T25" fmla="*/ 2147483646 h 918"/>
                <a:gd name="T26" fmla="*/ 2147483646 w 227"/>
                <a:gd name="T27" fmla="*/ 2147483646 h 918"/>
                <a:gd name="T28" fmla="*/ 2147483646 w 227"/>
                <a:gd name="T29" fmla="*/ 2147483646 h 918"/>
                <a:gd name="T30" fmla="*/ 2147483646 w 227"/>
                <a:gd name="T31" fmla="*/ 2147483646 h 918"/>
                <a:gd name="T32" fmla="*/ 2147483646 w 227"/>
                <a:gd name="T33" fmla="*/ 2147483646 h 918"/>
                <a:gd name="T34" fmla="*/ 2147483646 w 227"/>
                <a:gd name="T35" fmla="*/ 2147483646 h 918"/>
                <a:gd name="T36" fmla="*/ 2147483646 w 227"/>
                <a:gd name="T37" fmla="*/ 2147483646 h 918"/>
                <a:gd name="T38" fmla="*/ 2147483646 w 227"/>
                <a:gd name="T39" fmla="*/ 2147483646 h 918"/>
                <a:gd name="T40" fmla="*/ 2147483646 w 227"/>
                <a:gd name="T41" fmla="*/ 2147483646 h 918"/>
                <a:gd name="T42" fmla="*/ 2147483646 w 227"/>
                <a:gd name="T43" fmla="*/ 2147483646 h 918"/>
                <a:gd name="T44" fmla="*/ 2147483646 w 227"/>
                <a:gd name="T45" fmla="*/ 2147483646 h 918"/>
                <a:gd name="T46" fmla="*/ 2147483646 w 227"/>
                <a:gd name="T47" fmla="*/ 2147483646 h 918"/>
                <a:gd name="T48" fmla="*/ 2147483646 w 227"/>
                <a:gd name="T49" fmla="*/ 2147483646 h 918"/>
                <a:gd name="T50" fmla="*/ 2147483646 w 227"/>
                <a:gd name="T51" fmla="*/ 2147483646 h 918"/>
                <a:gd name="T52" fmla="*/ 2147483646 w 227"/>
                <a:gd name="T53" fmla="*/ 2147483646 h 918"/>
                <a:gd name="T54" fmla="*/ 2147483646 w 227"/>
                <a:gd name="T55" fmla="*/ 2147483646 h 918"/>
                <a:gd name="T56" fmla="*/ 2147483646 w 227"/>
                <a:gd name="T57" fmla="*/ 2147483646 h 918"/>
                <a:gd name="T58" fmla="*/ 2147483646 w 227"/>
                <a:gd name="T59" fmla="*/ 2147483646 h 918"/>
                <a:gd name="T60" fmla="*/ 2147483646 w 227"/>
                <a:gd name="T61" fmla="*/ 2147483646 h 918"/>
                <a:gd name="T62" fmla="*/ 2147483646 w 227"/>
                <a:gd name="T63" fmla="*/ 2147483646 h 918"/>
                <a:gd name="T64" fmla="*/ 2147483646 w 227"/>
                <a:gd name="T65" fmla="*/ 2147483646 h 918"/>
                <a:gd name="T66" fmla="*/ 2147483646 w 227"/>
                <a:gd name="T67" fmla="*/ 2147483646 h 918"/>
                <a:gd name="T68" fmla="*/ 2147483646 w 227"/>
                <a:gd name="T69" fmla="*/ 2147483646 h 918"/>
                <a:gd name="T70" fmla="*/ 2147483646 w 227"/>
                <a:gd name="T71" fmla="*/ 2147483646 h 918"/>
                <a:gd name="T72" fmla="*/ 2147483646 w 227"/>
                <a:gd name="T73" fmla="*/ 2147483646 h 918"/>
                <a:gd name="T74" fmla="*/ 2147483646 w 227"/>
                <a:gd name="T75" fmla="*/ 2147483646 h 918"/>
                <a:gd name="T76" fmla="*/ 2147483646 w 227"/>
                <a:gd name="T77" fmla="*/ 2147483646 h 918"/>
                <a:gd name="T78" fmla="*/ 2147483646 w 227"/>
                <a:gd name="T79" fmla="*/ 2147483646 h 918"/>
                <a:gd name="T80" fmla="*/ 2147483646 w 227"/>
                <a:gd name="T81" fmla="*/ 2147483646 h 918"/>
                <a:gd name="T82" fmla="*/ 2147483646 w 227"/>
                <a:gd name="T83" fmla="*/ 2147483646 h 918"/>
                <a:gd name="T84" fmla="*/ 2147483646 w 227"/>
                <a:gd name="T85" fmla="*/ 2147483646 h 918"/>
                <a:gd name="T86" fmla="*/ 0 w 227"/>
                <a:gd name="T87" fmla="*/ 2147483646 h 918"/>
                <a:gd name="T88" fmla="*/ 0 w 227"/>
                <a:gd name="T89" fmla="*/ 2147483646 h 918"/>
                <a:gd name="T90" fmla="*/ 0 w 227"/>
                <a:gd name="T91" fmla="*/ 2147483646 h 918"/>
                <a:gd name="T92" fmla="*/ 0 w 227"/>
                <a:gd name="T93" fmla="*/ 2147483646 h 918"/>
                <a:gd name="T94" fmla="*/ 0 w 227"/>
                <a:gd name="T95" fmla="*/ 2147483646 h 918"/>
                <a:gd name="T96" fmla="*/ 0 w 227"/>
                <a:gd name="T97" fmla="*/ 2147483646 h 91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27"/>
                <a:gd name="T148" fmla="*/ 0 h 918"/>
                <a:gd name="T149" fmla="*/ 227 w 227"/>
                <a:gd name="T150" fmla="*/ 918 h 91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27" h="918">
                  <a:moveTo>
                    <a:pt x="227" y="0"/>
                  </a:moveTo>
                  <a:lnTo>
                    <a:pt x="214" y="22"/>
                  </a:lnTo>
                  <a:lnTo>
                    <a:pt x="203" y="45"/>
                  </a:lnTo>
                  <a:lnTo>
                    <a:pt x="193" y="64"/>
                  </a:lnTo>
                  <a:lnTo>
                    <a:pt x="184" y="83"/>
                  </a:lnTo>
                  <a:lnTo>
                    <a:pt x="174" y="102"/>
                  </a:lnTo>
                  <a:lnTo>
                    <a:pt x="166" y="118"/>
                  </a:lnTo>
                  <a:lnTo>
                    <a:pt x="158" y="134"/>
                  </a:lnTo>
                  <a:lnTo>
                    <a:pt x="152" y="149"/>
                  </a:lnTo>
                  <a:lnTo>
                    <a:pt x="144" y="163"/>
                  </a:lnTo>
                  <a:lnTo>
                    <a:pt x="137" y="176"/>
                  </a:lnTo>
                  <a:lnTo>
                    <a:pt x="133" y="187"/>
                  </a:lnTo>
                  <a:lnTo>
                    <a:pt x="126" y="198"/>
                  </a:lnTo>
                  <a:lnTo>
                    <a:pt x="121" y="210"/>
                  </a:lnTo>
                  <a:lnTo>
                    <a:pt x="117" y="219"/>
                  </a:lnTo>
                  <a:lnTo>
                    <a:pt x="113" y="229"/>
                  </a:lnTo>
                  <a:lnTo>
                    <a:pt x="109" y="238"/>
                  </a:lnTo>
                  <a:lnTo>
                    <a:pt x="105" y="248"/>
                  </a:lnTo>
                  <a:lnTo>
                    <a:pt x="102" y="256"/>
                  </a:lnTo>
                  <a:lnTo>
                    <a:pt x="99" y="264"/>
                  </a:lnTo>
                  <a:lnTo>
                    <a:pt x="96" y="272"/>
                  </a:lnTo>
                  <a:lnTo>
                    <a:pt x="93" y="280"/>
                  </a:lnTo>
                  <a:lnTo>
                    <a:pt x="91" y="288"/>
                  </a:lnTo>
                  <a:lnTo>
                    <a:pt x="88" y="296"/>
                  </a:lnTo>
                  <a:lnTo>
                    <a:pt x="85" y="304"/>
                  </a:lnTo>
                  <a:lnTo>
                    <a:pt x="83" y="314"/>
                  </a:lnTo>
                  <a:lnTo>
                    <a:pt x="80" y="322"/>
                  </a:lnTo>
                  <a:lnTo>
                    <a:pt x="78" y="330"/>
                  </a:lnTo>
                  <a:lnTo>
                    <a:pt x="75" y="339"/>
                  </a:lnTo>
                  <a:lnTo>
                    <a:pt x="73" y="349"/>
                  </a:lnTo>
                  <a:lnTo>
                    <a:pt x="70" y="360"/>
                  </a:lnTo>
                  <a:lnTo>
                    <a:pt x="67" y="371"/>
                  </a:lnTo>
                  <a:lnTo>
                    <a:pt x="64" y="382"/>
                  </a:lnTo>
                  <a:lnTo>
                    <a:pt x="62" y="394"/>
                  </a:lnTo>
                  <a:lnTo>
                    <a:pt x="59" y="405"/>
                  </a:lnTo>
                  <a:lnTo>
                    <a:pt x="56" y="414"/>
                  </a:lnTo>
                  <a:lnTo>
                    <a:pt x="54" y="424"/>
                  </a:lnTo>
                  <a:lnTo>
                    <a:pt x="51" y="434"/>
                  </a:lnTo>
                  <a:lnTo>
                    <a:pt x="49" y="442"/>
                  </a:lnTo>
                  <a:lnTo>
                    <a:pt x="48" y="451"/>
                  </a:lnTo>
                  <a:lnTo>
                    <a:pt x="46" y="458"/>
                  </a:lnTo>
                  <a:lnTo>
                    <a:pt x="45" y="466"/>
                  </a:lnTo>
                  <a:lnTo>
                    <a:pt x="43" y="474"/>
                  </a:lnTo>
                  <a:lnTo>
                    <a:pt x="41" y="480"/>
                  </a:lnTo>
                  <a:lnTo>
                    <a:pt x="40" y="486"/>
                  </a:lnTo>
                  <a:lnTo>
                    <a:pt x="38" y="493"/>
                  </a:lnTo>
                  <a:lnTo>
                    <a:pt x="37" y="499"/>
                  </a:lnTo>
                  <a:lnTo>
                    <a:pt x="35" y="507"/>
                  </a:lnTo>
                  <a:lnTo>
                    <a:pt x="35" y="514"/>
                  </a:lnTo>
                  <a:lnTo>
                    <a:pt x="33" y="520"/>
                  </a:lnTo>
                  <a:lnTo>
                    <a:pt x="32" y="526"/>
                  </a:lnTo>
                  <a:lnTo>
                    <a:pt x="32" y="533"/>
                  </a:lnTo>
                  <a:lnTo>
                    <a:pt x="30" y="541"/>
                  </a:lnTo>
                  <a:lnTo>
                    <a:pt x="29" y="547"/>
                  </a:lnTo>
                  <a:lnTo>
                    <a:pt x="29" y="555"/>
                  </a:lnTo>
                  <a:lnTo>
                    <a:pt x="27" y="563"/>
                  </a:lnTo>
                  <a:lnTo>
                    <a:pt x="25" y="573"/>
                  </a:lnTo>
                  <a:lnTo>
                    <a:pt x="25" y="581"/>
                  </a:lnTo>
                  <a:lnTo>
                    <a:pt x="24" y="590"/>
                  </a:lnTo>
                  <a:lnTo>
                    <a:pt x="22" y="602"/>
                  </a:lnTo>
                  <a:lnTo>
                    <a:pt x="21" y="613"/>
                  </a:lnTo>
                  <a:lnTo>
                    <a:pt x="21" y="624"/>
                  </a:lnTo>
                  <a:lnTo>
                    <a:pt x="19" y="637"/>
                  </a:lnTo>
                  <a:lnTo>
                    <a:pt x="17" y="650"/>
                  </a:lnTo>
                  <a:lnTo>
                    <a:pt x="16" y="662"/>
                  </a:lnTo>
                  <a:lnTo>
                    <a:pt x="14" y="677"/>
                  </a:lnTo>
                  <a:lnTo>
                    <a:pt x="13" y="690"/>
                  </a:lnTo>
                  <a:lnTo>
                    <a:pt x="11" y="702"/>
                  </a:lnTo>
                  <a:lnTo>
                    <a:pt x="11" y="714"/>
                  </a:lnTo>
                  <a:lnTo>
                    <a:pt x="9" y="725"/>
                  </a:lnTo>
                  <a:lnTo>
                    <a:pt x="8" y="734"/>
                  </a:lnTo>
                  <a:lnTo>
                    <a:pt x="8" y="744"/>
                  </a:lnTo>
                  <a:lnTo>
                    <a:pt x="6" y="754"/>
                  </a:lnTo>
                  <a:lnTo>
                    <a:pt x="6" y="762"/>
                  </a:lnTo>
                  <a:lnTo>
                    <a:pt x="5" y="770"/>
                  </a:lnTo>
                  <a:lnTo>
                    <a:pt x="5" y="778"/>
                  </a:lnTo>
                  <a:lnTo>
                    <a:pt x="3" y="784"/>
                  </a:lnTo>
                  <a:lnTo>
                    <a:pt x="3" y="790"/>
                  </a:lnTo>
                  <a:lnTo>
                    <a:pt x="3" y="797"/>
                  </a:lnTo>
                  <a:lnTo>
                    <a:pt x="1" y="803"/>
                  </a:lnTo>
                  <a:lnTo>
                    <a:pt x="1" y="810"/>
                  </a:lnTo>
                  <a:lnTo>
                    <a:pt x="1" y="816"/>
                  </a:lnTo>
                  <a:lnTo>
                    <a:pt x="1" y="821"/>
                  </a:lnTo>
                  <a:lnTo>
                    <a:pt x="1" y="827"/>
                  </a:lnTo>
                  <a:lnTo>
                    <a:pt x="0" y="834"/>
                  </a:lnTo>
                  <a:lnTo>
                    <a:pt x="0" y="838"/>
                  </a:lnTo>
                  <a:lnTo>
                    <a:pt x="0" y="845"/>
                  </a:lnTo>
                  <a:lnTo>
                    <a:pt x="0" y="851"/>
                  </a:lnTo>
                  <a:lnTo>
                    <a:pt x="0" y="856"/>
                  </a:lnTo>
                  <a:lnTo>
                    <a:pt x="0" y="862"/>
                  </a:lnTo>
                  <a:lnTo>
                    <a:pt x="0" y="870"/>
                  </a:lnTo>
                  <a:lnTo>
                    <a:pt x="0" y="877"/>
                  </a:lnTo>
                  <a:lnTo>
                    <a:pt x="0" y="885"/>
                  </a:lnTo>
                  <a:lnTo>
                    <a:pt x="0" y="891"/>
                  </a:lnTo>
                  <a:lnTo>
                    <a:pt x="0" y="901"/>
                  </a:lnTo>
                  <a:lnTo>
                    <a:pt x="0" y="909"/>
                  </a:lnTo>
                  <a:lnTo>
                    <a:pt x="0" y="918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0" name="Freeform 44">
              <a:extLst>
                <a:ext uri="{FF2B5EF4-FFF2-40B4-BE49-F238E27FC236}">
                  <a16:creationId xmlns:a16="http://schemas.microsoft.com/office/drawing/2014/main" id="{3B544DBE-FBD0-CB46-BA7E-172D5D945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3413" y="4286250"/>
              <a:ext cx="76200" cy="152400"/>
            </a:xfrm>
            <a:custGeom>
              <a:avLst/>
              <a:gdLst>
                <a:gd name="T0" fmla="*/ 0 w 96"/>
                <a:gd name="T1" fmla="*/ 2147483646 h 192"/>
                <a:gd name="T2" fmla="*/ 2147483646 w 96"/>
                <a:gd name="T3" fmla="*/ 2147483646 h 192"/>
                <a:gd name="T4" fmla="*/ 2147483646 w 96"/>
                <a:gd name="T5" fmla="*/ 0 h 192"/>
                <a:gd name="T6" fmla="*/ 2147483646 w 96"/>
                <a:gd name="T7" fmla="*/ 2147483646 h 192"/>
                <a:gd name="T8" fmla="*/ 0 w 96"/>
                <a:gd name="T9" fmla="*/ 2147483646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6"/>
                <a:gd name="T16" fmla="*/ 0 h 192"/>
                <a:gd name="T17" fmla="*/ 96 w 96"/>
                <a:gd name="T18" fmla="*/ 192 h 1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6" h="192">
                  <a:moveTo>
                    <a:pt x="0" y="32"/>
                  </a:moveTo>
                  <a:lnTo>
                    <a:pt x="96" y="192"/>
                  </a:lnTo>
                  <a:lnTo>
                    <a:pt x="64" y="0"/>
                  </a:lnTo>
                  <a:lnTo>
                    <a:pt x="32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21" name="Freeform 45">
              <a:extLst>
                <a:ext uri="{FF2B5EF4-FFF2-40B4-BE49-F238E27FC236}">
                  <a16:creationId xmlns:a16="http://schemas.microsoft.com/office/drawing/2014/main" id="{56ADC133-FD95-8347-B0CA-3C5D9A997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7213" y="3751262"/>
              <a:ext cx="90487" cy="550863"/>
            </a:xfrm>
            <a:custGeom>
              <a:avLst/>
              <a:gdLst>
                <a:gd name="T0" fmla="*/ 2147483646 w 115"/>
                <a:gd name="T1" fmla="*/ 2147483646 h 693"/>
                <a:gd name="T2" fmla="*/ 2147483646 w 115"/>
                <a:gd name="T3" fmla="*/ 2147483646 h 693"/>
                <a:gd name="T4" fmla="*/ 2147483646 w 115"/>
                <a:gd name="T5" fmla="*/ 2147483646 h 693"/>
                <a:gd name="T6" fmla="*/ 2147483646 w 115"/>
                <a:gd name="T7" fmla="*/ 2147483646 h 693"/>
                <a:gd name="T8" fmla="*/ 2147483646 w 115"/>
                <a:gd name="T9" fmla="*/ 2147483646 h 693"/>
                <a:gd name="T10" fmla="*/ 2147483646 w 115"/>
                <a:gd name="T11" fmla="*/ 2147483646 h 693"/>
                <a:gd name="T12" fmla="*/ 2147483646 w 115"/>
                <a:gd name="T13" fmla="*/ 2147483646 h 693"/>
                <a:gd name="T14" fmla="*/ 2147483646 w 115"/>
                <a:gd name="T15" fmla="*/ 2147483646 h 693"/>
                <a:gd name="T16" fmla="*/ 2147483646 w 115"/>
                <a:gd name="T17" fmla="*/ 2147483646 h 693"/>
                <a:gd name="T18" fmla="*/ 2147483646 w 115"/>
                <a:gd name="T19" fmla="*/ 2147483646 h 693"/>
                <a:gd name="T20" fmla="*/ 2147483646 w 115"/>
                <a:gd name="T21" fmla="*/ 2147483646 h 693"/>
                <a:gd name="T22" fmla="*/ 2147483646 w 115"/>
                <a:gd name="T23" fmla="*/ 2147483646 h 693"/>
                <a:gd name="T24" fmla="*/ 2147483646 w 115"/>
                <a:gd name="T25" fmla="*/ 2147483646 h 693"/>
                <a:gd name="T26" fmla="*/ 2147483646 w 115"/>
                <a:gd name="T27" fmla="*/ 2147483646 h 693"/>
                <a:gd name="T28" fmla="*/ 2147483646 w 115"/>
                <a:gd name="T29" fmla="*/ 2147483646 h 693"/>
                <a:gd name="T30" fmla="*/ 2147483646 w 115"/>
                <a:gd name="T31" fmla="*/ 2147483646 h 693"/>
                <a:gd name="T32" fmla="*/ 2147483646 w 115"/>
                <a:gd name="T33" fmla="*/ 2147483646 h 693"/>
                <a:gd name="T34" fmla="*/ 2147483646 w 115"/>
                <a:gd name="T35" fmla="*/ 2147483646 h 693"/>
                <a:gd name="T36" fmla="*/ 2147483646 w 115"/>
                <a:gd name="T37" fmla="*/ 2147483646 h 693"/>
                <a:gd name="T38" fmla="*/ 2147483646 w 115"/>
                <a:gd name="T39" fmla="*/ 2147483646 h 693"/>
                <a:gd name="T40" fmla="*/ 2147483646 w 115"/>
                <a:gd name="T41" fmla="*/ 2147483646 h 693"/>
                <a:gd name="T42" fmla="*/ 2147483646 w 115"/>
                <a:gd name="T43" fmla="*/ 2147483646 h 693"/>
                <a:gd name="T44" fmla="*/ 2147483646 w 115"/>
                <a:gd name="T45" fmla="*/ 2147483646 h 693"/>
                <a:gd name="T46" fmla="*/ 2147483646 w 115"/>
                <a:gd name="T47" fmla="*/ 2147483646 h 693"/>
                <a:gd name="T48" fmla="*/ 2147483646 w 115"/>
                <a:gd name="T49" fmla="*/ 2147483646 h 693"/>
                <a:gd name="T50" fmla="*/ 2147483646 w 115"/>
                <a:gd name="T51" fmla="*/ 2147483646 h 693"/>
                <a:gd name="T52" fmla="*/ 2147483646 w 115"/>
                <a:gd name="T53" fmla="*/ 2147483646 h 693"/>
                <a:gd name="T54" fmla="*/ 2147483646 w 115"/>
                <a:gd name="T55" fmla="*/ 2147483646 h 693"/>
                <a:gd name="T56" fmla="*/ 2147483646 w 115"/>
                <a:gd name="T57" fmla="*/ 2147483646 h 693"/>
                <a:gd name="T58" fmla="*/ 2147483646 w 115"/>
                <a:gd name="T59" fmla="*/ 2147483646 h 693"/>
                <a:gd name="T60" fmla="*/ 2147483646 w 115"/>
                <a:gd name="T61" fmla="*/ 2147483646 h 693"/>
                <a:gd name="T62" fmla="*/ 2147483646 w 115"/>
                <a:gd name="T63" fmla="*/ 2147483646 h 693"/>
                <a:gd name="T64" fmla="*/ 2147483646 w 115"/>
                <a:gd name="T65" fmla="*/ 2147483646 h 693"/>
                <a:gd name="T66" fmla="*/ 2147483646 w 115"/>
                <a:gd name="T67" fmla="*/ 2147483646 h 693"/>
                <a:gd name="T68" fmla="*/ 2147483646 w 115"/>
                <a:gd name="T69" fmla="*/ 2147483646 h 693"/>
                <a:gd name="T70" fmla="*/ 2147483646 w 115"/>
                <a:gd name="T71" fmla="*/ 2147483646 h 693"/>
                <a:gd name="T72" fmla="*/ 2147483646 w 115"/>
                <a:gd name="T73" fmla="*/ 2147483646 h 693"/>
                <a:gd name="T74" fmla="*/ 2147483646 w 115"/>
                <a:gd name="T75" fmla="*/ 2147483646 h 693"/>
                <a:gd name="T76" fmla="*/ 2147483646 w 115"/>
                <a:gd name="T77" fmla="*/ 2147483646 h 693"/>
                <a:gd name="T78" fmla="*/ 2147483646 w 115"/>
                <a:gd name="T79" fmla="*/ 2147483646 h 693"/>
                <a:gd name="T80" fmla="*/ 2147483646 w 115"/>
                <a:gd name="T81" fmla="*/ 2147483646 h 693"/>
                <a:gd name="T82" fmla="*/ 2147483646 w 115"/>
                <a:gd name="T83" fmla="*/ 2147483646 h 693"/>
                <a:gd name="T84" fmla="*/ 2147483646 w 115"/>
                <a:gd name="T85" fmla="*/ 2147483646 h 693"/>
                <a:gd name="T86" fmla="*/ 0 w 115"/>
                <a:gd name="T87" fmla="*/ 2147483646 h 693"/>
                <a:gd name="T88" fmla="*/ 0 w 115"/>
                <a:gd name="T89" fmla="*/ 2147483646 h 693"/>
                <a:gd name="T90" fmla="*/ 0 w 115"/>
                <a:gd name="T91" fmla="*/ 2147483646 h 693"/>
                <a:gd name="T92" fmla="*/ 0 w 115"/>
                <a:gd name="T93" fmla="*/ 2147483646 h 693"/>
                <a:gd name="T94" fmla="*/ 0 w 115"/>
                <a:gd name="T95" fmla="*/ 2147483646 h 693"/>
                <a:gd name="T96" fmla="*/ 0 w 115"/>
                <a:gd name="T97" fmla="*/ 2147483646 h 69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5"/>
                <a:gd name="T148" fmla="*/ 0 h 693"/>
                <a:gd name="T149" fmla="*/ 115 w 115"/>
                <a:gd name="T150" fmla="*/ 693 h 69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5" h="693">
                  <a:moveTo>
                    <a:pt x="115" y="693"/>
                  </a:moveTo>
                  <a:lnTo>
                    <a:pt x="113" y="688"/>
                  </a:lnTo>
                  <a:lnTo>
                    <a:pt x="110" y="684"/>
                  </a:lnTo>
                  <a:lnTo>
                    <a:pt x="109" y="679"/>
                  </a:lnTo>
                  <a:lnTo>
                    <a:pt x="105" y="674"/>
                  </a:lnTo>
                  <a:lnTo>
                    <a:pt x="104" y="669"/>
                  </a:lnTo>
                  <a:lnTo>
                    <a:pt x="102" y="664"/>
                  </a:lnTo>
                  <a:lnTo>
                    <a:pt x="101" y="660"/>
                  </a:lnTo>
                  <a:lnTo>
                    <a:pt x="99" y="655"/>
                  </a:lnTo>
                  <a:lnTo>
                    <a:pt x="96" y="652"/>
                  </a:lnTo>
                  <a:lnTo>
                    <a:pt x="94" y="647"/>
                  </a:lnTo>
                  <a:lnTo>
                    <a:pt x="93" y="642"/>
                  </a:lnTo>
                  <a:lnTo>
                    <a:pt x="93" y="637"/>
                  </a:lnTo>
                  <a:lnTo>
                    <a:pt x="91" y="634"/>
                  </a:lnTo>
                  <a:lnTo>
                    <a:pt x="89" y="629"/>
                  </a:lnTo>
                  <a:lnTo>
                    <a:pt x="88" y="624"/>
                  </a:lnTo>
                  <a:lnTo>
                    <a:pt x="86" y="620"/>
                  </a:lnTo>
                  <a:lnTo>
                    <a:pt x="85" y="616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1" y="602"/>
                  </a:lnTo>
                  <a:lnTo>
                    <a:pt x="80" y="597"/>
                  </a:lnTo>
                  <a:lnTo>
                    <a:pt x="78" y="592"/>
                  </a:lnTo>
                  <a:lnTo>
                    <a:pt x="77" y="588"/>
                  </a:lnTo>
                  <a:lnTo>
                    <a:pt x="77" y="583"/>
                  </a:lnTo>
                  <a:lnTo>
                    <a:pt x="75" y="576"/>
                  </a:lnTo>
                  <a:lnTo>
                    <a:pt x="73" y="572"/>
                  </a:lnTo>
                  <a:lnTo>
                    <a:pt x="72" y="567"/>
                  </a:lnTo>
                  <a:lnTo>
                    <a:pt x="70" y="560"/>
                  </a:lnTo>
                  <a:lnTo>
                    <a:pt x="69" y="554"/>
                  </a:lnTo>
                  <a:lnTo>
                    <a:pt x="67" y="549"/>
                  </a:lnTo>
                  <a:lnTo>
                    <a:pt x="65" y="543"/>
                  </a:lnTo>
                  <a:lnTo>
                    <a:pt x="64" y="536"/>
                  </a:lnTo>
                  <a:lnTo>
                    <a:pt x="62" y="525"/>
                  </a:lnTo>
                  <a:lnTo>
                    <a:pt x="59" y="514"/>
                  </a:lnTo>
                  <a:lnTo>
                    <a:pt x="56" y="503"/>
                  </a:lnTo>
                  <a:lnTo>
                    <a:pt x="54" y="493"/>
                  </a:lnTo>
                  <a:lnTo>
                    <a:pt x="51" y="485"/>
                  </a:lnTo>
                  <a:lnTo>
                    <a:pt x="49" y="476"/>
                  </a:lnTo>
                  <a:lnTo>
                    <a:pt x="48" y="468"/>
                  </a:lnTo>
                  <a:lnTo>
                    <a:pt x="46" y="460"/>
                  </a:lnTo>
                  <a:lnTo>
                    <a:pt x="45" y="453"/>
                  </a:lnTo>
                  <a:lnTo>
                    <a:pt x="43" y="445"/>
                  </a:lnTo>
                  <a:lnTo>
                    <a:pt x="41" y="439"/>
                  </a:lnTo>
                  <a:lnTo>
                    <a:pt x="40" y="431"/>
                  </a:lnTo>
                  <a:lnTo>
                    <a:pt x="38" y="424"/>
                  </a:lnTo>
                  <a:lnTo>
                    <a:pt x="37" y="418"/>
                  </a:lnTo>
                  <a:lnTo>
                    <a:pt x="35" y="412"/>
                  </a:lnTo>
                  <a:lnTo>
                    <a:pt x="35" y="405"/>
                  </a:lnTo>
                  <a:lnTo>
                    <a:pt x="33" y="399"/>
                  </a:lnTo>
                  <a:lnTo>
                    <a:pt x="32" y="392"/>
                  </a:lnTo>
                  <a:lnTo>
                    <a:pt x="32" y="384"/>
                  </a:lnTo>
                  <a:lnTo>
                    <a:pt x="30" y="378"/>
                  </a:lnTo>
                  <a:lnTo>
                    <a:pt x="29" y="370"/>
                  </a:lnTo>
                  <a:lnTo>
                    <a:pt x="29" y="362"/>
                  </a:lnTo>
                  <a:lnTo>
                    <a:pt x="27" y="354"/>
                  </a:lnTo>
                  <a:lnTo>
                    <a:pt x="25" y="346"/>
                  </a:lnTo>
                  <a:lnTo>
                    <a:pt x="25" y="336"/>
                  </a:lnTo>
                  <a:lnTo>
                    <a:pt x="24" y="327"/>
                  </a:lnTo>
                  <a:lnTo>
                    <a:pt x="22" y="317"/>
                  </a:lnTo>
                  <a:lnTo>
                    <a:pt x="21" y="306"/>
                  </a:lnTo>
                  <a:lnTo>
                    <a:pt x="21" y="295"/>
                  </a:lnTo>
                  <a:lnTo>
                    <a:pt x="19" y="282"/>
                  </a:lnTo>
                  <a:lnTo>
                    <a:pt x="17" y="269"/>
                  </a:lnTo>
                  <a:lnTo>
                    <a:pt x="16" y="255"/>
                  </a:lnTo>
                  <a:lnTo>
                    <a:pt x="14" y="242"/>
                  </a:lnTo>
                  <a:lnTo>
                    <a:pt x="13" y="228"/>
                  </a:lnTo>
                  <a:lnTo>
                    <a:pt x="11" y="216"/>
                  </a:lnTo>
                  <a:lnTo>
                    <a:pt x="11" y="205"/>
                  </a:lnTo>
                  <a:lnTo>
                    <a:pt x="9" y="194"/>
                  </a:lnTo>
                  <a:lnTo>
                    <a:pt x="8" y="183"/>
                  </a:lnTo>
                  <a:lnTo>
                    <a:pt x="8" y="175"/>
                  </a:lnTo>
                  <a:lnTo>
                    <a:pt x="6" y="165"/>
                  </a:lnTo>
                  <a:lnTo>
                    <a:pt x="6" y="157"/>
                  </a:lnTo>
                  <a:lnTo>
                    <a:pt x="5" y="149"/>
                  </a:lnTo>
                  <a:lnTo>
                    <a:pt x="5" y="141"/>
                  </a:lnTo>
                  <a:lnTo>
                    <a:pt x="3" y="135"/>
                  </a:lnTo>
                  <a:lnTo>
                    <a:pt x="3" y="127"/>
                  </a:lnTo>
                  <a:lnTo>
                    <a:pt x="3" y="120"/>
                  </a:lnTo>
                  <a:lnTo>
                    <a:pt x="1" y="114"/>
                  </a:lnTo>
                  <a:lnTo>
                    <a:pt x="1" y="109"/>
                  </a:lnTo>
                  <a:lnTo>
                    <a:pt x="1" y="103"/>
                  </a:lnTo>
                  <a:lnTo>
                    <a:pt x="1" y="96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9"/>
                  </a:lnTo>
                  <a:lnTo>
                    <a:pt x="0" y="74"/>
                  </a:lnTo>
                  <a:lnTo>
                    <a:pt x="0" y="68"/>
                  </a:lnTo>
                  <a:lnTo>
                    <a:pt x="0" y="61"/>
                  </a:lnTo>
                  <a:lnTo>
                    <a:pt x="0" y="55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0" y="34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0" y="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2" name="Rectangle 46">
              <a:extLst>
                <a:ext uri="{FF2B5EF4-FFF2-40B4-BE49-F238E27FC236}">
                  <a16:creationId xmlns:a16="http://schemas.microsoft.com/office/drawing/2014/main" id="{73760507-1EE7-224B-A2D6-9047A9474C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9450" y="2519362"/>
              <a:ext cx="10099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23" name="Rectangle 47">
              <a:extLst>
                <a:ext uri="{FF2B5EF4-FFF2-40B4-BE49-F238E27FC236}">
                  <a16:creationId xmlns:a16="http://schemas.microsoft.com/office/drawing/2014/main" id="{52D48D31-4271-2744-827A-EF290C3876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8400" y="3506787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24" name="Rectangle 48">
              <a:extLst>
                <a:ext uri="{FF2B5EF4-FFF2-40B4-BE49-F238E27FC236}">
                  <a16:creationId xmlns:a16="http://schemas.microsoft.com/office/drawing/2014/main" id="{E081ED14-531D-7745-A085-3814BC7915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8400" y="3735387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25" name="Rectangle 49">
              <a:extLst>
                <a:ext uri="{FF2B5EF4-FFF2-40B4-BE49-F238E27FC236}">
                  <a16:creationId xmlns:a16="http://schemas.microsoft.com/office/drawing/2014/main" id="{70778716-C328-7247-9602-416F8E8C03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0713" y="3617912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26" name="Rectangle 50">
              <a:extLst>
                <a:ext uri="{FF2B5EF4-FFF2-40B4-BE49-F238E27FC236}">
                  <a16:creationId xmlns:a16="http://schemas.microsoft.com/office/drawing/2014/main" id="{34AF6076-9CEB-974F-B73B-6DEC389743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4875" y="4691062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27" name="Rectangle 51">
              <a:extLst>
                <a:ext uri="{FF2B5EF4-FFF2-40B4-BE49-F238E27FC236}">
                  <a16:creationId xmlns:a16="http://schemas.microsoft.com/office/drawing/2014/main" id="{70AC3282-D11A-3F4A-815A-5E5831335E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2175" y="2428875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28" name="Freeform 52">
              <a:extLst>
                <a:ext uri="{FF2B5EF4-FFF2-40B4-BE49-F238E27FC236}">
                  <a16:creationId xmlns:a16="http://schemas.microsoft.com/office/drawing/2014/main" id="{EED235E0-9363-3D4F-9314-C9763DCB4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100" y="4460875"/>
              <a:ext cx="1260475" cy="720725"/>
            </a:xfrm>
            <a:custGeom>
              <a:avLst/>
              <a:gdLst>
                <a:gd name="T0" fmla="*/ 2147483646 w 1587"/>
                <a:gd name="T1" fmla="*/ 2147483646 h 907"/>
                <a:gd name="T2" fmla="*/ 2147483646 w 1587"/>
                <a:gd name="T3" fmla="*/ 2147483646 h 907"/>
                <a:gd name="T4" fmla="*/ 2147483646 w 1587"/>
                <a:gd name="T5" fmla="*/ 2147483646 h 907"/>
                <a:gd name="T6" fmla="*/ 2147483646 w 1587"/>
                <a:gd name="T7" fmla="*/ 2147483646 h 907"/>
                <a:gd name="T8" fmla="*/ 2147483646 w 1587"/>
                <a:gd name="T9" fmla="*/ 2147483646 h 907"/>
                <a:gd name="T10" fmla="*/ 2147483646 w 1587"/>
                <a:gd name="T11" fmla="*/ 2147483646 h 907"/>
                <a:gd name="T12" fmla="*/ 2147483646 w 1587"/>
                <a:gd name="T13" fmla="*/ 2147483646 h 907"/>
                <a:gd name="T14" fmla="*/ 2147483646 w 1587"/>
                <a:gd name="T15" fmla="*/ 2147483646 h 907"/>
                <a:gd name="T16" fmla="*/ 2147483646 w 1587"/>
                <a:gd name="T17" fmla="*/ 2147483646 h 907"/>
                <a:gd name="T18" fmla="*/ 2147483646 w 1587"/>
                <a:gd name="T19" fmla="*/ 2147483646 h 907"/>
                <a:gd name="T20" fmla="*/ 0 w 1587"/>
                <a:gd name="T21" fmla="*/ 2147483646 h 907"/>
                <a:gd name="T22" fmla="*/ 2147483646 w 1587"/>
                <a:gd name="T23" fmla="*/ 2147483646 h 907"/>
                <a:gd name="T24" fmla="*/ 2147483646 w 1587"/>
                <a:gd name="T25" fmla="*/ 2147483646 h 907"/>
                <a:gd name="T26" fmla="*/ 2147483646 w 1587"/>
                <a:gd name="T27" fmla="*/ 2147483646 h 907"/>
                <a:gd name="T28" fmla="*/ 2147483646 w 1587"/>
                <a:gd name="T29" fmla="*/ 2147483646 h 907"/>
                <a:gd name="T30" fmla="*/ 2147483646 w 1587"/>
                <a:gd name="T31" fmla="*/ 2147483646 h 907"/>
                <a:gd name="T32" fmla="*/ 2147483646 w 1587"/>
                <a:gd name="T33" fmla="*/ 2147483646 h 907"/>
                <a:gd name="T34" fmla="*/ 2147483646 w 1587"/>
                <a:gd name="T35" fmla="*/ 2147483646 h 907"/>
                <a:gd name="T36" fmla="*/ 2147483646 w 1587"/>
                <a:gd name="T37" fmla="*/ 2147483646 h 907"/>
                <a:gd name="T38" fmla="*/ 2147483646 w 1587"/>
                <a:gd name="T39" fmla="*/ 2147483646 h 907"/>
                <a:gd name="T40" fmla="*/ 2147483646 w 1587"/>
                <a:gd name="T41" fmla="*/ 2147483646 h 907"/>
                <a:gd name="T42" fmla="*/ 2147483646 w 1587"/>
                <a:gd name="T43" fmla="*/ 2147483646 h 907"/>
                <a:gd name="T44" fmla="*/ 2147483646 w 1587"/>
                <a:gd name="T45" fmla="*/ 2147483646 h 907"/>
                <a:gd name="T46" fmla="*/ 2147483646 w 1587"/>
                <a:gd name="T47" fmla="*/ 2147483646 h 907"/>
                <a:gd name="T48" fmla="*/ 2147483646 w 1587"/>
                <a:gd name="T49" fmla="*/ 2147483646 h 907"/>
                <a:gd name="T50" fmla="*/ 2147483646 w 1587"/>
                <a:gd name="T51" fmla="*/ 2147483646 h 907"/>
                <a:gd name="T52" fmla="*/ 2147483646 w 1587"/>
                <a:gd name="T53" fmla="*/ 2147483646 h 907"/>
                <a:gd name="T54" fmla="*/ 2147483646 w 1587"/>
                <a:gd name="T55" fmla="*/ 2147483646 h 907"/>
                <a:gd name="T56" fmla="*/ 2147483646 w 1587"/>
                <a:gd name="T57" fmla="*/ 2147483646 h 907"/>
                <a:gd name="T58" fmla="*/ 2147483646 w 1587"/>
                <a:gd name="T59" fmla="*/ 2147483646 h 907"/>
                <a:gd name="T60" fmla="*/ 2147483646 w 1587"/>
                <a:gd name="T61" fmla="*/ 2147483646 h 907"/>
                <a:gd name="T62" fmla="*/ 2147483646 w 1587"/>
                <a:gd name="T63" fmla="*/ 2147483646 h 907"/>
                <a:gd name="T64" fmla="*/ 2147483646 w 1587"/>
                <a:gd name="T65" fmla="*/ 2147483646 h 907"/>
                <a:gd name="T66" fmla="*/ 2147483646 w 1587"/>
                <a:gd name="T67" fmla="*/ 2147483646 h 907"/>
                <a:gd name="T68" fmla="*/ 2147483646 w 1587"/>
                <a:gd name="T69" fmla="*/ 2147483646 h 907"/>
                <a:gd name="T70" fmla="*/ 2147483646 w 1587"/>
                <a:gd name="T71" fmla="*/ 2147483646 h 907"/>
                <a:gd name="T72" fmla="*/ 2147483646 w 1587"/>
                <a:gd name="T73" fmla="*/ 2147483646 h 907"/>
                <a:gd name="T74" fmla="*/ 2147483646 w 1587"/>
                <a:gd name="T75" fmla="*/ 2147483646 h 907"/>
                <a:gd name="T76" fmla="*/ 2147483646 w 1587"/>
                <a:gd name="T77" fmla="*/ 2147483646 h 907"/>
                <a:gd name="T78" fmla="*/ 2147483646 w 1587"/>
                <a:gd name="T79" fmla="*/ 2147483646 h 907"/>
                <a:gd name="T80" fmla="*/ 2147483646 w 1587"/>
                <a:gd name="T81" fmla="*/ 2147483646 h 907"/>
                <a:gd name="T82" fmla="*/ 2147483646 w 1587"/>
                <a:gd name="T83" fmla="*/ 2147483646 h 907"/>
                <a:gd name="T84" fmla="*/ 2147483646 w 1587"/>
                <a:gd name="T85" fmla="*/ 2147483646 h 907"/>
                <a:gd name="T86" fmla="*/ 2147483646 w 1587"/>
                <a:gd name="T87" fmla="*/ 0 h 90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87"/>
                <a:gd name="T133" fmla="*/ 0 h 907"/>
                <a:gd name="T134" fmla="*/ 1587 w 1587"/>
                <a:gd name="T135" fmla="*/ 907 h 90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87" h="907">
                  <a:moveTo>
                    <a:pt x="793" y="0"/>
                  </a:moveTo>
                  <a:lnTo>
                    <a:pt x="753" y="0"/>
                  </a:lnTo>
                  <a:lnTo>
                    <a:pt x="713" y="1"/>
                  </a:lnTo>
                  <a:lnTo>
                    <a:pt x="673" y="5"/>
                  </a:lnTo>
                  <a:lnTo>
                    <a:pt x="633" y="9"/>
                  </a:lnTo>
                  <a:lnTo>
                    <a:pt x="595" y="14"/>
                  </a:lnTo>
                  <a:lnTo>
                    <a:pt x="558" y="21"/>
                  </a:lnTo>
                  <a:lnTo>
                    <a:pt x="521" y="27"/>
                  </a:lnTo>
                  <a:lnTo>
                    <a:pt x="484" y="35"/>
                  </a:lnTo>
                  <a:lnTo>
                    <a:pt x="449" y="45"/>
                  </a:lnTo>
                  <a:lnTo>
                    <a:pt x="416" y="54"/>
                  </a:lnTo>
                  <a:lnTo>
                    <a:pt x="382" y="65"/>
                  </a:lnTo>
                  <a:lnTo>
                    <a:pt x="350" y="77"/>
                  </a:lnTo>
                  <a:lnTo>
                    <a:pt x="320" y="89"/>
                  </a:lnTo>
                  <a:lnTo>
                    <a:pt x="289" y="104"/>
                  </a:lnTo>
                  <a:lnTo>
                    <a:pt x="260" y="118"/>
                  </a:lnTo>
                  <a:lnTo>
                    <a:pt x="233" y="133"/>
                  </a:lnTo>
                  <a:lnTo>
                    <a:pt x="206" y="149"/>
                  </a:lnTo>
                  <a:lnTo>
                    <a:pt x="182" y="165"/>
                  </a:lnTo>
                  <a:lnTo>
                    <a:pt x="158" y="182"/>
                  </a:lnTo>
                  <a:lnTo>
                    <a:pt x="136" y="200"/>
                  </a:lnTo>
                  <a:lnTo>
                    <a:pt x="115" y="217"/>
                  </a:lnTo>
                  <a:lnTo>
                    <a:pt x="96" y="237"/>
                  </a:lnTo>
                  <a:lnTo>
                    <a:pt x="78" y="256"/>
                  </a:lnTo>
                  <a:lnTo>
                    <a:pt x="62" y="277"/>
                  </a:lnTo>
                  <a:lnTo>
                    <a:pt x="48" y="297"/>
                  </a:lnTo>
                  <a:lnTo>
                    <a:pt x="36" y="318"/>
                  </a:lnTo>
                  <a:lnTo>
                    <a:pt x="25" y="339"/>
                  </a:lnTo>
                  <a:lnTo>
                    <a:pt x="16" y="361"/>
                  </a:lnTo>
                  <a:lnTo>
                    <a:pt x="9" y="384"/>
                  </a:lnTo>
                  <a:lnTo>
                    <a:pt x="4" y="406"/>
                  </a:lnTo>
                  <a:lnTo>
                    <a:pt x="1" y="430"/>
                  </a:lnTo>
                  <a:lnTo>
                    <a:pt x="0" y="453"/>
                  </a:lnTo>
                  <a:lnTo>
                    <a:pt x="1" y="477"/>
                  </a:lnTo>
                  <a:lnTo>
                    <a:pt x="4" y="499"/>
                  </a:lnTo>
                  <a:lnTo>
                    <a:pt x="9" y="521"/>
                  </a:lnTo>
                  <a:lnTo>
                    <a:pt x="16" y="544"/>
                  </a:lnTo>
                  <a:lnTo>
                    <a:pt x="25" y="566"/>
                  </a:lnTo>
                  <a:lnTo>
                    <a:pt x="36" y="589"/>
                  </a:lnTo>
                  <a:lnTo>
                    <a:pt x="48" y="609"/>
                  </a:lnTo>
                  <a:lnTo>
                    <a:pt x="62" y="630"/>
                  </a:lnTo>
                  <a:lnTo>
                    <a:pt x="78" y="649"/>
                  </a:lnTo>
                  <a:lnTo>
                    <a:pt x="96" y="669"/>
                  </a:lnTo>
                  <a:lnTo>
                    <a:pt x="115" y="688"/>
                  </a:lnTo>
                  <a:lnTo>
                    <a:pt x="136" y="707"/>
                  </a:lnTo>
                  <a:lnTo>
                    <a:pt x="158" y="725"/>
                  </a:lnTo>
                  <a:lnTo>
                    <a:pt x="182" y="742"/>
                  </a:lnTo>
                  <a:lnTo>
                    <a:pt x="206" y="758"/>
                  </a:lnTo>
                  <a:lnTo>
                    <a:pt x="233" y="774"/>
                  </a:lnTo>
                  <a:lnTo>
                    <a:pt x="260" y="789"/>
                  </a:lnTo>
                  <a:lnTo>
                    <a:pt x="289" y="803"/>
                  </a:lnTo>
                  <a:lnTo>
                    <a:pt x="320" y="816"/>
                  </a:lnTo>
                  <a:lnTo>
                    <a:pt x="350" y="829"/>
                  </a:lnTo>
                  <a:lnTo>
                    <a:pt x="382" y="841"/>
                  </a:lnTo>
                  <a:lnTo>
                    <a:pt x="416" y="853"/>
                  </a:lnTo>
                  <a:lnTo>
                    <a:pt x="449" y="862"/>
                  </a:lnTo>
                  <a:lnTo>
                    <a:pt x="484" y="870"/>
                  </a:lnTo>
                  <a:lnTo>
                    <a:pt x="521" y="880"/>
                  </a:lnTo>
                  <a:lnTo>
                    <a:pt x="558" y="886"/>
                  </a:lnTo>
                  <a:lnTo>
                    <a:pt x="595" y="893"/>
                  </a:lnTo>
                  <a:lnTo>
                    <a:pt x="633" y="897"/>
                  </a:lnTo>
                  <a:lnTo>
                    <a:pt x="673" y="901"/>
                  </a:lnTo>
                  <a:lnTo>
                    <a:pt x="713" y="904"/>
                  </a:lnTo>
                  <a:lnTo>
                    <a:pt x="753" y="905"/>
                  </a:lnTo>
                  <a:lnTo>
                    <a:pt x="793" y="907"/>
                  </a:lnTo>
                  <a:lnTo>
                    <a:pt x="835" y="905"/>
                  </a:lnTo>
                  <a:lnTo>
                    <a:pt x="875" y="904"/>
                  </a:lnTo>
                  <a:lnTo>
                    <a:pt x="915" y="901"/>
                  </a:lnTo>
                  <a:lnTo>
                    <a:pt x="953" y="897"/>
                  </a:lnTo>
                  <a:lnTo>
                    <a:pt x="992" y="893"/>
                  </a:lnTo>
                  <a:lnTo>
                    <a:pt x="1030" y="886"/>
                  </a:lnTo>
                  <a:lnTo>
                    <a:pt x="1067" y="880"/>
                  </a:lnTo>
                  <a:lnTo>
                    <a:pt x="1102" y="870"/>
                  </a:lnTo>
                  <a:lnTo>
                    <a:pt x="1137" y="862"/>
                  </a:lnTo>
                  <a:lnTo>
                    <a:pt x="1172" y="853"/>
                  </a:lnTo>
                  <a:lnTo>
                    <a:pt x="1204" y="841"/>
                  </a:lnTo>
                  <a:lnTo>
                    <a:pt x="1238" y="829"/>
                  </a:lnTo>
                  <a:lnTo>
                    <a:pt x="1268" y="816"/>
                  </a:lnTo>
                  <a:lnTo>
                    <a:pt x="1299" y="803"/>
                  </a:lnTo>
                  <a:lnTo>
                    <a:pt x="1328" y="789"/>
                  </a:lnTo>
                  <a:lnTo>
                    <a:pt x="1355" y="774"/>
                  </a:lnTo>
                  <a:lnTo>
                    <a:pt x="1380" y="758"/>
                  </a:lnTo>
                  <a:lnTo>
                    <a:pt x="1406" y="742"/>
                  </a:lnTo>
                  <a:lnTo>
                    <a:pt x="1430" y="725"/>
                  </a:lnTo>
                  <a:lnTo>
                    <a:pt x="1452" y="707"/>
                  </a:lnTo>
                  <a:lnTo>
                    <a:pt x="1472" y="688"/>
                  </a:lnTo>
                  <a:lnTo>
                    <a:pt x="1491" y="669"/>
                  </a:lnTo>
                  <a:lnTo>
                    <a:pt x="1508" y="649"/>
                  </a:lnTo>
                  <a:lnTo>
                    <a:pt x="1524" y="630"/>
                  </a:lnTo>
                  <a:lnTo>
                    <a:pt x="1539" y="609"/>
                  </a:lnTo>
                  <a:lnTo>
                    <a:pt x="1552" y="589"/>
                  </a:lnTo>
                  <a:lnTo>
                    <a:pt x="1563" y="566"/>
                  </a:lnTo>
                  <a:lnTo>
                    <a:pt x="1571" y="544"/>
                  </a:lnTo>
                  <a:lnTo>
                    <a:pt x="1579" y="521"/>
                  </a:lnTo>
                  <a:lnTo>
                    <a:pt x="1584" y="499"/>
                  </a:lnTo>
                  <a:lnTo>
                    <a:pt x="1587" y="477"/>
                  </a:lnTo>
                  <a:lnTo>
                    <a:pt x="1587" y="453"/>
                  </a:lnTo>
                  <a:lnTo>
                    <a:pt x="1587" y="430"/>
                  </a:lnTo>
                  <a:lnTo>
                    <a:pt x="1584" y="406"/>
                  </a:lnTo>
                  <a:lnTo>
                    <a:pt x="1579" y="384"/>
                  </a:lnTo>
                  <a:lnTo>
                    <a:pt x="1571" y="361"/>
                  </a:lnTo>
                  <a:lnTo>
                    <a:pt x="1563" y="339"/>
                  </a:lnTo>
                  <a:lnTo>
                    <a:pt x="1552" y="318"/>
                  </a:lnTo>
                  <a:lnTo>
                    <a:pt x="1539" y="297"/>
                  </a:lnTo>
                  <a:lnTo>
                    <a:pt x="1524" y="277"/>
                  </a:lnTo>
                  <a:lnTo>
                    <a:pt x="1508" y="256"/>
                  </a:lnTo>
                  <a:lnTo>
                    <a:pt x="1491" y="237"/>
                  </a:lnTo>
                  <a:lnTo>
                    <a:pt x="1472" y="217"/>
                  </a:lnTo>
                  <a:lnTo>
                    <a:pt x="1452" y="200"/>
                  </a:lnTo>
                  <a:lnTo>
                    <a:pt x="1430" y="182"/>
                  </a:lnTo>
                  <a:lnTo>
                    <a:pt x="1406" y="165"/>
                  </a:lnTo>
                  <a:lnTo>
                    <a:pt x="1380" y="149"/>
                  </a:lnTo>
                  <a:lnTo>
                    <a:pt x="1355" y="133"/>
                  </a:lnTo>
                  <a:lnTo>
                    <a:pt x="1328" y="118"/>
                  </a:lnTo>
                  <a:lnTo>
                    <a:pt x="1299" y="104"/>
                  </a:lnTo>
                  <a:lnTo>
                    <a:pt x="1268" y="89"/>
                  </a:lnTo>
                  <a:lnTo>
                    <a:pt x="1238" y="77"/>
                  </a:lnTo>
                  <a:lnTo>
                    <a:pt x="1204" y="65"/>
                  </a:lnTo>
                  <a:lnTo>
                    <a:pt x="1172" y="54"/>
                  </a:lnTo>
                  <a:lnTo>
                    <a:pt x="1137" y="45"/>
                  </a:lnTo>
                  <a:lnTo>
                    <a:pt x="1102" y="35"/>
                  </a:lnTo>
                  <a:lnTo>
                    <a:pt x="1067" y="27"/>
                  </a:lnTo>
                  <a:lnTo>
                    <a:pt x="1030" y="21"/>
                  </a:lnTo>
                  <a:lnTo>
                    <a:pt x="992" y="14"/>
                  </a:lnTo>
                  <a:lnTo>
                    <a:pt x="953" y="9"/>
                  </a:lnTo>
                  <a:lnTo>
                    <a:pt x="915" y="5"/>
                  </a:lnTo>
                  <a:lnTo>
                    <a:pt x="875" y="1"/>
                  </a:lnTo>
                  <a:lnTo>
                    <a:pt x="835" y="0"/>
                  </a:lnTo>
                  <a:lnTo>
                    <a:pt x="793" y="0"/>
                  </a:lnTo>
                </a:path>
              </a:pathLst>
            </a:custGeom>
            <a:solidFill>
              <a:schemeClr val="bg1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29" name="Rectangle 53">
              <a:extLst>
                <a:ext uri="{FF2B5EF4-FFF2-40B4-BE49-F238E27FC236}">
                  <a16:creationId xmlns:a16="http://schemas.microsoft.com/office/drawing/2014/main" id="{0D349A4C-1B9D-5E47-826E-A26B7B9B15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2175" y="2657475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0" name="Rectangle 54">
              <a:extLst>
                <a:ext uri="{FF2B5EF4-FFF2-40B4-BE49-F238E27FC236}">
                  <a16:creationId xmlns:a16="http://schemas.microsoft.com/office/drawing/2014/main" id="{BF5EC91B-7B92-C840-BB21-8673D32A27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0188" y="4684712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1" name="Rectangle 55">
              <a:extLst>
                <a:ext uri="{FF2B5EF4-FFF2-40B4-BE49-F238E27FC236}">
                  <a16:creationId xmlns:a16="http://schemas.microsoft.com/office/drawing/2014/main" id="{DE2875FD-F8CE-6143-A991-7C3D2B65C7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4813" y="480060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2" name="Rectangle 56">
              <a:extLst>
                <a:ext uri="{FF2B5EF4-FFF2-40B4-BE49-F238E27FC236}">
                  <a16:creationId xmlns:a16="http://schemas.microsoft.com/office/drawing/2014/main" id="{B993C305-1F4F-4748-A0B1-80C16BDEB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6113" y="4684712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3" name="Rectangle 57">
              <a:extLst>
                <a:ext uri="{FF2B5EF4-FFF2-40B4-BE49-F238E27FC236}">
                  <a16:creationId xmlns:a16="http://schemas.microsoft.com/office/drawing/2014/main" id="{6B5003C6-0233-F549-992B-2BD4EDE1AF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6000" y="4684712"/>
              <a:ext cx="1714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4" name="Rectangle 58">
              <a:extLst>
                <a:ext uri="{FF2B5EF4-FFF2-40B4-BE49-F238E27FC236}">
                  <a16:creationId xmlns:a16="http://schemas.microsoft.com/office/drawing/2014/main" id="{FF7570F0-AFBE-AB4D-9E14-8C22E586F8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9625" y="4684712"/>
              <a:ext cx="18573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5" name="Freeform 59">
              <a:extLst>
                <a:ext uri="{FF2B5EF4-FFF2-40B4-BE49-F238E27FC236}">
                  <a16:creationId xmlns:a16="http://schemas.microsoft.com/office/drawing/2014/main" id="{5E1FDD92-BDDF-A549-A4EB-5ABFCDE02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100" y="2301875"/>
              <a:ext cx="1260475" cy="720725"/>
            </a:xfrm>
            <a:custGeom>
              <a:avLst/>
              <a:gdLst>
                <a:gd name="T0" fmla="*/ 2147483646 w 1587"/>
                <a:gd name="T1" fmla="*/ 2147483646 h 907"/>
                <a:gd name="T2" fmla="*/ 2147483646 w 1587"/>
                <a:gd name="T3" fmla="*/ 2147483646 h 907"/>
                <a:gd name="T4" fmla="*/ 2147483646 w 1587"/>
                <a:gd name="T5" fmla="*/ 2147483646 h 907"/>
                <a:gd name="T6" fmla="*/ 2147483646 w 1587"/>
                <a:gd name="T7" fmla="*/ 2147483646 h 907"/>
                <a:gd name="T8" fmla="*/ 2147483646 w 1587"/>
                <a:gd name="T9" fmla="*/ 2147483646 h 907"/>
                <a:gd name="T10" fmla="*/ 2147483646 w 1587"/>
                <a:gd name="T11" fmla="*/ 2147483646 h 907"/>
                <a:gd name="T12" fmla="*/ 2147483646 w 1587"/>
                <a:gd name="T13" fmla="*/ 2147483646 h 907"/>
                <a:gd name="T14" fmla="*/ 2147483646 w 1587"/>
                <a:gd name="T15" fmla="*/ 2147483646 h 907"/>
                <a:gd name="T16" fmla="*/ 2147483646 w 1587"/>
                <a:gd name="T17" fmla="*/ 2147483646 h 907"/>
                <a:gd name="T18" fmla="*/ 2147483646 w 1587"/>
                <a:gd name="T19" fmla="*/ 2147483646 h 907"/>
                <a:gd name="T20" fmla="*/ 0 w 1587"/>
                <a:gd name="T21" fmla="*/ 2147483646 h 907"/>
                <a:gd name="T22" fmla="*/ 2147483646 w 1587"/>
                <a:gd name="T23" fmla="*/ 2147483646 h 907"/>
                <a:gd name="T24" fmla="*/ 2147483646 w 1587"/>
                <a:gd name="T25" fmla="*/ 2147483646 h 907"/>
                <a:gd name="T26" fmla="*/ 2147483646 w 1587"/>
                <a:gd name="T27" fmla="*/ 2147483646 h 907"/>
                <a:gd name="T28" fmla="*/ 2147483646 w 1587"/>
                <a:gd name="T29" fmla="*/ 2147483646 h 907"/>
                <a:gd name="T30" fmla="*/ 2147483646 w 1587"/>
                <a:gd name="T31" fmla="*/ 2147483646 h 907"/>
                <a:gd name="T32" fmla="*/ 2147483646 w 1587"/>
                <a:gd name="T33" fmla="*/ 2147483646 h 907"/>
                <a:gd name="T34" fmla="*/ 2147483646 w 1587"/>
                <a:gd name="T35" fmla="*/ 2147483646 h 907"/>
                <a:gd name="T36" fmla="*/ 2147483646 w 1587"/>
                <a:gd name="T37" fmla="*/ 2147483646 h 907"/>
                <a:gd name="T38" fmla="*/ 2147483646 w 1587"/>
                <a:gd name="T39" fmla="*/ 2147483646 h 907"/>
                <a:gd name="T40" fmla="*/ 2147483646 w 1587"/>
                <a:gd name="T41" fmla="*/ 2147483646 h 907"/>
                <a:gd name="T42" fmla="*/ 2147483646 w 1587"/>
                <a:gd name="T43" fmla="*/ 2147483646 h 907"/>
                <a:gd name="T44" fmla="*/ 2147483646 w 1587"/>
                <a:gd name="T45" fmla="*/ 2147483646 h 907"/>
                <a:gd name="T46" fmla="*/ 2147483646 w 1587"/>
                <a:gd name="T47" fmla="*/ 2147483646 h 907"/>
                <a:gd name="T48" fmla="*/ 2147483646 w 1587"/>
                <a:gd name="T49" fmla="*/ 2147483646 h 907"/>
                <a:gd name="T50" fmla="*/ 2147483646 w 1587"/>
                <a:gd name="T51" fmla="*/ 2147483646 h 907"/>
                <a:gd name="T52" fmla="*/ 2147483646 w 1587"/>
                <a:gd name="T53" fmla="*/ 2147483646 h 907"/>
                <a:gd name="T54" fmla="*/ 2147483646 w 1587"/>
                <a:gd name="T55" fmla="*/ 2147483646 h 907"/>
                <a:gd name="T56" fmla="*/ 2147483646 w 1587"/>
                <a:gd name="T57" fmla="*/ 2147483646 h 907"/>
                <a:gd name="T58" fmla="*/ 2147483646 w 1587"/>
                <a:gd name="T59" fmla="*/ 2147483646 h 907"/>
                <a:gd name="T60" fmla="*/ 2147483646 w 1587"/>
                <a:gd name="T61" fmla="*/ 2147483646 h 907"/>
                <a:gd name="T62" fmla="*/ 2147483646 w 1587"/>
                <a:gd name="T63" fmla="*/ 2147483646 h 907"/>
                <a:gd name="T64" fmla="*/ 2147483646 w 1587"/>
                <a:gd name="T65" fmla="*/ 2147483646 h 907"/>
                <a:gd name="T66" fmla="*/ 2147483646 w 1587"/>
                <a:gd name="T67" fmla="*/ 2147483646 h 907"/>
                <a:gd name="T68" fmla="*/ 2147483646 w 1587"/>
                <a:gd name="T69" fmla="*/ 2147483646 h 907"/>
                <a:gd name="T70" fmla="*/ 2147483646 w 1587"/>
                <a:gd name="T71" fmla="*/ 2147483646 h 907"/>
                <a:gd name="T72" fmla="*/ 2147483646 w 1587"/>
                <a:gd name="T73" fmla="*/ 2147483646 h 907"/>
                <a:gd name="T74" fmla="*/ 2147483646 w 1587"/>
                <a:gd name="T75" fmla="*/ 2147483646 h 907"/>
                <a:gd name="T76" fmla="*/ 2147483646 w 1587"/>
                <a:gd name="T77" fmla="*/ 2147483646 h 907"/>
                <a:gd name="T78" fmla="*/ 2147483646 w 1587"/>
                <a:gd name="T79" fmla="*/ 2147483646 h 907"/>
                <a:gd name="T80" fmla="*/ 2147483646 w 1587"/>
                <a:gd name="T81" fmla="*/ 2147483646 h 907"/>
                <a:gd name="T82" fmla="*/ 2147483646 w 1587"/>
                <a:gd name="T83" fmla="*/ 2147483646 h 907"/>
                <a:gd name="T84" fmla="*/ 2147483646 w 1587"/>
                <a:gd name="T85" fmla="*/ 2147483646 h 907"/>
                <a:gd name="T86" fmla="*/ 2147483646 w 1587"/>
                <a:gd name="T87" fmla="*/ 0 h 90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87"/>
                <a:gd name="T133" fmla="*/ 0 h 907"/>
                <a:gd name="T134" fmla="*/ 1587 w 1587"/>
                <a:gd name="T135" fmla="*/ 907 h 90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87" h="907">
                  <a:moveTo>
                    <a:pt x="793" y="0"/>
                  </a:moveTo>
                  <a:lnTo>
                    <a:pt x="753" y="0"/>
                  </a:lnTo>
                  <a:lnTo>
                    <a:pt x="713" y="1"/>
                  </a:lnTo>
                  <a:lnTo>
                    <a:pt x="673" y="5"/>
                  </a:lnTo>
                  <a:lnTo>
                    <a:pt x="633" y="9"/>
                  </a:lnTo>
                  <a:lnTo>
                    <a:pt x="595" y="14"/>
                  </a:lnTo>
                  <a:lnTo>
                    <a:pt x="558" y="21"/>
                  </a:lnTo>
                  <a:lnTo>
                    <a:pt x="521" y="27"/>
                  </a:lnTo>
                  <a:lnTo>
                    <a:pt x="484" y="35"/>
                  </a:lnTo>
                  <a:lnTo>
                    <a:pt x="449" y="45"/>
                  </a:lnTo>
                  <a:lnTo>
                    <a:pt x="416" y="54"/>
                  </a:lnTo>
                  <a:lnTo>
                    <a:pt x="382" y="65"/>
                  </a:lnTo>
                  <a:lnTo>
                    <a:pt x="350" y="77"/>
                  </a:lnTo>
                  <a:lnTo>
                    <a:pt x="320" y="89"/>
                  </a:lnTo>
                  <a:lnTo>
                    <a:pt x="289" y="104"/>
                  </a:lnTo>
                  <a:lnTo>
                    <a:pt x="260" y="118"/>
                  </a:lnTo>
                  <a:lnTo>
                    <a:pt x="233" y="133"/>
                  </a:lnTo>
                  <a:lnTo>
                    <a:pt x="206" y="149"/>
                  </a:lnTo>
                  <a:lnTo>
                    <a:pt x="182" y="165"/>
                  </a:lnTo>
                  <a:lnTo>
                    <a:pt x="158" y="182"/>
                  </a:lnTo>
                  <a:lnTo>
                    <a:pt x="136" y="200"/>
                  </a:lnTo>
                  <a:lnTo>
                    <a:pt x="115" y="217"/>
                  </a:lnTo>
                  <a:lnTo>
                    <a:pt x="96" y="237"/>
                  </a:lnTo>
                  <a:lnTo>
                    <a:pt x="78" y="256"/>
                  </a:lnTo>
                  <a:lnTo>
                    <a:pt x="62" y="277"/>
                  </a:lnTo>
                  <a:lnTo>
                    <a:pt x="48" y="297"/>
                  </a:lnTo>
                  <a:lnTo>
                    <a:pt x="36" y="318"/>
                  </a:lnTo>
                  <a:lnTo>
                    <a:pt x="25" y="339"/>
                  </a:lnTo>
                  <a:lnTo>
                    <a:pt x="16" y="361"/>
                  </a:lnTo>
                  <a:lnTo>
                    <a:pt x="9" y="384"/>
                  </a:lnTo>
                  <a:lnTo>
                    <a:pt x="4" y="406"/>
                  </a:lnTo>
                  <a:lnTo>
                    <a:pt x="1" y="430"/>
                  </a:lnTo>
                  <a:lnTo>
                    <a:pt x="0" y="453"/>
                  </a:lnTo>
                  <a:lnTo>
                    <a:pt x="1" y="477"/>
                  </a:lnTo>
                  <a:lnTo>
                    <a:pt x="4" y="499"/>
                  </a:lnTo>
                  <a:lnTo>
                    <a:pt x="9" y="521"/>
                  </a:lnTo>
                  <a:lnTo>
                    <a:pt x="16" y="544"/>
                  </a:lnTo>
                  <a:lnTo>
                    <a:pt x="25" y="566"/>
                  </a:lnTo>
                  <a:lnTo>
                    <a:pt x="36" y="589"/>
                  </a:lnTo>
                  <a:lnTo>
                    <a:pt x="48" y="609"/>
                  </a:lnTo>
                  <a:lnTo>
                    <a:pt x="62" y="630"/>
                  </a:lnTo>
                  <a:lnTo>
                    <a:pt x="78" y="649"/>
                  </a:lnTo>
                  <a:lnTo>
                    <a:pt x="96" y="669"/>
                  </a:lnTo>
                  <a:lnTo>
                    <a:pt x="115" y="688"/>
                  </a:lnTo>
                  <a:lnTo>
                    <a:pt x="136" y="707"/>
                  </a:lnTo>
                  <a:lnTo>
                    <a:pt x="158" y="725"/>
                  </a:lnTo>
                  <a:lnTo>
                    <a:pt x="182" y="742"/>
                  </a:lnTo>
                  <a:lnTo>
                    <a:pt x="206" y="758"/>
                  </a:lnTo>
                  <a:lnTo>
                    <a:pt x="233" y="774"/>
                  </a:lnTo>
                  <a:lnTo>
                    <a:pt x="260" y="789"/>
                  </a:lnTo>
                  <a:lnTo>
                    <a:pt x="289" y="803"/>
                  </a:lnTo>
                  <a:lnTo>
                    <a:pt x="320" y="816"/>
                  </a:lnTo>
                  <a:lnTo>
                    <a:pt x="350" y="829"/>
                  </a:lnTo>
                  <a:lnTo>
                    <a:pt x="382" y="841"/>
                  </a:lnTo>
                  <a:lnTo>
                    <a:pt x="416" y="853"/>
                  </a:lnTo>
                  <a:lnTo>
                    <a:pt x="449" y="862"/>
                  </a:lnTo>
                  <a:lnTo>
                    <a:pt x="484" y="870"/>
                  </a:lnTo>
                  <a:lnTo>
                    <a:pt x="521" y="880"/>
                  </a:lnTo>
                  <a:lnTo>
                    <a:pt x="558" y="886"/>
                  </a:lnTo>
                  <a:lnTo>
                    <a:pt x="595" y="893"/>
                  </a:lnTo>
                  <a:lnTo>
                    <a:pt x="633" y="897"/>
                  </a:lnTo>
                  <a:lnTo>
                    <a:pt x="673" y="901"/>
                  </a:lnTo>
                  <a:lnTo>
                    <a:pt x="713" y="904"/>
                  </a:lnTo>
                  <a:lnTo>
                    <a:pt x="753" y="905"/>
                  </a:lnTo>
                  <a:lnTo>
                    <a:pt x="793" y="907"/>
                  </a:lnTo>
                  <a:lnTo>
                    <a:pt x="835" y="905"/>
                  </a:lnTo>
                  <a:lnTo>
                    <a:pt x="875" y="904"/>
                  </a:lnTo>
                  <a:lnTo>
                    <a:pt x="915" y="901"/>
                  </a:lnTo>
                  <a:lnTo>
                    <a:pt x="953" y="897"/>
                  </a:lnTo>
                  <a:lnTo>
                    <a:pt x="992" y="893"/>
                  </a:lnTo>
                  <a:lnTo>
                    <a:pt x="1030" y="886"/>
                  </a:lnTo>
                  <a:lnTo>
                    <a:pt x="1067" y="880"/>
                  </a:lnTo>
                  <a:lnTo>
                    <a:pt x="1102" y="870"/>
                  </a:lnTo>
                  <a:lnTo>
                    <a:pt x="1137" y="862"/>
                  </a:lnTo>
                  <a:lnTo>
                    <a:pt x="1172" y="853"/>
                  </a:lnTo>
                  <a:lnTo>
                    <a:pt x="1204" y="841"/>
                  </a:lnTo>
                  <a:lnTo>
                    <a:pt x="1238" y="829"/>
                  </a:lnTo>
                  <a:lnTo>
                    <a:pt x="1268" y="816"/>
                  </a:lnTo>
                  <a:lnTo>
                    <a:pt x="1299" y="803"/>
                  </a:lnTo>
                  <a:lnTo>
                    <a:pt x="1328" y="789"/>
                  </a:lnTo>
                  <a:lnTo>
                    <a:pt x="1355" y="774"/>
                  </a:lnTo>
                  <a:lnTo>
                    <a:pt x="1380" y="758"/>
                  </a:lnTo>
                  <a:lnTo>
                    <a:pt x="1406" y="742"/>
                  </a:lnTo>
                  <a:lnTo>
                    <a:pt x="1430" y="725"/>
                  </a:lnTo>
                  <a:lnTo>
                    <a:pt x="1452" y="707"/>
                  </a:lnTo>
                  <a:lnTo>
                    <a:pt x="1472" y="688"/>
                  </a:lnTo>
                  <a:lnTo>
                    <a:pt x="1491" y="669"/>
                  </a:lnTo>
                  <a:lnTo>
                    <a:pt x="1508" y="649"/>
                  </a:lnTo>
                  <a:lnTo>
                    <a:pt x="1524" y="630"/>
                  </a:lnTo>
                  <a:lnTo>
                    <a:pt x="1539" y="609"/>
                  </a:lnTo>
                  <a:lnTo>
                    <a:pt x="1552" y="589"/>
                  </a:lnTo>
                  <a:lnTo>
                    <a:pt x="1563" y="566"/>
                  </a:lnTo>
                  <a:lnTo>
                    <a:pt x="1571" y="544"/>
                  </a:lnTo>
                  <a:lnTo>
                    <a:pt x="1579" y="521"/>
                  </a:lnTo>
                  <a:lnTo>
                    <a:pt x="1584" y="499"/>
                  </a:lnTo>
                  <a:lnTo>
                    <a:pt x="1587" y="477"/>
                  </a:lnTo>
                  <a:lnTo>
                    <a:pt x="1587" y="453"/>
                  </a:lnTo>
                  <a:lnTo>
                    <a:pt x="1587" y="430"/>
                  </a:lnTo>
                  <a:lnTo>
                    <a:pt x="1584" y="406"/>
                  </a:lnTo>
                  <a:lnTo>
                    <a:pt x="1579" y="384"/>
                  </a:lnTo>
                  <a:lnTo>
                    <a:pt x="1571" y="361"/>
                  </a:lnTo>
                  <a:lnTo>
                    <a:pt x="1563" y="339"/>
                  </a:lnTo>
                  <a:lnTo>
                    <a:pt x="1552" y="318"/>
                  </a:lnTo>
                  <a:lnTo>
                    <a:pt x="1539" y="297"/>
                  </a:lnTo>
                  <a:lnTo>
                    <a:pt x="1524" y="277"/>
                  </a:lnTo>
                  <a:lnTo>
                    <a:pt x="1508" y="256"/>
                  </a:lnTo>
                  <a:lnTo>
                    <a:pt x="1491" y="237"/>
                  </a:lnTo>
                  <a:lnTo>
                    <a:pt x="1472" y="217"/>
                  </a:lnTo>
                  <a:lnTo>
                    <a:pt x="1452" y="200"/>
                  </a:lnTo>
                  <a:lnTo>
                    <a:pt x="1430" y="182"/>
                  </a:lnTo>
                  <a:lnTo>
                    <a:pt x="1406" y="165"/>
                  </a:lnTo>
                  <a:lnTo>
                    <a:pt x="1380" y="149"/>
                  </a:lnTo>
                  <a:lnTo>
                    <a:pt x="1355" y="133"/>
                  </a:lnTo>
                  <a:lnTo>
                    <a:pt x="1328" y="118"/>
                  </a:lnTo>
                  <a:lnTo>
                    <a:pt x="1299" y="104"/>
                  </a:lnTo>
                  <a:lnTo>
                    <a:pt x="1268" y="89"/>
                  </a:lnTo>
                  <a:lnTo>
                    <a:pt x="1238" y="77"/>
                  </a:lnTo>
                  <a:lnTo>
                    <a:pt x="1204" y="65"/>
                  </a:lnTo>
                  <a:lnTo>
                    <a:pt x="1172" y="54"/>
                  </a:lnTo>
                  <a:lnTo>
                    <a:pt x="1137" y="45"/>
                  </a:lnTo>
                  <a:lnTo>
                    <a:pt x="1102" y="35"/>
                  </a:lnTo>
                  <a:lnTo>
                    <a:pt x="1067" y="27"/>
                  </a:lnTo>
                  <a:lnTo>
                    <a:pt x="1030" y="21"/>
                  </a:lnTo>
                  <a:lnTo>
                    <a:pt x="992" y="14"/>
                  </a:lnTo>
                  <a:lnTo>
                    <a:pt x="953" y="9"/>
                  </a:lnTo>
                  <a:lnTo>
                    <a:pt x="915" y="5"/>
                  </a:lnTo>
                  <a:lnTo>
                    <a:pt x="875" y="1"/>
                  </a:lnTo>
                  <a:lnTo>
                    <a:pt x="835" y="0"/>
                  </a:lnTo>
                  <a:lnTo>
                    <a:pt x="793" y="0"/>
                  </a:lnTo>
                </a:path>
              </a:pathLst>
            </a:custGeom>
            <a:solidFill>
              <a:schemeClr val="bg1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36" name="Rectangle 60">
              <a:extLst>
                <a:ext uri="{FF2B5EF4-FFF2-40B4-BE49-F238E27FC236}">
                  <a16:creationId xmlns:a16="http://schemas.microsoft.com/office/drawing/2014/main" id="{2268E142-6C98-444A-823D-276B6ED9D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0863" y="4678362"/>
              <a:ext cx="10099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7" name="Rectangle 61">
              <a:extLst>
                <a:ext uri="{FF2B5EF4-FFF2-40B4-BE49-F238E27FC236}">
                  <a16:creationId xmlns:a16="http://schemas.microsoft.com/office/drawing/2014/main" id="{03F8AB24-7A33-0145-8B72-1B1A1C96EA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0188" y="2525712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8" name="Rectangle 62">
              <a:extLst>
                <a:ext uri="{FF2B5EF4-FFF2-40B4-BE49-F238E27FC236}">
                  <a16:creationId xmlns:a16="http://schemas.microsoft.com/office/drawing/2014/main" id="{D66B8C8F-B3B5-734A-8647-F432D4F40D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4813" y="264160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9" name="Rectangle 63">
              <a:extLst>
                <a:ext uri="{FF2B5EF4-FFF2-40B4-BE49-F238E27FC236}">
                  <a16:creationId xmlns:a16="http://schemas.microsoft.com/office/drawing/2014/main" id="{067E31D4-04E1-4445-83DE-4AD57207AD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6113" y="2525712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40" name="Rectangle 64">
              <a:extLst>
                <a:ext uri="{FF2B5EF4-FFF2-40B4-BE49-F238E27FC236}">
                  <a16:creationId xmlns:a16="http://schemas.microsoft.com/office/drawing/2014/main" id="{8E86FFCC-9B30-AD4A-A0AA-55B6D6AE71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6000" y="2525712"/>
              <a:ext cx="1714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41" name="Rectangle 65">
              <a:extLst>
                <a:ext uri="{FF2B5EF4-FFF2-40B4-BE49-F238E27FC236}">
                  <a16:creationId xmlns:a16="http://schemas.microsoft.com/office/drawing/2014/main" id="{F3D5560F-966E-024B-94E6-195933BE89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9625" y="2525712"/>
              <a:ext cx="18573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42" name="Rectangle 66">
              <a:extLst>
                <a:ext uri="{FF2B5EF4-FFF2-40B4-BE49-F238E27FC236}">
                  <a16:creationId xmlns:a16="http://schemas.microsoft.com/office/drawing/2014/main" id="{7B85C092-C0DE-134E-BEC0-4AD7FA78A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0863" y="2519362"/>
              <a:ext cx="10099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43" name="Rectangle 67">
              <a:extLst>
                <a:ext uri="{FF2B5EF4-FFF2-40B4-BE49-F238E27FC236}">
                  <a16:creationId xmlns:a16="http://schemas.microsoft.com/office/drawing/2014/main" id="{01F88220-2AB8-704D-9895-16E41A818B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7313" y="3506787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44" name="Rectangle 68">
              <a:extLst>
                <a:ext uri="{FF2B5EF4-FFF2-40B4-BE49-F238E27FC236}">
                  <a16:creationId xmlns:a16="http://schemas.microsoft.com/office/drawing/2014/main" id="{E3B41E9D-0200-C942-A2D5-FD9ACDC425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7313" y="3735387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45" name="Rectangle 69">
              <a:extLst>
                <a:ext uri="{FF2B5EF4-FFF2-40B4-BE49-F238E27FC236}">
                  <a16:creationId xmlns:a16="http://schemas.microsoft.com/office/drawing/2014/main" id="{13A70CD5-2200-0B49-A064-78C7FC79E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5475" y="3617912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46" name="Rectangle 70">
              <a:extLst>
                <a:ext uri="{FF2B5EF4-FFF2-40B4-BE49-F238E27FC236}">
                  <a16:creationId xmlns:a16="http://schemas.microsoft.com/office/drawing/2014/main" id="{12ECE89B-3E3A-E94C-BB17-754ACA0D3C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4488" y="4589462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47" name="Freeform 71">
              <a:extLst>
                <a:ext uri="{FF2B5EF4-FFF2-40B4-BE49-F238E27FC236}">
                  <a16:creationId xmlns:a16="http://schemas.microsoft.com/office/drawing/2014/main" id="{FA0CAFF9-265D-1A40-9BEC-968A61847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8413" y="2635250"/>
              <a:ext cx="152400" cy="50800"/>
            </a:xfrm>
            <a:custGeom>
              <a:avLst/>
              <a:gdLst>
                <a:gd name="T0" fmla="*/ 0 w 192"/>
                <a:gd name="T1" fmla="*/ 2147483646 h 64"/>
                <a:gd name="T2" fmla="*/ 2147483646 w 192"/>
                <a:gd name="T3" fmla="*/ 2147483646 h 64"/>
                <a:gd name="T4" fmla="*/ 0 w 192"/>
                <a:gd name="T5" fmla="*/ 0 h 64"/>
                <a:gd name="T6" fmla="*/ 0 w 192"/>
                <a:gd name="T7" fmla="*/ 2147483646 h 64"/>
                <a:gd name="T8" fmla="*/ 0 w 192"/>
                <a:gd name="T9" fmla="*/ 2147483646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64"/>
                <a:gd name="T17" fmla="*/ 192 w 192"/>
                <a:gd name="T18" fmla="*/ 64 h 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64">
                  <a:moveTo>
                    <a:pt x="0" y="64"/>
                  </a:moveTo>
                  <a:lnTo>
                    <a:pt x="192" y="32"/>
                  </a:lnTo>
                  <a:lnTo>
                    <a:pt x="0" y="0"/>
                  </a:lnTo>
                  <a:lnTo>
                    <a:pt x="0" y="32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48" name="Line 72">
              <a:extLst>
                <a:ext uri="{FF2B5EF4-FFF2-40B4-BE49-F238E27FC236}">
                  <a16:creationId xmlns:a16="http://schemas.microsoft.com/office/drawing/2014/main" id="{BC173F5A-B264-2540-97A1-74597AAE72D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33813" y="2660650"/>
              <a:ext cx="1244600" cy="1587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9" name="Freeform 73">
              <a:extLst>
                <a:ext uri="{FF2B5EF4-FFF2-40B4-BE49-F238E27FC236}">
                  <a16:creationId xmlns:a16="http://schemas.microsoft.com/office/drawing/2014/main" id="{5CE169DE-9D6F-E744-9029-27A2304C5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4613" y="4794250"/>
              <a:ext cx="152400" cy="50800"/>
            </a:xfrm>
            <a:custGeom>
              <a:avLst/>
              <a:gdLst>
                <a:gd name="T0" fmla="*/ 2147483646 w 192"/>
                <a:gd name="T1" fmla="*/ 0 h 64"/>
                <a:gd name="T2" fmla="*/ 0 w 192"/>
                <a:gd name="T3" fmla="*/ 2147483646 h 64"/>
                <a:gd name="T4" fmla="*/ 2147483646 w 192"/>
                <a:gd name="T5" fmla="*/ 2147483646 h 64"/>
                <a:gd name="T6" fmla="*/ 2147483646 w 192"/>
                <a:gd name="T7" fmla="*/ 2147483646 h 64"/>
                <a:gd name="T8" fmla="*/ 2147483646 w 192"/>
                <a:gd name="T9" fmla="*/ 0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64"/>
                <a:gd name="T17" fmla="*/ 192 w 192"/>
                <a:gd name="T18" fmla="*/ 64 h 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64">
                  <a:moveTo>
                    <a:pt x="192" y="0"/>
                  </a:moveTo>
                  <a:lnTo>
                    <a:pt x="0" y="32"/>
                  </a:lnTo>
                  <a:lnTo>
                    <a:pt x="192" y="64"/>
                  </a:lnTo>
                  <a:lnTo>
                    <a:pt x="192" y="3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50" name="Line 74">
              <a:extLst>
                <a:ext uri="{FF2B5EF4-FFF2-40B4-BE49-F238E27FC236}">
                  <a16:creationId xmlns:a16="http://schemas.microsoft.com/office/drawing/2014/main" id="{D4BEA694-B467-014E-953E-41EA2E5579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37013" y="4819650"/>
              <a:ext cx="1244600" cy="1587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1" name="Rectangle 75">
              <a:extLst>
                <a:ext uri="{FF2B5EF4-FFF2-40B4-BE49-F238E27FC236}">
                  <a16:creationId xmlns:a16="http://schemas.microsoft.com/office/drawing/2014/main" id="{324F3EC3-AD31-1D41-9FF2-247028B6A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7188" y="2530475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52" name="Freeform 76">
              <a:extLst>
                <a:ext uri="{FF2B5EF4-FFF2-40B4-BE49-F238E27FC236}">
                  <a16:creationId xmlns:a16="http://schemas.microsoft.com/office/drawing/2014/main" id="{19A68294-7294-0A4A-B39F-CB7842816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725" y="3975100"/>
              <a:ext cx="1047750" cy="685800"/>
            </a:xfrm>
            <a:custGeom>
              <a:avLst/>
              <a:gdLst>
                <a:gd name="T0" fmla="*/ 2147483646 w 1320"/>
                <a:gd name="T1" fmla="*/ 2147483646 h 864"/>
                <a:gd name="T2" fmla="*/ 2147483646 w 1320"/>
                <a:gd name="T3" fmla="*/ 2147483646 h 864"/>
                <a:gd name="T4" fmla="*/ 2147483646 w 1320"/>
                <a:gd name="T5" fmla="*/ 2147483646 h 864"/>
                <a:gd name="T6" fmla="*/ 2147483646 w 1320"/>
                <a:gd name="T7" fmla="*/ 2147483646 h 864"/>
                <a:gd name="T8" fmla="*/ 2147483646 w 1320"/>
                <a:gd name="T9" fmla="*/ 2147483646 h 864"/>
                <a:gd name="T10" fmla="*/ 2147483646 w 1320"/>
                <a:gd name="T11" fmla="*/ 2147483646 h 864"/>
                <a:gd name="T12" fmla="*/ 2147483646 w 1320"/>
                <a:gd name="T13" fmla="*/ 2147483646 h 864"/>
                <a:gd name="T14" fmla="*/ 2147483646 w 1320"/>
                <a:gd name="T15" fmla="*/ 2147483646 h 864"/>
                <a:gd name="T16" fmla="*/ 2147483646 w 1320"/>
                <a:gd name="T17" fmla="*/ 2147483646 h 864"/>
                <a:gd name="T18" fmla="*/ 2147483646 w 1320"/>
                <a:gd name="T19" fmla="*/ 2147483646 h 864"/>
                <a:gd name="T20" fmla="*/ 2147483646 w 1320"/>
                <a:gd name="T21" fmla="*/ 2147483646 h 864"/>
                <a:gd name="T22" fmla="*/ 2147483646 w 1320"/>
                <a:gd name="T23" fmla="*/ 2147483646 h 864"/>
                <a:gd name="T24" fmla="*/ 2147483646 w 1320"/>
                <a:gd name="T25" fmla="*/ 2147483646 h 864"/>
                <a:gd name="T26" fmla="*/ 2147483646 w 1320"/>
                <a:gd name="T27" fmla="*/ 2147483646 h 864"/>
                <a:gd name="T28" fmla="*/ 2147483646 w 1320"/>
                <a:gd name="T29" fmla="*/ 2147483646 h 864"/>
                <a:gd name="T30" fmla="*/ 2147483646 w 1320"/>
                <a:gd name="T31" fmla="*/ 2147483646 h 864"/>
                <a:gd name="T32" fmla="*/ 2147483646 w 1320"/>
                <a:gd name="T33" fmla="*/ 2147483646 h 864"/>
                <a:gd name="T34" fmla="*/ 2147483646 w 1320"/>
                <a:gd name="T35" fmla="*/ 2147483646 h 864"/>
                <a:gd name="T36" fmla="*/ 2147483646 w 1320"/>
                <a:gd name="T37" fmla="*/ 2147483646 h 864"/>
                <a:gd name="T38" fmla="*/ 2147483646 w 1320"/>
                <a:gd name="T39" fmla="*/ 2147483646 h 864"/>
                <a:gd name="T40" fmla="*/ 2147483646 w 1320"/>
                <a:gd name="T41" fmla="*/ 2147483646 h 864"/>
                <a:gd name="T42" fmla="*/ 2147483646 w 1320"/>
                <a:gd name="T43" fmla="*/ 2147483646 h 864"/>
                <a:gd name="T44" fmla="*/ 2147483646 w 1320"/>
                <a:gd name="T45" fmla="*/ 2147483646 h 864"/>
                <a:gd name="T46" fmla="*/ 2147483646 w 1320"/>
                <a:gd name="T47" fmla="*/ 2147483646 h 864"/>
                <a:gd name="T48" fmla="*/ 2147483646 w 1320"/>
                <a:gd name="T49" fmla="*/ 2147483646 h 864"/>
                <a:gd name="T50" fmla="*/ 2147483646 w 1320"/>
                <a:gd name="T51" fmla="*/ 2147483646 h 864"/>
                <a:gd name="T52" fmla="*/ 2147483646 w 1320"/>
                <a:gd name="T53" fmla="*/ 2147483646 h 864"/>
                <a:gd name="T54" fmla="*/ 2147483646 w 1320"/>
                <a:gd name="T55" fmla="*/ 2147483646 h 864"/>
                <a:gd name="T56" fmla="*/ 2147483646 w 1320"/>
                <a:gd name="T57" fmla="*/ 2147483646 h 864"/>
                <a:gd name="T58" fmla="*/ 2147483646 w 1320"/>
                <a:gd name="T59" fmla="*/ 2147483646 h 864"/>
                <a:gd name="T60" fmla="*/ 2147483646 w 1320"/>
                <a:gd name="T61" fmla="*/ 2147483646 h 864"/>
                <a:gd name="T62" fmla="*/ 2147483646 w 1320"/>
                <a:gd name="T63" fmla="*/ 2147483646 h 864"/>
                <a:gd name="T64" fmla="*/ 2147483646 w 1320"/>
                <a:gd name="T65" fmla="*/ 2147483646 h 864"/>
                <a:gd name="T66" fmla="*/ 2147483646 w 1320"/>
                <a:gd name="T67" fmla="*/ 2147483646 h 864"/>
                <a:gd name="T68" fmla="*/ 2147483646 w 1320"/>
                <a:gd name="T69" fmla="*/ 2147483646 h 864"/>
                <a:gd name="T70" fmla="*/ 2147483646 w 1320"/>
                <a:gd name="T71" fmla="*/ 2147483646 h 864"/>
                <a:gd name="T72" fmla="*/ 2147483646 w 1320"/>
                <a:gd name="T73" fmla="*/ 2147483646 h 864"/>
                <a:gd name="T74" fmla="*/ 2147483646 w 1320"/>
                <a:gd name="T75" fmla="*/ 2147483646 h 864"/>
                <a:gd name="T76" fmla="*/ 2147483646 w 1320"/>
                <a:gd name="T77" fmla="*/ 2147483646 h 864"/>
                <a:gd name="T78" fmla="*/ 2147483646 w 1320"/>
                <a:gd name="T79" fmla="*/ 2147483646 h 864"/>
                <a:gd name="T80" fmla="*/ 2147483646 w 1320"/>
                <a:gd name="T81" fmla="*/ 2147483646 h 864"/>
                <a:gd name="T82" fmla="*/ 2147483646 w 1320"/>
                <a:gd name="T83" fmla="*/ 2147483646 h 864"/>
                <a:gd name="T84" fmla="*/ 2147483646 w 1320"/>
                <a:gd name="T85" fmla="*/ 2147483646 h 864"/>
                <a:gd name="T86" fmla="*/ 2147483646 w 1320"/>
                <a:gd name="T87" fmla="*/ 2147483646 h 864"/>
                <a:gd name="T88" fmla="*/ 2147483646 w 1320"/>
                <a:gd name="T89" fmla="*/ 2147483646 h 864"/>
                <a:gd name="T90" fmla="*/ 2147483646 w 1320"/>
                <a:gd name="T91" fmla="*/ 2147483646 h 864"/>
                <a:gd name="T92" fmla="*/ 2147483646 w 1320"/>
                <a:gd name="T93" fmla="*/ 2147483646 h 864"/>
                <a:gd name="T94" fmla="*/ 2147483646 w 1320"/>
                <a:gd name="T95" fmla="*/ 2147483646 h 864"/>
                <a:gd name="T96" fmla="*/ 2147483646 w 1320"/>
                <a:gd name="T97" fmla="*/ 2147483646 h 86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320"/>
                <a:gd name="T148" fmla="*/ 0 h 864"/>
                <a:gd name="T149" fmla="*/ 1320 w 1320"/>
                <a:gd name="T150" fmla="*/ 864 h 86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320" h="864">
                  <a:moveTo>
                    <a:pt x="0" y="864"/>
                  </a:moveTo>
                  <a:lnTo>
                    <a:pt x="38" y="848"/>
                  </a:lnTo>
                  <a:lnTo>
                    <a:pt x="75" y="834"/>
                  </a:lnTo>
                  <a:lnTo>
                    <a:pt x="110" y="821"/>
                  </a:lnTo>
                  <a:lnTo>
                    <a:pt x="142" y="806"/>
                  </a:lnTo>
                  <a:lnTo>
                    <a:pt x="174" y="795"/>
                  </a:lnTo>
                  <a:lnTo>
                    <a:pt x="202" y="784"/>
                  </a:lnTo>
                  <a:lnTo>
                    <a:pt x="229" y="773"/>
                  </a:lnTo>
                  <a:lnTo>
                    <a:pt x="253" y="763"/>
                  </a:lnTo>
                  <a:lnTo>
                    <a:pt x="277" y="754"/>
                  </a:lnTo>
                  <a:lnTo>
                    <a:pt x="298" y="744"/>
                  </a:lnTo>
                  <a:lnTo>
                    <a:pt x="318" y="736"/>
                  </a:lnTo>
                  <a:lnTo>
                    <a:pt x="338" y="728"/>
                  </a:lnTo>
                  <a:lnTo>
                    <a:pt x="355" y="720"/>
                  </a:lnTo>
                  <a:lnTo>
                    <a:pt x="371" y="712"/>
                  </a:lnTo>
                  <a:lnTo>
                    <a:pt x="387" y="706"/>
                  </a:lnTo>
                  <a:lnTo>
                    <a:pt x="403" y="698"/>
                  </a:lnTo>
                  <a:lnTo>
                    <a:pt x="416" y="691"/>
                  </a:lnTo>
                  <a:lnTo>
                    <a:pt x="430" y="685"/>
                  </a:lnTo>
                  <a:lnTo>
                    <a:pt x="443" y="678"/>
                  </a:lnTo>
                  <a:lnTo>
                    <a:pt x="456" y="672"/>
                  </a:lnTo>
                  <a:lnTo>
                    <a:pt x="469" y="666"/>
                  </a:lnTo>
                  <a:lnTo>
                    <a:pt x="480" y="658"/>
                  </a:lnTo>
                  <a:lnTo>
                    <a:pt x="493" y="651"/>
                  </a:lnTo>
                  <a:lnTo>
                    <a:pt x="504" y="645"/>
                  </a:lnTo>
                  <a:lnTo>
                    <a:pt x="517" y="637"/>
                  </a:lnTo>
                  <a:lnTo>
                    <a:pt x="530" y="629"/>
                  </a:lnTo>
                  <a:lnTo>
                    <a:pt x="542" y="621"/>
                  </a:lnTo>
                  <a:lnTo>
                    <a:pt x="557" y="613"/>
                  </a:lnTo>
                  <a:lnTo>
                    <a:pt x="571" y="603"/>
                  </a:lnTo>
                  <a:lnTo>
                    <a:pt x="586" y="594"/>
                  </a:lnTo>
                  <a:lnTo>
                    <a:pt x="602" y="584"/>
                  </a:lnTo>
                  <a:lnTo>
                    <a:pt x="618" y="573"/>
                  </a:lnTo>
                  <a:lnTo>
                    <a:pt x="635" y="562"/>
                  </a:lnTo>
                  <a:lnTo>
                    <a:pt x="651" y="552"/>
                  </a:lnTo>
                  <a:lnTo>
                    <a:pt x="666" y="542"/>
                  </a:lnTo>
                  <a:lnTo>
                    <a:pt x="680" y="533"/>
                  </a:lnTo>
                  <a:lnTo>
                    <a:pt x="693" y="525"/>
                  </a:lnTo>
                  <a:lnTo>
                    <a:pt x="706" y="517"/>
                  </a:lnTo>
                  <a:lnTo>
                    <a:pt x="717" y="509"/>
                  </a:lnTo>
                  <a:lnTo>
                    <a:pt x="728" y="501"/>
                  </a:lnTo>
                  <a:lnTo>
                    <a:pt x="738" y="494"/>
                  </a:lnTo>
                  <a:lnTo>
                    <a:pt x="749" y="486"/>
                  </a:lnTo>
                  <a:lnTo>
                    <a:pt x="758" y="480"/>
                  </a:lnTo>
                  <a:lnTo>
                    <a:pt x="768" y="474"/>
                  </a:lnTo>
                  <a:lnTo>
                    <a:pt x="778" y="467"/>
                  </a:lnTo>
                  <a:lnTo>
                    <a:pt x="786" y="461"/>
                  </a:lnTo>
                  <a:lnTo>
                    <a:pt x="795" y="454"/>
                  </a:lnTo>
                  <a:lnTo>
                    <a:pt x="805" y="448"/>
                  </a:lnTo>
                  <a:lnTo>
                    <a:pt x="813" y="440"/>
                  </a:lnTo>
                  <a:lnTo>
                    <a:pt x="822" y="434"/>
                  </a:lnTo>
                  <a:lnTo>
                    <a:pt x="832" y="427"/>
                  </a:lnTo>
                  <a:lnTo>
                    <a:pt x="842" y="419"/>
                  </a:lnTo>
                  <a:lnTo>
                    <a:pt x="851" y="411"/>
                  </a:lnTo>
                  <a:lnTo>
                    <a:pt x="861" y="403"/>
                  </a:lnTo>
                  <a:lnTo>
                    <a:pt x="872" y="394"/>
                  </a:lnTo>
                  <a:lnTo>
                    <a:pt x="883" y="386"/>
                  </a:lnTo>
                  <a:lnTo>
                    <a:pt x="894" y="376"/>
                  </a:lnTo>
                  <a:lnTo>
                    <a:pt x="907" y="365"/>
                  </a:lnTo>
                  <a:lnTo>
                    <a:pt x="922" y="354"/>
                  </a:lnTo>
                  <a:lnTo>
                    <a:pt x="934" y="342"/>
                  </a:lnTo>
                  <a:lnTo>
                    <a:pt x="950" y="330"/>
                  </a:lnTo>
                  <a:lnTo>
                    <a:pt x="966" y="317"/>
                  </a:lnTo>
                  <a:lnTo>
                    <a:pt x="982" y="302"/>
                  </a:lnTo>
                  <a:lnTo>
                    <a:pt x="1000" y="288"/>
                  </a:lnTo>
                  <a:lnTo>
                    <a:pt x="1019" y="272"/>
                  </a:lnTo>
                  <a:lnTo>
                    <a:pt x="1035" y="259"/>
                  </a:lnTo>
                  <a:lnTo>
                    <a:pt x="1051" y="245"/>
                  </a:lnTo>
                  <a:lnTo>
                    <a:pt x="1067" y="232"/>
                  </a:lnTo>
                  <a:lnTo>
                    <a:pt x="1080" y="221"/>
                  </a:lnTo>
                  <a:lnTo>
                    <a:pt x="1093" y="210"/>
                  </a:lnTo>
                  <a:lnTo>
                    <a:pt x="1106" y="200"/>
                  </a:lnTo>
                  <a:lnTo>
                    <a:pt x="1117" y="190"/>
                  </a:lnTo>
                  <a:lnTo>
                    <a:pt x="1128" y="181"/>
                  </a:lnTo>
                  <a:lnTo>
                    <a:pt x="1139" y="173"/>
                  </a:lnTo>
                  <a:lnTo>
                    <a:pt x="1149" y="163"/>
                  </a:lnTo>
                  <a:lnTo>
                    <a:pt x="1157" y="157"/>
                  </a:lnTo>
                  <a:lnTo>
                    <a:pt x="1166" y="149"/>
                  </a:lnTo>
                  <a:lnTo>
                    <a:pt x="1174" y="141"/>
                  </a:lnTo>
                  <a:lnTo>
                    <a:pt x="1182" y="134"/>
                  </a:lnTo>
                  <a:lnTo>
                    <a:pt x="1189" y="128"/>
                  </a:lnTo>
                  <a:lnTo>
                    <a:pt x="1197" y="120"/>
                  </a:lnTo>
                  <a:lnTo>
                    <a:pt x="1205" y="114"/>
                  </a:lnTo>
                  <a:lnTo>
                    <a:pt x="1211" y="107"/>
                  </a:lnTo>
                  <a:lnTo>
                    <a:pt x="1218" y="101"/>
                  </a:lnTo>
                  <a:lnTo>
                    <a:pt x="1226" y="94"/>
                  </a:lnTo>
                  <a:lnTo>
                    <a:pt x="1232" y="88"/>
                  </a:lnTo>
                  <a:lnTo>
                    <a:pt x="1240" y="80"/>
                  </a:lnTo>
                  <a:lnTo>
                    <a:pt x="1248" y="74"/>
                  </a:lnTo>
                  <a:lnTo>
                    <a:pt x="1254" y="66"/>
                  </a:lnTo>
                  <a:lnTo>
                    <a:pt x="1262" y="58"/>
                  </a:lnTo>
                  <a:lnTo>
                    <a:pt x="1272" y="50"/>
                  </a:lnTo>
                  <a:lnTo>
                    <a:pt x="1280" y="42"/>
                  </a:lnTo>
                  <a:lnTo>
                    <a:pt x="1290" y="32"/>
                  </a:lnTo>
                  <a:lnTo>
                    <a:pt x="1299" y="22"/>
                  </a:lnTo>
                  <a:lnTo>
                    <a:pt x="1309" y="11"/>
                  </a:lnTo>
                  <a:lnTo>
                    <a:pt x="1320" y="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3" name="Freeform 77">
              <a:extLst>
                <a:ext uri="{FF2B5EF4-FFF2-40B4-BE49-F238E27FC236}">
                  <a16:creationId xmlns:a16="http://schemas.microsoft.com/office/drawing/2014/main" id="{B29DB966-8441-A34F-A40F-4ADCA2B6F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8613" y="2965450"/>
              <a:ext cx="76200" cy="152400"/>
            </a:xfrm>
            <a:custGeom>
              <a:avLst/>
              <a:gdLst>
                <a:gd name="T0" fmla="*/ 2147483646 w 96"/>
                <a:gd name="T1" fmla="*/ 2147483646 h 192"/>
                <a:gd name="T2" fmla="*/ 2147483646 w 96"/>
                <a:gd name="T3" fmla="*/ 0 h 192"/>
                <a:gd name="T4" fmla="*/ 0 w 96"/>
                <a:gd name="T5" fmla="*/ 2147483646 h 192"/>
                <a:gd name="T6" fmla="*/ 2147483646 w 96"/>
                <a:gd name="T7" fmla="*/ 2147483646 h 192"/>
                <a:gd name="T8" fmla="*/ 2147483646 w 96"/>
                <a:gd name="T9" fmla="*/ 2147483646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6"/>
                <a:gd name="T16" fmla="*/ 0 h 192"/>
                <a:gd name="T17" fmla="*/ 96 w 96"/>
                <a:gd name="T18" fmla="*/ 192 h 1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6" h="192">
                  <a:moveTo>
                    <a:pt x="64" y="192"/>
                  </a:moveTo>
                  <a:lnTo>
                    <a:pt x="96" y="0"/>
                  </a:lnTo>
                  <a:lnTo>
                    <a:pt x="0" y="160"/>
                  </a:lnTo>
                  <a:lnTo>
                    <a:pt x="32" y="160"/>
                  </a:lnTo>
                  <a:lnTo>
                    <a:pt x="64" y="192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54" name="Freeform 78">
              <a:extLst>
                <a:ext uri="{FF2B5EF4-FFF2-40B4-BE49-F238E27FC236}">
                  <a16:creationId xmlns:a16="http://schemas.microsoft.com/office/drawing/2014/main" id="{B73BBB12-46B5-EE41-87C6-7C84170F6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6475" y="3111500"/>
              <a:ext cx="612775" cy="863600"/>
            </a:xfrm>
            <a:custGeom>
              <a:avLst/>
              <a:gdLst>
                <a:gd name="T0" fmla="*/ 2147483646 w 771"/>
                <a:gd name="T1" fmla="*/ 2147483646 h 1088"/>
                <a:gd name="T2" fmla="*/ 2147483646 w 771"/>
                <a:gd name="T3" fmla="*/ 2147483646 h 1088"/>
                <a:gd name="T4" fmla="*/ 2147483646 w 771"/>
                <a:gd name="T5" fmla="*/ 2147483646 h 1088"/>
                <a:gd name="T6" fmla="*/ 2147483646 w 771"/>
                <a:gd name="T7" fmla="*/ 2147483646 h 1088"/>
                <a:gd name="T8" fmla="*/ 2147483646 w 771"/>
                <a:gd name="T9" fmla="*/ 2147483646 h 1088"/>
                <a:gd name="T10" fmla="*/ 2147483646 w 771"/>
                <a:gd name="T11" fmla="*/ 2147483646 h 1088"/>
                <a:gd name="T12" fmla="*/ 2147483646 w 771"/>
                <a:gd name="T13" fmla="*/ 2147483646 h 1088"/>
                <a:gd name="T14" fmla="*/ 2147483646 w 771"/>
                <a:gd name="T15" fmla="*/ 2147483646 h 1088"/>
                <a:gd name="T16" fmla="*/ 2147483646 w 771"/>
                <a:gd name="T17" fmla="*/ 2147483646 h 1088"/>
                <a:gd name="T18" fmla="*/ 2147483646 w 771"/>
                <a:gd name="T19" fmla="*/ 2147483646 h 1088"/>
                <a:gd name="T20" fmla="*/ 2147483646 w 771"/>
                <a:gd name="T21" fmla="*/ 2147483646 h 1088"/>
                <a:gd name="T22" fmla="*/ 2147483646 w 771"/>
                <a:gd name="T23" fmla="*/ 2147483646 h 1088"/>
                <a:gd name="T24" fmla="*/ 2147483646 w 771"/>
                <a:gd name="T25" fmla="*/ 2147483646 h 1088"/>
                <a:gd name="T26" fmla="*/ 2147483646 w 771"/>
                <a:gd name="T27" fmla="*/ 2147483646 h 1088"/>
                <a:gd name="T28" fmla="*/ 2147483646 w 771"/>
                <a:gd name="T29" fmla="*/ 2147483646 h 1088"/>
                <a:gd name="T30" fmla="*/ 2147483646 w 771"/>
                <a:gd name="T31" fmla="*/ 2147483646 h 1088"/>
                <a:gd name="T32" fmla="*/ 2147483646 w 771"/>
                <a:gd name="T33" fmla="*/ 2147483646 h 1088"/>
                <a:gd name="T34" fmla="*/ 2147483646 w 771"/>
                <a:gd name="T35" fmla="*/ 2147483646 h 1088"/>
                <a:gd name="T36" fmla="*/ 2147483646 w 771"/>
                <a:gd name="T37" fmla="*/ 2147483646 h 1088"/>
                <a:gd name="T38" fmla="*/ 2147483646 w 771"/>
                <a:gd name="T39" fmla="*/ 2147483646 h 1088"/>
                <a:gd name="T40" fmla="*/ 2147483646 w 771"/>
                <a:gd name="T41" fmla="*/ 2147483646 h 1088"/>
                <a:gd name="T42" fmla="*/ 2147483646 w 771"/>
                <a:gd name="T43" fmla="*/ 2147483646 h 1088"/>
                <a:gd name="T44" fmla="*/ 2147483646 w 771"/>
                <a:gd name="T45" fmla="*/ 2147483646 h 1088"/>
                <a:gd name="T46" fmla="*/ 2147483646 w 771"/>
                <a:gd name="T47" fmla="*/ 2147483646 h 1088"/>
                <a:gd name="T48" fmla="*/ 2147483646 w 771"/>
                <a:gd name="T49" fmla="*/ 2147483646 h 1088"/>
                <a:gd name="T50" fmla="*/ 2147483646 w 771"/>
                <a:gd name="T51" fmla="*/ 2147483646 h 1088"/>
                <a:gd name="T52" fmla="*/ 2147483646 w 771"/>
                <a:gd name="T53" fmla="*/ 2147483646 h 1088"/>
                <a:gd name="T54" fmla="*/ 2147483646 w 771"/>
                <a:gd name="T55" fmla="*/ 2147483646 h 1088"/>
                <a:gd name="T56" fmla="*/ 2147483646 w 771"/>
                <a:gd name="T57" fmla="*/ 2147483646 h 1088"/>
                <a:gd name="T58" fmla="*/ 2147483646 w 771"/>
                <a:gd name="T59" fmla="*/ 2147483646 h 1088"/>
                <a:gd name="T60" fmla="*/ 2147483646 w 771"/>
                <a:gd name="T61" fmla="*/ 2147483646 h 1088"/>
                <a:gd name="T62" fmla="*/ 2147483646 w 771"/>
                <a:gd name="T63" fmla="*/ 2147483646 h 1088"/>
                <a:gd name="T64" fmla="*/ 2147483646 w 771"/>
                <a:gd name="T65" fmla="*/ 2147483646 h 1088"/>
                <a:gd name="T66" fmla="*/ 2147483646 w 771"/>
                <a:gd name="T67" fmla="*/ 2147483646 h 1088"/>
                <a:gd name="T68" fmla="*/ 2147483646 w 771"/>
                <a:gd name="T69" fmla="*/ 2147483646 h 1088"/>
                <a:gd name="T70" fmla="*/ 2147483646 w 771"/>
                <a:gd name="T71" fmla="*/ 2147483646 h 1088"/>
                <a:gd name="T72" fmla="*/ 2147483646 w 771"/>
                <a:gd name="T73" fmla="*/ 2147483646 h 1088"/>
                <a:gd name="T74" fmla="*/ 2147483646 w 771"/>
                <a:gd name="T75" fmla="*/ 2147483646 h 1088"/>
                <a:gd name="T76" fmla="*/ 2147483646 w 771"/>
                <a:gd name="T77" fmla="*/ 2147483646 h 1088"/>
                <a:gd name="T78" fmla="*/ 2147483646 w 771"/>
                <a:gd name="T79" fmla="*/ 2147483646 h 1088"/>
                <a:gd name="T80" fmla="*/ 2147483646 w 771"/>
                <a:gd name="T81" fmla="*/ 2147483646 h 1088"/>
                <a:gd name="T82" fmla="*/ 2147483646 w 771"/>
                <a:gd name="T83" fmla="*/ 2147483646 h 1088"/>
                <a:gd name="T84" fmla="*/ 2147483646 w 771"/>
                <a:gd name="T85" fmla="*/ 2147483646 h 1088"/>
                <a:gd name="T86" fmla="*/ 2147483646 w 771"/>
                <a:gd name="T87" fmla="*/ 2147483646 h 1088"/>
                <a:gd name="T88" fmla="*/ 2147483646 w 771"/>
                <a:gd name="T89" fmla="*/ 2147483646 h 1088"/>
                <a:gd name="T90" fmla="*/ 2147483646 w 771"/>
                <a:gd name="T91" fmla="*/ 2147483646 h 1088"/>
                <a:gd name="T92" fmla="*/ 2147483646 w 771"/>
                <a:gd name="T93" fmla="*/ 2147483646 h 1088"/>
                <a:gd name="T94" fmla="*/ 2147483646 w 771"/>
                <a:gd name="T95" fmla="*/ 2147483646 h 1088"/>
                <a:gd name="T96" fmla="*/ 2147483646 w 771"/>
                <a:gd name="T97" fmla="*/ 2147483646 h 108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71"/>
                <a:gd name="T148" fmla="*/ 0 h 1088"/>
                <a:gd name="T149" fmla="*/ 771 w 771"/>
                <a:gd name="T150" fmla="*/ 1088 h 108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71" h="1088">
                  <a:moveTo>
                    <a:pt x="771" y="0"/>
                  </a:moveTo>
                  <a:lnTo>
                    <a:pt x="763" y="19"/>
                  </a:lnTo>
                  <a:lnTo>
                    <a:pt x="757" y="37"/>
                  </a:lnTo>
                  <a:lnTo>
                    <a:pt x="749" y="54"/>
                  </a:lnTo>
                  <a:lnTo>
                    <a:pt x="743" y="70"/>
                  </a:lnTo>
                  <a:lnTo>
                    <a:pt x="736" y="86"/>
                  </a:lnTo>
                  <a:lnTo>
                    <a:pt x="730" y="102"/>
                  </a:lnTo>
                  <a:lnTo>
                    <a:pt x="723" y="115"/>
                  </a:lnTo>
                  <a:lnTo>
                    <a:pt x="717" y="130"/>
                  </a:lnTo>
                  <a:lnTo>
                    <a:pt x="712" y="142"/>
                  </a:lnTo>
                  <a:lnTo>
                    <a:pt x="706" y="154"/>
                  </a:lnTo>
                  <a:lnTo>
                    <a:pt x="701" y="166"/>
                  </a:lnTo>
                  <a:lnTo>
                    <a:pt x="696" y="178"/>
                  </a:lnTo>
                  <a:lnTo>
                    <a:pt x="690" y="187"/>
                  </a:lnTo>
                  <a:lnTo>
                    <a:pt x="685" y="198"/>
                  </a:lnTo>
                  <a:lnTo>
                    <a:pt x="680" y="208"/>
                  </a:lnTo>
                  <a:lnTo>
                    <a:pt x="675" y="218"/>
                  </a:lnTo>
                  <a:lnTo>
                    <a:pt x="671" y="229"/>
                  </a:lnTo>
                  <a:lnTo>
                    <a:pt x="664" y="238"/>
                  </a:lnTo>
                  <a:lnTo>
                    <a:pt x="659" y="246"/>
                  </a:lnTo>
                  <a:lnTo>
                    <a:pt x="655" y="256"/>
                  </a:lnTo>
                  <a:lnTo>
                    <a:pt x="648" y="266"/>
                  </a:lnTo>
                  <a:lnTo>
                    <a:pt x="643" y="275"/>
                  </a:lnTo>
                  <a:lnTo>
                    <a:pt x="637" y="285"/>
                  </a:lnTo>
                  <a:lnTo>
                    <a:pt x="631" y="294"/>
                  </a:lnTo>
                  <a:lnTo>
                    <a:pt x="624" y="306"/>
                  </a:lnTo>
                  <a:lnTo>
                    <a:pt x="618" y="315"/>
                  </a:lnTo>
                  <a:lnTo>
                    <a:pt x="611" y="326"/>
                  </a:lnTo>
                  <a:lnTo>
                    <a:pt x="605" y="338"/>
                  </a:lnTo>
                  <a:lnTo>
                    <a:pt x="597" y="349"/>
                  </a:lnTo>
                  <a:lnTo>
                    <a:pt x="589" y="360"/>
                  </a:lnTo>
                  <a:lnTo>
                    <a:pt x="581" y="373"/>
                  </a:lnTo>
                  <a:lnTo>
                    <a:pt x="573" y="386"/>
                  </a:lnTo>
                  <a:lnTo>
                    <a:pt x="562" y="403"/>
                  </a:lnTo>
                  <a:lnTo>
                    <a:pt x="552" y="419"/>
                  </a:lnTo>
                  <a:lnTo>
                    <a:pt x="542" y="434"/>
                  </a:lnTo>
                  <a:lnTo>
                    <a:pt x="533" y="446"/>
                  </a:lnTo>
                  <a:lnTo>
                    <a:pt x="525" y="461"/>
                  </a:lnTo>
                  <a:lnTo>
                    <a:pt x="517" y="472"/>
                  </a:lnTo>
                  <a:lnTo>
                    <a:pt x="509" y="485"/>
                  </a:lnTo>
                  <a:lnTo>
                    <a:pt x="501" y="496"/>
                  </a:lnTo>
                  <a:lnTo>
                    <a:pt x="494" y="506"/>
                  </a:lnTo>
                  <a:lnTo>
                    <a:pt x="486" y="517"/>
                  </a:lnTo>
                  <a:lnTo>
                    <a:pt x="480" y="526"/>
                  </a:lnTo>
                  <a:lnTo>
                    <a:pt x="474" y="536"/>
                  </a:lnTo>
                  <a:lnTo>
                    <a:pt x="467" y="546"/>
                  </a:lnTo>
                  <a:lnTo>
                    <a:pt x="461" y="554"/>
                  </a:lnTo>
                  <a:lnTo>
                    <a:pt x="454" y="563"/>
                  </a:lnTo>
                  <a:lnTo>
                    <a:pt x="448" y="573"/>
                  </a:lnTo>
                  <a:lnTo>
                    <a:pt x="440" y="581"/>
                  </a:lnTo>
                  <a:lnTo>
                    <a:pt x="434" y="590"/>
                  </a:lnTo>
                  <a:lnTo>
                    <a:pt x="427" y="600"/>
                  </a:lnTo>
                  <a:lnTo>
                    <a:pt x="419" y="610"/>
                  </a:lnTo>
                  <a:lnTo>
                    <a:pt x="411" y="619"/>
                  </a:lnTo>
                  <a:lnTo>
                    <a:pt x="403" y="629"/>
                  </a:lnTo>
                  <a:lnTo>
                    <a:pt x="394" y="640"/>
                  </a:lnTo>
                  <a:lnTo>
                    <a:pt x="386" y="651"/>
                  </a:lnTo>
                  <a:lnTo>
                    <a:pt x="376" y="662"/>
                  </a:lnTo>
                  <a:lnTo>
                    <a:pt x="365" y="675"/>
                  </a:lnTo>
                  <a:lnTo>
                    <a:pt x="354" y="688"/>
                  </a:lnTo>
                  <a:lnTo>
                    <a:pt x="342" y="702"/>
                  </a:lnTo>
                  <a:lnTo>
                    <a:pt x="330" y="718"/>
                  </a:lnTo>
                  <a:lnTo>
                    <a:pt x="317" y="734"/>
                  </a:lnTo>
                  <a:lnTo>
                    <a:pt x="302" y="750"/>
                  </a:lnTo>
                  <a:lnTo>
                    <a:pt x="288" y="768"/>
                  </a:lnTo>
                  <a:lnTo>
                    <a:pt x="272" y="787"/>
                  </a:lnTo>
                  <a:lnTo>
                    <a:pt x="258" y="803"/>
                  </a:lnTo>
                  <a:lnTo>
                    <a:pt x="245" y="819"/>
                  </a:lnTo>
                  <a:lnTo>
                    <a:pt x="232" y="834"/>
                  </a:lnTo>
                  <a:lnTo>
                    <a:pt x="221" y="848"/>
                  </a:lnTo>
                  <a:lnTo>
                    <a:pt x="210" y="861"/>
                  </a:lnTo>
                  <a:lnTo>
                    <a:pt x="200" y="874"/>
                  </a:lnTo>
                  <a:lnTo>
                    <a:pt x="190" y="885"/>
                  </a:lnTo>
                  <a:lnTo>
                    <a:pt x="181" y="896"/>
                  </a:lnTo>
                  <a:lnTo>
                    <a:pt x="171" y="906"/>
                  </a:lnTo>
                  <a:lnTo>
                    <a:pt x="163" y="915"/>
                  </a:lnTo>
                  <a:lnTo>
                    <a:pt x="155" y="925"/>
                  </a:lnTo>
                  <a:lnTo>
                    <a:pt x="149" y="934"/>
                  </a:lnTo>
                  <a:lnTo>
                    <a:pt x="141" y="942"/>
                  </a:lnTo>
                  <a:lnTo>
                    <a:pt x="134" y="950"/>
                  </a:lnTo>
                  <a:lnTo>
                    <a:pt x="128" y="957"/>
                  </a:lnTo>
                  <a:lnTo>
                    <a:pt x="120" y="965"/>
                  </a:lnTo>
                  <a:lnTo>
                    <a:pt x="114" y="973"/>
                  </a:lnTo>
                  <a:lnTo>
                    <a:pt x="107" y="979"/>
                  </a:lnTo>
                  <a:lnTo>
                    <a:pt x="101" y="986"/>
                  </a:lnTo>
                  <a:lnTo>
                    <a:pt x="94" y="994"/>
                  </a:lnTo>
                  <a:lnTo>
                    <a:pt x="88" y="1000"/>
                  </a:lnTo>
                  <a:lnTo>
                    <a:pt x="80" y="1008"/>
                  </a:lnTo>
                  <a:lnTo>
                    <a:pt x="74" y="1014"/>
                  </a:lnTo>
                  <a:lnTo>
                    <a:pt x="66" y="1022"/>
                  </a:lnTo>
                  <a:lnTo>
                    <a:pt x="58" y="1030"/>
                  </a:lnTo>
                  <a:lnTo>
                    <a:pt x="50" y="1038"/>
                  </a:lnTo>
                  <a:lnTo>
                    <a:pt x="42" y="1048"/>
                  </a:lnTo>
                  <a:lnTo>
                    <a:pt x="32" y="1058"/>
                  </a:lnTo>
                  <a:lnTo>
                    <a:pt x="22" y="1067"/>
                  </a:lnTo>
                  <a:lnTo>
                    <a:pt x="11" y="1077"/>
                  </a:lnTo>
                  <a:lnTo>
                    <a:pt x="0" y="1088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5" name="Freeform 79">
              <a:extLst>
                <a:ext uri="{FF2B5EF4-FFF2-40B4-BE49-F238E27FC236}">
                  <a16:creationId xmlns:a16="http://schemas.microsoft.com/office/drawing/2014/main" id="{865F8062-C0A9-CD40-B323-C4C834BAF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000" y="2840037"/>
              <a:ext cx="1035050" cy="711200"/>
            </a:xfrm>
            <a:custGeom>
              <a:avLst/>
              <a:gdLst>
                <a:gd name="T0" fmla="*/ 2147483646 w 1306"/>
                <a:gd name="T1" fmla="*/ 2147483646 h 896"/>
                <a:gd name="T2" fmla="*/ 2147483646 w 1306"/>
                <a:gd name="T3" fmla="*/ 2147483646 h 896"/>
                <a:gd name="T4" fmla="*/ 2147483646 w 1306"/>
                <a:gd name="T5" fmla="*/ 2147483646 h 896"/>
                <a:gd name="T6" fmla="*/ 2147483646 w 1306"/>
                <a:gd name="T7" fmla="*/ 2147483646 h 896"/>
                <a:gd name="T8" fmla="*/ 2147483646 w 1306"/>
                <a:gd name="T9" fmla="*/ 2147483646 h 896"/>
                <a:gd name="T10" fmla="*/ 2147483646 w 1306"/>
                <a:gd name="T11" fmla="*/ 2147483646 h 896"/>
                <a:gd name="T12" fmla="*/ 2147483646 w 1306"/>
                <a:gd name="T13" fmla="*/ 2147483646 h 896"/>
                <a:gd name="T14" fmla="*/ 2147483646 w 1306"/>
                <a:gd name="T15" fmla="*/ 2147483646 h 896"/>
                <a:gd name="T16" fmla="*/ 2147483646 w 1306"/>
                <a:gd name="T17" fmla="*/ 2147483646 h 896"/>
                <a:gd name="T18" fmla="*/ 2147483646 w 1306"/>
                <a:gd name="T19" fmla="*/ 2147483646 h 896"/>
                <a:gd name="T20" fmla="*/ 2147483646 w 1306"/>
                <a:gd name="T21" fmla="*/ 2147483646 h 896"/>
                <a:gd name="T22" fmla="*/ 2147483646 w 1306"/>
                <a:gd name="T23" fmla="*/ 2147483646 h 896"/>
                <a:gd name="T24" fmla="*/ 2147483646 w 1306"/>
                <a:gd name="T25" fmla="*/ 2147483646 h 896"/>
                <a:gd name="T26" fmla="*/ 2147483646 w 1306"/>
                <a:gd name="T27" fmla="*/ 2147483646 h 896"/>
                <a:gd name="T28" fmla="*/ 2147483646 w 1306"/>
                <a:gd name="T29" fmla="*/ 2147483646 h 896"/>
                <a:gd name="T30" fmla="*/ 2147483646 w 1306"/>
                <a:gd name="T31" fmla="*/ 2147483646 h 896"/>
                <a:gd name="T32" fmla="*/ 2147483646 w 1306"/>
                <a:gd name="T33" fmla="*/ 2147483646 h 896"/>
                <a:gd name="T34" fmla="*/ 2147483646 w 1306"/>
                <a:gd name="T35" fmla="*/ 2147483646 h 896"/>
                <a:gd name="T36" fmla="*/ 2147483646 w 1306"/>
                <a:gd name="T37" fmla="*/ 2147483646 h 896"/>
                <a:gd name="T38" fmla="*/ 2147483646 w 1306"/>
                <a:gd name="T39" fmla="*/ 2147483646 h 896"/>
                <a:gd name="T40" fmla="*/ 2147483646 w 1306"/>
                <a:gd name="T41" fmla="*/ 2147483646 h 896"/>
                <a:gd name="T42" fmla="*/ 2147483646 w 1306"/>
                <a:gd name="T43" fmla="*/ 2147483646 h 896"/>
                <a:gd name="T44" fmla="*/ 2147483646 w 1306"/>
                <a:gd name="T45" fmla="*/ 2147483646 h 896"/>
                <a:gd name="T46" fmla="*/ 2147483646 w 1306"/>
                <a:gd name="T47" fmla="*/ 2147483646 h 896"/>
                <a:gd name="T48" fmla="*/ 2147483646 w 1306"/>
                <a:gd name="T49" fmla="*/ 2147483646 h 896"/>
                <a:gd name="T50" fmla="*/ 2147483646 w 1306"/>
                <a:gd name="T51" fmla="*/ 2147483646 h 896"/>
                <a:gd name="T52" fmla="*/ 2147483646 w 1306"/>
                <a:gd name="T53" fmla="*/ 2147483646 h 896"/>
                <a:gd name="T54" fmla="*/ 2147483646 w 1306"/>
                <a:gd name="T55" fmla="*/ 2147483646 h 896"/>
                <a:gd name="T56" fmla="*/ 2147483646 w 1306"/>
                <a:gd name="T57" fmla="*/ 2147483646 h 896"/>
                <a:gd name="T58" fmla="*/ 2147483646 w 1306"/>
                <a:gd name="T59" fmla="*/ 2147483646 h 896"/>
                <a:gd name="T60" fmla="*/ 2147483646 w 1306"/>
                <a:gd name="T61" fmla="*/ 2147483646 h 896"/>
                <a:gd name="T62" fmla="*/ 2147483646 w 1306"/>
                <a:gd name="T63" fmla="*/ 2147483646 h 896"/>
                <a:gd name="T64" fmla="*/ 2147483646 w 1306"/>
                <a:gd name="T65" fmla="*/ 2147483646 h 896"/>
                <a:gd name="T66" fmla="*/ 2147483646 w 1306"/>
                <a:gd name="T67" fmla="*/ 2147483646 h 896"/>
                <a:gd name="T68" fmla="*/ 2147483646 w 1306"/>
                <a:gd name="T69" fmla="*/ 2147483646 h 896"/>
                <a:gd name="T70" fmla="*/ 2147483646 w 1306"/>
                <a:gd name="T71" fmla="*/ 2147483646 h 896"/>
                <a:gd name="T72" fmla="*/ 2147483646 w 1306"/>
                <a:gd name="T73" fmla="*/ 2147483646 h 896"/>
                <a:gd name="T74" fmla="*/ 2147483646 w 1306"/>
                <a:gd name="T75" fmla="*/ 2147483646 h 896"/>
                <a:gd name="T76" fmla="*/ 2147483646 w 1306"/>
                <a:gd name="T77" fmla="*/ 2147483646 h 896"/>
                <a:gd name="T78" fmla="*/ 2147483646 w 1306"/>
                <a:gd name="T79" fmla="*/ 2147483646 h 896"/>
                <a:gd name="T80" fmla="*/ 2147483646 w 1306"/>
                <a:gd name="T81" fmla="*/ 2147483646 h 896"/>
                <a:gd name="T82" fmla="*/ 2147483646 w 1306"/>
                <a:gd name="T83" fmla="*/ 2147483646 h 896"/>
                <a:gd name="T84" fmla="*/ 2147483646 w 1306"/>
                <a:gd name="T85" fmla="*/ 2147483646 h 896"/>
                <a:gd name="T86" fmla="*/ 2147483646 w 1306"/>
                <a:gd name="T87" fmla="*/ 2147483646 h 896"/>
                <a:gd name="T88" fmla="*/ 2147483646 w 1306"/>
                <a:gd name="T89" fmla="*/ 2147483646 h 896"/>
                <a:gd name="T90" fmla="*/ 2147483646 w 1306"/>
                <a:gd name="T91" fmla="*/ 2147483646 h 896"/>
                <a:gd name="T92" fmla="*/ 2147483646 w 1306"/>
                <a:gd name="T93" fmla="*/ 2147483646 h 896"/>
                <a:gd name="T94" fmla="*/ 2147483646 w 1306"/>
                <a:gd name="T95" fmla="*/ 2147483646 h 896"/>
                <a:gd name="T96" fmla="*/ 2147483646 w 1306"/>
                <a:gd name="T97" fmla="*/ 2147483646 h 89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306"/>
                <a:gd name="T148" fmla="*/ 0 h 896"/>
                <a:gd name="T149" fmla="*/ 1306 w 1306"/>
                <a:gd name="T150" fmla="*/ 896 h 89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306" h="896">
                  <a:moveTo>
                    <a:pt x="1306" y="0"/>
                  </a:moveTo>
                  <a:lnTo>
                    <a:pt x="1268" y="17"/>
                  </a:lnTo>
                  <a:lnTo>
                    <a:pt x="1232" y="33"/>
                  </a:lnTo>
                  <a:lnTo>
                    <a:pt x="1199" y="48"/>
                  </a:lnTo>
                  <a:lnTo>
                    <a:pt x="1167" y="62"/>
                  </a:lnTo>
                  <a:lnTo>
                    <a:pt x="1136" y="75"/>
                  </a:lnTo>
                  <a:lnTo>
                    <a:pt x="1109" y="88"/>
                  </a:lnTo>
                  <a:lnTo>
                    <a:pt x="1083" y="99"/>
                  </a:lnTo>
                  <a:lnTo>
                    <a:pt x="1059" y="110"/>
                  </a:lnTo>
                  <a:lnTo>
                    <a:pt x="1037" y="121"/>
                  </a:lnTo>
                  <a:lnTo>
                    <a:pt x="1015" y="131"/>
                  </a:lnTo>
                  <a:lnTo>
                    <a:pt x="995" y="140"/>
                  </a:lnTo>
                  <a:lnTo>
                    <a:pt x="976" y="148"/>
                  </a:lnTo>
                  <a:lnTo>
                    <a:pt x="960" y="156"/>
                  </a:lnTo>
                  <a:lnTo>
                    <a:pt x="943" y="164"/>
                  </a:lnTo>
                  <a:lnTo>
                    <a:pt x="928" y="172"/>
                  </a:lnTo>
                  <a:lnTo>
                    <a:pt x="914" y="180"/>
                  </a:lnTo>
                  <a:lnTo>
                    <a:pt x="899" y="187"/>
                  </a:lnTo>
                  <a:lnTo>
                    <a:pt x="887" y="195"/>
                  </a:lnTo>
                  <a:lnTo>
                    <a:pt x="874" y="201"/>
                  </a:lnTo>
                  <a:lnTo>
                    <a:pt x="861" y="208"/>
                  </a:lnTo>
                  <a:lnTo>
                    <a:pt x="848" y="216"/>
                  </a:lnTo>
                  <a:lnTo>
                    <a:pt x="837" y="222"/>
                  </a:lnTo>
                  <a:lnTo>
                    <a:pt x="826" y="230"/>
                  </a:lnTo>
                  <a:lnTo>
                    <a:pt x="813" y="238"/>
                  </a:lnTo>
                  <a:lnTo>
                    <a:pt x="800" y="244"/>
                  </a:lnTo>
                  <a:lnTo>
                    <a:pt x="789" y="252"/>
                  </a:lnTo>
                  <a:lnTo>
                    <a:pt x="776" y="262"/>
                  </a:lnTo>
                  <a:lnTo>
                    <a:pt x="762" y="270"/>
                  </a:lnTo>
                  <a:lnTo>
                    <a:pt x="747" y="280"/>
                  </a:lnTo>
                  <a:lnTo>
                    <a:pt x="733" y="289"/>
                  </a:lnTo>
                  <a:lnTo>
                    <a:pt x="717" y="300"/>
                  </a:lnTo>
                  <a:lnTo>
                    <a:pt x="701" y="312"/>
                  </a:lnTo>
                  <a:lnTo>
                    <a:pt x="685" y="323"/>
                  </a:lnTo>
                  <a:lnTo>
                    <a:pt x="669" y="334"/>
                  </a:lnTo>
                  <a:lnTo>
                    <a:pt x="655" y="344"/>
                  </a:lnTo>
                  <a:lnTo>
                    <a:pt x="640" y="353"/>
                  </a:lnTo>
                  <a:lnTo>
                    <a:pt x="627" y="361"/>
                  </a:lnTo>
                  <a:lnTo>
                    <a:pt x="616" y="371"/>
                  </a:lnTo>
                  <a:lnTo>
                    <a:pt x="603" y="379"/>
                  </a:lnTo>
                  <a:lnTo>
                    <a:pt x="592" y="385"/>
                  </a:lnTo>
                  <a:lnTo>
                    <a:pt x="583" y="393"/>
                  </a:lnTo>
                  <a:lnTo>
                    <a:pt x="571" y="400"/>
                  </a:lnTo>
                  <a:lnTo>
                    <a:pt x="562" y="408"/>
                  </a:lnTo>
                  <a:lnTo>
                    <a:pt x="554" y="414"/>
                  </a:lnTo>
                  <a:lnTo>
                    <a:pt x="544" y="420"/>
                  </a:lnTo>
                  <a:lnTo>
                    <a:pt x="535" y="427"/>
                  </a:lnTo>
                  <a:lnTo>
                    <a:pt x="527" y="435"/>
                  </a:lnTo>
                  <a:lnTo>
                    <a:pt x="517" y="441"/>
                  </a:lnTo>
                  <a:lnTo>
                    <a:pt x="507" y="448"/>
                  </a:lnTo>
                  <a:lnTo>
                    <a:pt x="499" y="456"/>
                  </a:lnTo>
                  <a:lnTo>
                    <a:pt x="490" y="462"/>
                  </a:lnTo>
                  <a:lnTo>
                    <a:pt x="480" y="470"/>
                  </a:lnTo>
                  <a:lnTo>
                    <a:pt x="471" y="478"/>
                  </a:lnTo>
                  <a:lnTo>
                    <a:pt x="461" y="486"/>
                  </a:lnTo>
                  <a:lnTo>
                    <a:pt x="450" y="496"/>
                  </a:lnTo>
                  <a:lnTo>
                    <a:pt x="439" y="505"/>
                  </a:lnTo>
                  <a:lnTo>
                    <a:pt x="426" y="515"/>
                  </a:lnTo>
                  <a:lnTo>
                    <a:pt x="415" y="524"/>
                  </a:lnTo>
                  <a:lnTo>
                    <a:pt x="400" y="536"/>
                  </a:lnTo>
                  <a:lnTo>
                    <a:pt x="387" y="548"/>
                  </a:lnTo>
                  <a:lnTo>
                    <a:pt x="371" y="561"/>
                  </a:lnTo>
                  <a:lnTo>
                    <a:pt x="355" y="574"/>
                  </a:lnTo>
                  <a:lnTo>
                    <a:pt x="339" y="588"/>
                  </a:lnTo>
                  <a:lnTo>
                    <a:pt x="320" y="604"/>
                  </a:lnTo>
                  <a:lnTo>
                    <a:pt x="303" y="619"/>
                  </a:lnTo>
                  <a:lnTo>
                    <a:pt x="287" y="633"/>
                  </a:lnTo>
                  <a:lnTo>
                    <a:pt x="271" y="648"/>
                  </a:lnTo>
                  <a:lnTo>
                    <a:pt x="255" y="660"/>
                  </a:lnTo>
                  <a:lnTo>
                    <a:pt x="242" y="672"/>
                  </a:lnTo>
                  <a:lnTo>
                    <a:pt x="229" y="683"/>
                  </a:lnTo>
                  <a:lnTo>
                    <a:pt x="216" y="694"/>
                  </a:lnTo>
                  <a:lnTo>
                    <a:pt x="205" y="704"/>
                  </a:lnTo>
                  <a:lnTo>
                    <a:pt x="194" y="713"/>
                  </a:lnTo>
                  <a:lnTo>
                    <a:pt x="184" y="721"/>
                  </a:lnTo>
                  <a:lnTo>
                    <a:pt x="175" y="731"/>
                  </a:lnTo>
                  <a:lnTo>
                    <a:pt x="165" y="739"/>
                  </a:lnTo>
                  <a:lnTo>
                    <a:pt x="155" y="745"/>
                  </a:lnTo>
                  <a:lnTo>
                    <a:pt x="147" y="753"/>
                  </a:lnTo>
                  <a:lnTo>
                    <a:pt x="139" y="760"/>
                  </a:lnTo>
                  <a:lnTo>
                    <a:pt x="133" y="768"/>
                  </a:lnTo>
                  <a:lnTo>
                    <a:pt x="125" y="774"/>
                  </a:lnTo>
                  <a:lnTo>
                    <a:pt x="117" y="780"/>
                  </a:lnTo>
                  <a:lnTo>
                    <a:pt x="111" y="787"/>
                  </a:lnTo>
                  <a:lnTo>
                    <a:pt x="104" y="793"/>
                  </a:lnTo>
                  <a:lnTo>
                    <a:pt x="96" y="801"/>
                  </a:lnTo>
                  <a:lnTo>
                    <a:pt x="90" y="808"/>
                  </a:lnTo>
                  <a:lnTo>
                    <a:pt x="82" y="814"/>
                  </a:lnTo>
                  <a:lnTo>
                    <a:pt x="74" y="822"/>
                  </a:lnTo>
                  <a:lnTo>
                    <a:pt x="67" y="830"/>
                  </a:lnTo>
                  <a:lnTo>
                    <a:pt x="59" y="838"/>
                  </a:lnTo>
                  <a:lnTo>
                    <a:pt x="50" y="846"/>
                  </a:lnTo>
                  <a:lnTo>
                    <a:pt x="42" y="854"/>
                  </a:lnTo>
                  <a:lnTo>
                    <a:pt x="32" y="864"/>
                  </a:lnTo>
                  <a:lnTo>
                    <a:pt x="23" y="873"/>
                  </a:lnTo>
                  <a:lnTo>
                    <a:pt x="11" y="884"/>
                  </a:lnTo>
                  <a:lnTo>
                    <a:pt x="0" y="896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6" name="Freeform 80">
              <a:extLst>
                <a:ext uri="{FF2B5EF4-FFF2-40B4-BE49-F238E27FC236}">
                  <a16:creationId xmlns:a16="http://schemas.microsoft.com/office/drawing/2014/main" id="{AE219B9E-A01D-8D49-BBB8-56A9302FE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613" y="4362450"/>
              <a:ext cx="101600" cy="152400"/>
            </a:xfrm>
            <a:custGeom>
              <a:avLst/>
              <a:gdLst>
                <a:gd name="T0" fmla="*/ 2147483646 w 128"/>
                <a:gd name="T1" fmla="*/ 0 h 192"/>
                <a:gd name="T2" fmla="*/ 0 w 128"/>
                <a:gd name="T3" fmla="*/ 2147483646 h 192"/>
                <a:gd name="T4" fmla="*/ 2147483646 w 128"/>
                <a:gd name="T5" fmla="*/ 2147483646 h 192"/>
                <a:gd name="T6" fmla="*/ 2147483646 w 128"/>
                <a:gd name="T7" fmla="*/ 2147483646 h 192"/>
                <a:gd name="T8" fmla="*/ 2147483646 w 128"/>
                <a:gd name="T9" fmla="*/ 0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192"/>
                <a:gd name="T17" fmla="*/ 128 w 128"/>
                <a:gd name="T18" fmla="*/ 192 h 1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192">
                  <a:moveTo>
                    <a:pt x="64" y="0"/>
                  </a:moveTo>
                  <a:lnTo>
                    <a:pt x="0" y="192"/>
                  </a:lnTo>
                  <a:lnTo>
                    <a:pt x="128" y="32"/>
                  </a:lnTo>
                  <a:lnTo>
                    <a:pt x="96" y="3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57" name="Freeform 81">
              <a:extLst>
                <a:ext uri="{FF2B5EF4-FFF2-40B4-BE49-F238E27FC236}">
                  <a16:creationId xmlns:a16="http://schemas.microsoft.com/office/drawing/2014/main" id="{83F036E5-EDA9-B340-9133-7E17D2473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3638" y="3551237"/>
              <a:ext cx="614362" cy="817563"/>
            </a:xfrm>
            <a:custGeom>
              <a:avLst/>
              <a:gdLst>
                <a:gd name="T0" fmla="*/ 2147483646 w 773"/>
                <a:gd name="T1" fmla="*/ 2147483646 h 1030"/>
                <a:gd name="T2" fmla="*/ 2147483646 w 773"/>
                <a:gd name="T3" fmla="*/ 2147483646 h 1030"/>
                <a:gd name="T4" fmla="*/ 2147483646 w 773"/>
                <a:gd name="T5" fmla="*/ 2147483646 h 1030"/>
                <a:gd name="T6" fmla="*/ 2147483646 w 773"/>
                <a:gd name="T7" fmla="*/ 2147483646 h 1030"/>
                <a:gd name="T8" fmla="*/ 2147483646 w 773"/>
                <a:gd name="T9" fmla="*/ 2147483646 h 1030"/>
                <a:gd name="T10" fmla="*/ 2147483646 w 773"/>
                <a:gd name="T11" fmla="*/ 2147483646 h 1030"/>
                <a:gd name="T12" fmla="*/ 2147483646 w 773"/>
                <a:gd name="T13" fmla="*/ 2147483646 h 1030"/>
                <a:gd name="T14" fmla="*/ 2147483646 w 773"/>
                <a:gd name="T15" fmla="*/ 2147483646 h 1030"/>
                <a:gd name="T16" fmla="*/ 2147483646 w 773"/>
                <a:gd name="T17" fmla="*/ 2147483646 h 1030"/>
                <a:gd name="T18" fmla="*/ 2147483646 w 773"/>
                <a:gd name="T19" fmla="*/ 2147483646 h 1030"/>
                <a:gd name="T20" fmla="*/ 2147483646 w 773"/>
                <a:gd name="T21" fmla="*/ 2147483646 h 1030"/>
                <a:gd name="T22" fmla="*/ 2147483646 w 773"/>
                <a:gd name="T23" fmla="*/ 2147483646 h 1030"/>
                <a:gd name="T24" fmla="*/ 2147483646 w 773"/>
                <a:gd name="T25" fmla="*/ 2147483646 h 1030"/>
                <a:gd name="T26" fmla="*/ 2147483646 w 773"/>
                <a:gd name="T27" fmla="*/ 2147483646 h 1030"/>
                <a:gd name="T28" fmla="*/ 2147483646 w 773"/>
                <a:gd name="T29" fmla="*/ 2147483646 h 1030"/>
                <a:gd name="T30" fmla="*/ 2147483646 w 773"/>
                <a:gd name="T31" fmla="*/ 2147483646 h 1030"/>
                <a:gd name="T32" fmla="*/ 2147483646 w 773"/>
                <a:gd name="T33" fmla="*/ 2147483646 h 1030"/>
                <a:gd name="T34" fmla="*/ 2147483646 w 773"/>
                <a:gd name="T35" fmla="*/ 2147483646 h 1030"/>
                <a:gd name="T36" fmla="*/ 2147483646 w 773"/>
                <a:gd name="T37" fmla="*/ 2147483646 h 1030"/>
                <a:gd name="T38" fmla="*/ 2147483646 w 773"/>
                <a:gd name="T39" fmla="*/ 2147483646 h 1030"/>
                <a:gd name="T40" fmla="*/ 2147483646 w 773"/>
                <a:gd name="T41" fmla="*/ 2147483646 h 1030"/>
                <a:gd name="T42" fmla="*/ 2147483646 w 773"/>
                <a:gd name="T43" fmla="*/ 2147483646 h 1030"/>
                <a:gd name="T44" fmla="*/ 2147483646 w 773"/>
                <a:gd name="T45" fmla="*/ 2147483646 h 1030"/>
                <a:gd name="T46" fmla="*/ 2147483646 w 773"/>
                <a:gd name="T47" fmla="*/ 2147483646 h 1030"/>
                <a:gd name="T48" fmla="*/ 2147483646 w 773"/>
                <a:gd name="T49" fmla="*/ 2147483646 h 1030"/>
                <a:gd name="T50" fmla="*/ 2147483646 w 773"/>
                <a:gd name="T51" fmla="*/ 2147483646 h 1030"/>
                <a:gd name="T52" fmla="*/ 2147483646 w 773"/>
                <a:gd name="T53" fmla="*/ 2147483646 h 1030"/>
                <a:gd name="T54" fmla="*/ 2147483646 w 773"/>
                <a:gd name="T55" fmla="*/ 2147483646 h 1030"/>
                <a:gd name="T56" fmla="*/ 2147483646 w 773"/>
                <a:gd name="T57" fmla="*/ 2147483646 h 1030"/>
                <a:gd name="T58" fmla="*/ 2147483646 w 773"/>
                <a:gd name="T59" fmla="*/ 2147483646 h 1030"/>
                <a:gd name="T60" fmla="*/ 2147483646 w 773"/>
                <a:gd name="T61" fmla="*/ 2147483646 h 1030"/>
                <a:gd name="T62" fmla="*/ 2147483646 w 773"/>
                <a:gd name="T63" fmla="*/ 2147483646 h 1030"/>
                <a:gd name="T64" fmla="*/ 2147483646 w 773"/>
                <a:gd name="T65" fmla="*/ 2147483646 h 1030"/>
                <a:gd name="T66" fmla="*/ 2147483646 w 773"/>
                <a:gd name="T67" fmla="*/ 2147483646 h 1030"/>
                <a:gd name="T68" fmla="*/ 2147483646 w 773"/>
                <a:gd name="T69" fmla="*/ 2147483646 h 1030"/>
                <a:gd name="T70" fmla="*/ 2147483646 w 773"/>
                <a:gd name="T71" fmla="*/ 2147483646 h 1030"/>
                <a:gd name="T72" fmla="*/ 2147483646 w 773"/>
                <a:gd name="T73" fmla="*/ 2147483646 h 1030"/>
                <a:gd name="T74" fmla="*/ 2147483646 w 773"/>
                <a:gd name="T75" fmla="*/ 2147483646 h 1030"/>
                <a:gd name="T76" fmla="*/ 2147483646 w 773"/>
                <a:gd name="T77" fmla="*/ 2147483646 h 1030"/>
                <a:gd name="T78" fmla="*/ 2147483646 w 773"/>
                <a:gd name="T79" fmla="*/ 2147483646 h 1030"/>
                <a:gd name="T80" fmla="*/ 2147483646 w 773"/>
                <a:gd name="T81" fmla="*/ 2147483646 h 1030"/>
                <a:gd name="T82" fmla="*/ 2147483646 w 773"/>
                <a:gd name="T83" fmla="*/ 2147483646 h 1030"/>
                <a:gd name="T84" fmla="*/ 2147483646 w 773"/>
                <a:gd name="T85" fmla="*/ 2147483646 h 1030"/>
                <a:gd name="T86" fmla="*/ 2147483646 w 773"/>
                <a:gd name="T87" fmla="*/ 2147483646 h 1030"/>
                <a:gd name="T88" fmla="*/ 2147483646 w 773"/>
                <a:gd name="T89" fmla="*/ 2147483646 h 1030"/>
                <a:gd name="T90" fmla="*/ 2147483646 w 773"/>
                <a:gd name="T91" fmla="*/ 2147483646 h 1030"/>
                <a:gd name="T92" fmla="*/ 2147483646 w 773"/>
                <a:gd name="T93" fmla="*/ 2147483646 h 1030"/>
                <a:gd name="T94" fmla="*/ 2147483646 w 773"/>
                <a:gd name="T95" fmla="*/ 2147483646 h 1030"/>
                <a:gd name="T96" fmla="*/ 2147483646 w 773"/>
                <a:gd name="T97" fmla="*/ 2147483646 h 10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73"/>
                <a:gd name="T148" fmla="*/ 0 h 1030"/>
                <a:gd name="T149" fmla="*/ 773 w 773"/>
                <a:gd name="T150" fmla="*/ 1030 h 10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73" h="1030">
                  <a:moveTo>
                    <a:pt x="0" y="1030"/>
                  </a:moveTo>
                  <a:lnTo>
                    <a:pt x="7" y="1014"/>
                  </a:lnTo>
                  <a:lnTo>
                    <a:pt x="15" y="998"/>
                  </a:lnTo>
                  <a:lnTo>
                    <a:pt x="21" y="984"/>
                  </a:lnTo>
                  <a:lnTo>
                    <a:pt x="27" y="969"/>
                  </a:lnTo>
                  <a:lnTo>
                    <a:pt x="34" y="955"/>
                  </a:lnTo>
                  <a:lnTo>
                    <a:pt x="40" y="944"/>
                  </a:lnTo>
                  <a:lnTo>
                    <a:pt x="45" y="931"/>
                  </a:lnTo>
                  <a:lnTo>
                    <a:pt x="51" y="920"/>
                  </a:lnTo>
                  <a:lnTo>
                    <a:pt x="56" y="910"/>
                  </a:lnTo>
                  <a:lnTo>
                    <a:pt x="61" y="899"/>
                  </a:lnTo>
                  <a:lnTo>
                    <a:pt x="67" y="891"/>
                  </a:lnTo>
                  <a:lnTo>
                    <a:pt x="72" y="881"/>
                  </a:lnTo>
                  <a:lnTo>
                    <a:pt x="77" y="872"/>
                  </a:lnTo>
                  <a:lnTo>
                    <a:pt x="82" y="864"/>
                  </a:lnTo>
                  <a:lnTo>
                    <a:pt x="87" y="856"/>
                  </a:lnTo>
                  <a:lnTo>
                    <a:pt x="90" y="848"/>
                  </a:lnTo>
                  <a:lnTo>
                    <a:pt x="95" y="840"/>
                  </a:lnTo>
                  <a:lnTo>
                    <a:pt x="99" y="832"/>
                  </a:lnTo>
                  <a:lnTo>
                    <a:pt x="106" y="824"/>
                  </a:lnTo>
                  <a:lnTo>
                    <a:pt x="111" y="817"/>
                  </a:lnTo>
                  <a:lnTo>
                    <a:pt x="115" y="809"/>
                  </a:lnTo>
                  <a:lnTo>
                    <a:pt x="120" y="801"/>
                  </a:lnTo>
                  <a:lnTo>
                    <a:pt x="127" y="793"/>
                  </a:lnTo>
                  <a:lnTo>
                    <a:pt x="132" y="784"/>
                  </a:lnTo>
                  <a:lnTo>
                    <a:pt x="138" y="776"/>
                  </a:lnTo>
                  <a:lnTo>
                    <a:pt x="144" y="766"/>
                  </a:lnTo>
                  <a:lnTo>
                    <a:pt x="151" y="756"/>
                  </a:lnTo>
                  <a:lnTo>
                    <a:pt x="159" y="747"/>
                  </a:lnTo>
                  <a:lnTo>
                    <a:pt x="165" y="736"/>
                  </a:lnTo>
                  <a:lnTo>
                    <a:pt x="173" y="724"/>
                  </a:lnTo>
                  <a:lnTo>
                    <a:pt x="181" y="712"/>
                  </a:lnTo>
                  <a:lnTo>
                    <a:pt x="191" y="699"/>
                  </a:lnTo>
                  <a:lnTo>
                    <a:pt x="202" y="683"/>
                  </a:lnTo>
                  <a:lnTo>
                    <a:pt x="212" y="667"/>
                  </a:lnTo>
                  <a:lnTo>
                    <a:pt x="223" y="652"/>
                  </a:lnTo>
                  <a:lnTo>
                    <a:pt x="231" y="640"/>
                  </a:lnTo>
                  <a:lnTo>
                    <a:pt x="240" y="627"/>
                  </a:lnTo>
                  <a:lnTo>
                    <a:pt x="248" y="614"/>
                  </a:lnTo>
                  <a:lnTo>
                    <a:pt x="256" y="603"/>
                  </a:lnTo>
                  <a:lnTo>
                    <a:pt x="264" y="592"/>
                  </a:lnTo>
                  <a:lnTo>
                    <a:pt x="272" y="580"/>
                  </a:lnTo>
                  <a:lnTo>
                    <a:pt x="279" y="571"/>
                  </a:lnTo>
                  <a:lnTo>
                    <a:pt x="285" y="561"/>
                  </a:lnTo>
                  <a:lnTo>
                    <a:pt x="293" y="552"/>
                  </a:lnTo>
                  <a:lnTo>
                    <a:pt x="300" y="542"/>
                  </a:lnTo>
                  <a:lnTo>
                    <a:pt x="306" y="534"/>
                  </a:lnTo>
                  <a:lnTo>
                    <a:pt x="312" y="524"/>
                  </a:lnTo>
                  <a:lnTo>
                    <a:pt x="319" y="515"/>
                  </a:lnTo>
                  <a:lnTo>
                    <a:pt x="327" y="507"/>
                  </a:lnTo>
                  <a:lnTo>
                    <a:pt x="333" y="497"/>
                  </a:lnTo>
                  <a:lnTo>
                    <a:pt x="341" y="488"/>
                  </a:lnTo>
                  <a:lnTo>
                    <a:pt x="349" y="478"/>
                  </a:lnTo>
                  <a:lnTo>
                    <a:pt x="357" y="468"/>
                  </a:lnTo>
                  <a:lnTo>
                    <a:pt x="365" y="459"/>
                  </a:lnTo>
                  <a:lnTo>
                    <a:pt x="373" y="448"/>
                  </a:lnTo>
                  <a:lnTo>
                    <a:pt x="383" y="436"/>
                  </a:lnTo>
                  <a:lnTo>
                    <a:pt x="392" y="425"/>
                  </a:lnTo>
                  <a:lnTo>
                    <a:pt x="404" y="412"/>
                  </a:lnTo>
                  <a:lnTo>
                    <a:pt x="415" y="400"/>
                  </a:lnTo>
                  <a:lnTo>
                    <a:pt x="426" y="385"/>
                  </a:lnTo>
                  <a:lnTo>
                    <a:pt x="439" y="371"/>
                  </a:lnTo>
                  <a:lnTo>
                    <a:pt x="453" y="355"/>
                  </a:lnTo>
                  <a:lnTo>
                    <a:pt x="468" y="337"/>
                  </a:lnTo>
                  <a:lnTo>
                    <a:pt x="482" y="320"/>
                  </a:lnTo>
                  <a:lnTo>
                    <a:pt x="498" y="302"/>
                  </a:lnTo>
                  <a:lnTo>
                    <a:pt x="512" y="284"/>
                  </a:lnTo>
                  <a:lnTo>
                    <a:pt x="525" y="268"/>
                  </a:lnTo>
                  <a:lnTo>
                    <a:pt x="538" y="254"/>
                  </a:lnTo>
                  <a:lnTo>
                    <a:pt x="551" y="240"/>
                  </a:lnTo>
                  <a:lnTo>
                    <a:pt x="562" y="227"/>
                  </a:lnTo>
                  <a:lnTo>
                    <a:pt x="572" y="214"/>
                  </a:lnTo>
                  <a:lnTo>
                    <a:pt x="583" y="203"/>
                  </a:lnTo>
                  <a:lnTo>
                    <a:pt x="591" y="192"/>
                  </a:lnTo>
                  <a:lnTo>
                    <a:pt x="600" y="182"/>
                  </a:lnTo>
                  <a:lnTo>
                    <a:pt x="608" y="172"/>
                  </a:lnTo>
                  <a:lnTo>
                    <a:pt x="616" y="163"/>
                  </a:lnTo>
                  <a:lnTo>
                    <a:pt x="624" y="155"/>
                  </a:lnTo>
                  <a:lnTo>
                    <a:pt x="631" y="147"/>
                  </a:lnTo>
                  <a:lnTo>
                    <a:pt x="639" y="139"/>
                  </a:lnTo>
                  <a:lnTo>
                    <a:pt x="645" y="131"/>
                  </a:lnTo>
                  <a:lnTo>
                    <a:pt x="652" y="123"/>
                  </a:lnTo>
                  <a:lnTo>
                    <a:pt x="660" y="116"/>
                  </a:lnTo>
                  <a:lnTo>
                    <a:pt x="666" y="108"/>
                  </a:lnTo>
                  <a:lnTo>
                    <a:pt x="672" y="102"/>
                  </a:lnTo>
                  <a:lnTo>
                    <a:pt x="679" y="94"/>
                  </a:lnTo>
                  <a:lnTo>
                    <a:pt x="685" y="88"/>
                  </a:lnTo>
                  <a:lnTo>
                    <a:pt x="693" y="80"/>
                  </a:lnTo>
                  <a:lnTo>
                    <a:pt x="700" y="73"/>
                  </a:lnTo>
                  <a:lnTo>
                    <a:pt x="708" y="65"/>
                  </a:lnTo>
                  <a:lnTo>
                    <a:pt x="716" y="57"/>
                  </a:lnTo>
                  <a:lnTo>
                    <a:pt x="724" y="49"/>
                  </a:lnTo>
                  <a:lnTo>
                    <a:pt x="733" y="40"/>
                  </a:lnTo>
                  <a:lnTo>
                    <a:pt x="743" y="30"/>
                  </a:lnTo>
                  <a:lnTo>
                    <a:pt x="752" y="20"/>
                  </a:lnTo>
                  <a:lnTo>
                    <a:pt x="762" y="11"/>
                  </a:lnTo>
                  <a:lnTo>
                    <a:pt x="773" y="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8" name="Rectangle 82">
              <a:extLst>
                <a:ext uri="{FF2B5EF4-FFF2-40B4-BE49-F238E27FC236}">
                  <a16:creationId xmlns:a16="http://schemas.microsoft.com/office/drawing/2014/main" id="{8977828E-B24D-9F41-90F3-8F7AB851D2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4488" y="4818062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59" name="Rectangle 83">
              <a:extLst>
                <a:ext uri="{FF2B5EF4-FFF2-40B4-BE49-F238E27FC236}">
                  <a16:creationId xmlns:a16="http://schemas.microsoft.com/office/drawing/2014/main" id="{597BEDBE-8646-294A-86FB-387C803B6C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6925" y="3681412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60" name="Freeform 84">
              <a:extLst>
                <a:ext uri="{FF2B5EF4-FFF2-40B4-BE49-F238E27FC236}">
                  <a16:creationId xmlns:a16="http://schemas.microsoft.com/office/drawing/2014/main" id="{B244FA90-4EEE-FC45-B8A5-1BA300FAF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213" y="3041650"/>
              <a:ext cx="76200" cy="152400"/>
            </a:xfrm>
            <a:custGeom>
              <a:avLst/>
              <a:gdLst>
                <a:gd name="T0" fmla="*/ 2147483646 w 96"/>
                <a:gd name="T1" fmla="*/ 2147483646 h 192"/>
                <a:gd name="T2" fmla="*/ 0 w 96"/>
                <a:gd name="T3" fmla="*/ 0 h 192"/>
                <a:gd name="T4" fmla="*/ 0 w 96"/>
                <a:gd name="T5" fmla="*/ 2147483646 h 192"/>
                <a:gd name="T6" fmla="*/ 2147483646 w 96"/>
                <a:gd name="T7" fmla="*/ 2147483646 h 192"/>
                <a:gd name="T8" fmla="*/ 2147483646 w 96"/>
                <a:gd name="T9" fmla="*/ 2147483646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6"/>
                <a:gd name="T16" fmla="*/ 0 h 192"/>
                <a:gd name="T17" fmla="*/ 96 w 96"/>
                <a:gd name="T18" fmla="*/ 192 h 1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6" h="192">
                  <a:moveTo>
                    <a:pt x="96" y="192"/>
                  </a:moveTo>
                  <a:lnTo>
                    <a:pt x="0" y="0"/>
                  </a:lnTo>
                  <a:lnTo>
                    <a:pt x="0" y="192"/>
                  </a:lnTo>
                  <a:lnTo>
                    <a:pt x="64" y="192"/>
                  </a:lnTo>
                  <a:lnTo>
                    <a:pt x="96" y="192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61" name="Freeform 85">
              <a:extLst>
                <a:ext uri="{FF2B5EF4-FFF2-40B4-BE49-F238E27FC236}">
                  <a16:creationId xmlns:a16="http://schemas.microsoft.com/office/drawing/2014/main" id="{7B5B9619-A7BE-1F45-981E-5C048758B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3" y="3201987"/>
              <a:ext cx="65087" cy="542925"/>
            </a:xfrm>
            <a:custGeom>
              <a:avLst/>
              <a:gdLst>
                <a:gd name="T0" fmla="*/ 2147483646 w 84"/>
                <a:gd name="T1" fmla="*/ 2147483646 h 684"/>
                <a:gd name="T2" fmla="*/ 2147483646 w 84"/>
                <a:gd name="T3" fmla="*/ 2147483646 h 684"/>
                <a:gd name="T4" fmla="*/ 2147483646 w 84"/>
                <a:gd name="T5" fmla="*/ 2147483646 h 684"/>
                <a:gd name="T6" fmla="*/ 2147483646 w 84"/>
                <a:gd name="T7" fmla="*/ 2147483646 h 684"/>
                <a:gd name="T8" fmla="*/ 2147483646 w 84"/>
                <a:gd name="T9" fmla="*/ 2147483646 h 684"/>
                <a:gd name="T10" fmla="*/ 2147483646 w 84"/>
                <a:gd name="T11" fmla="*/ 2147483646 h 684"/>
                <a:gd name="T12" fmla="*/ 2147483646 w 84"/>
                <a:gd name="T13" fmla="*/ 2147483646 h 684"/>
                <a:gd name="T14" fmla="*/ 2147483646 w 84"/>
                <a:gd name="T15" fmla="*/ 2147483646 h 684"/>
                <a:gd name="T16" fmla="*/ 2147483646 w 84"/>
                <a:gd name="T17" fmla="*/ 2147483646 h 684"/>
                <a:gd name="T18" fmla="*/ 2147483646 w 84"/>
                <a:gd name="T19" fmla="*/ 2147483646 h 684"/>
                <a:gd name="T20" fmla="*/ 2147483646 w 84"/>
                <a:gd name="T21" fmla="*/ 2147483646 h 684"/>
                <a:gd name="T22" fmla="*/ 2147483646 w 84"/>
                <a:gd name="T23" fmla="*/ 2147483646 h 684"/>
                <a:gd name="T24" fmla="*/ 2147483646 w 84"/>
                <a:gd name="T25" fmla="*/ 2147483646 h 684"/>
                <a:gd name="T26" fmla="*/ 2147483646 w 84"/>
                <a:gd name="T27" fmla="*/ 2147483646 h 684"/>
                <a:gd name="T28" fmla="*/ 2147483646 w 84"/>
                <a:gd name="T29" fmla="*/ 2147483646 h 684"/>
                <a:gd name="T30" fmla="*/ 2147483646 w 84"/>
                <a:gd name="T31" fmla="*/ 2147483646 h 684"/>
                <a:gd name="T32" fmla="*/ 2147483646 w 84"/>
                <a:gd name="T33" fmla="*/ 2147483646 h 684"/>
                <a:gd name="T34" fmla="*/ 2147483646 w 84"/>
                <a:gd name="T35" fmla="*/ 2147483646 h 684"/>
                <a:gd name="T36" fmla="*/ 2147483646 w 84"/>
                <a:gd name="T37" fmla="*/ 2147483646 h 684"/>
                <a:gd name="T38" fmla="*/ 2147483646 w 84"/>
                <a:gd name="T39" fmla="*/ 2147483646 h 684"/>
                <a:gd name="T40" fmla="*/ 2147483646 w 84"/>
                <a:gd name="T41" fmla="*/ 2147483646 h 684"/>
                <a:gd name="T42" fmla="*/ 2147483646 w 84"/>
                <a:gd name="T43" fmla="*/ 2147483646 h 684"/>
                <a:gd name="T44" fmla="*/ 2147483646 w 84"/>
                <a:gd name="T45" fmla="*/ 2147483646 h 684"/>
                <a:gd name="T46" fmla="*/ 2147483646 w 84"/>
                <a:gd name="T47" fmla="*/ 2147483646 h 684"/>
                <a:gd name="T48" fmla="*/ 2147483646 w 84"/>
                <a:gd name="T49" fmla="*/ 2147483646 h 684"/>
                <a:gd name="T50" fmla="*/ 2147483646 w 84"/>
                <a:gd name="T51" fmla="*/ 2147483646 h 684"/>
                <a:gd name="T52" fmla="*/ 2147483646 w 84"/>
                <a:gd name="T53" fmla="*/ 2147483646 h 684"/>
                <a:gd name="T54" fmla="*/ 2147483646 w 84"/>
                <a:gd name="T55" fmla="*/ 2147483646 h 684"/>
                <a:gd name="T56" fmla="*/ 2147483646 w 84"/>
                <a:gd name="T57" fmla="*/ 2147483646 h 684"/>
                <a:gd name="T58" fmla="*/ 2147483646 w 84"/>
                <a:gd name="T59" fmla="*/ 2147483646 h 684"/>
                <a:gd name="T60" fmla="*/ 2147483646 w 84"/>
                <a:gd name="T61" fmla="*/ 2147483646 h 684"/>
                <a:gd name="T62" fmla="*/ 2147483646 w 84"/>
                <a:gd name="T63" fmla="*/ 2147483646 h 684"/>
                <a:gd name="T64" fmla="*/ 2147483646 w 84"/>
                <a:gd name="T65" fmla="*/ 2147483646 h 684"/>
                <a:gd name="T66" fmla="*/ 2147483646 w 84"/>
                <a:gd name="T67" fmla="*/ 2147483646 h 684"/>
                <a:gd name="T68" fmla="*/ 2147483646 w 84"/>
                <a:gd name="T69" fmla="*/ 2147483646 h 684"/>
                <a:gd name="T70" fmla="*/ 2147483646 w 84"/>
                <a:gd name="T71" fmla="*/ 2147483646 h 684"/>
                <a:gd name="T72" fmla="*/ 2147483646 w 84"/>
                <a:gd name="T73" fmla="*/ 2147483646 h 684"/>
                <a:gd name="T74" fmla="*/ 2147483646 w 84"/>
                <a:gd name="T75" fmla="*/ 2147483646 h 684"/>
                <a:gd name="T76" fmla="*/ 2147483646 w 84"/>
                <a:gd name="T77" fmla="*/ 2147483646 h 684"/>
                <a:gd name="T78" fmla="*/ 2147483646 w 84"/>
                <a:gd name="T79" fmla="*/ 2147483646 h 684"/>
                <a:gd name="T80" fmla="*/ 2147483646 w 84"/>
                <a:gd name="T81" fmla="*/ 2147483646 h 684"/>
                <a:gd name="T82" fmla="*/ 2147483646 w 84"/>
                <a:gd name="T83" fmla="*/ 2147483646 h 684"/>
                <a:gd name="T84" fmla="*/ 2147483646 w 84"/>
                <a:gd name="T85" fmla="*/ 2147483646 h 684"/>
                <a:gd name="T86" fmla="*/ 2147483646 w 84"/>
                <a:gd name="T87" fmla="*/ 2147483646 h 684"/>
                <a:gd name="T88" fmla="*/ 2147483646 w 84"/>
                <a:gd name="T89" fmla="*/ 2147483646 h 684"/>
                <a:gd name="T90" fmla="*/ 2147483646 w 84"/>
                <a:gd name="T91" fmla="*/ 2147483646 h 684"/>
                <a:gd name="T92" fmla="*/ 2147483646 w 84"/>
                <a:gd name="T93" fmla="*/ 2147483646 h 684"/>
                <a:gd name="T94" fmla="*/ 2147483646 w 84"/>
                <a:gd name="T95" fmla="*/ 2147483646 h 684"/>
                <a:gd name="T96" fmla="*/ 2147483646 w 84"/>
                <a:gd name="T97" fmla="*/ 2147483646 h 68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4"/>
                <a:gd name="T148" fmla="*/ 0 h 684"/>
                <a:gd name="T149" fmla="*/ 84 w 84"/>
                <a:gd name="T150" fmla="*/ 684 h 68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4" h="684">
                  <a:moveTo>
                    <a:pt x="0" y="0"/>
                  </a:moveTo>
                  <a:lnTo>
                    <a:pt x="2" y="4"/>
                  </a:lnTo>
                  <a:lnTo>
                    <a:pt x="4" y="9"/>
                  </a:lnTo>
                  <a:lnTo>
                    <a:pt x="5" y="14"/>
                  </a:lnTo>
                  <a:lnTo>
                    <a:pt x="7" y="19"/>
                  </a:lnTo>
                  <a:lnTo>
                    <a:pt x="8" y="22"/>
                  </a:lnTo>
                  <a:lnTo>
                    <a:pt x="10" y="27"/>
                  </a:lnTo>
                  <a:lnTo>
                    <a:pt x="10" y="32"/>
                  </a:lnTo>
                  <a:lnTo>
                    <a:pt x="12" y="35"/>
                  </a:lnTo>
                  <a:lnTo>
                    <a:pt x="13" y="40"/>
                  </a:lnTo>
                  <a:lnTo>
                    <a:pt x="15" y="43"/>
                  </a:lnTo>
                  <a:lnTo>
                    <a:pt x="15" y="48"/>
                  </a:lnTo>
                  <a:lnTo>
                    <a:pt x="16" y="51"/>
                  </a:lnTo>
                  <a:lnTo>
                    <a:pt x="16" y="56"/>
                  </a:lnTo>
                  <a:lnTo>
                    <a:pt x="18" y="60"/>
                  </a:lnTo>
                  <a:lnTo>
                    <a:pt x="20" y="64"/>
                  </a:lnTo>
                  <a:lnTo>
                    <a:pt x="20" y="68"/>
                  </a:lnTo>
                  <a:lnTo>
                    <a:pt x="21" y="73"/>
                  </a:lnTo>
                  <a:lnTo>
                    <a:pt x="21" y="76"/>
                  </a:lnTo>
                  <a:lnTo>
                    <a:pt x="23" y="81"/>
                  </a:lnTo>
                  <a:lnTo>
                    <a:pt x="23" y="86"/>
                  </a:lnTo>
                  <a:lnTo>
                    <a:pt x="24" y="91"/>
                  </a:lnTo>
                  <a:lnTo>
                    <a:pt x="26" y="94"/>
                  </a:lnTo>
                  <a:lnTo>
                    <a:pt x="26" y="99"/>
                  </a:lnTo>
                  <a:lnTo>
                    <a:pt x="28" y="104"/>
                  </a:lnTo>
                  <a:lnTo>
                    <a:pt x="28" y="110"/>
                  </a:lnTo>
                  <a:lnTo>
                    <a:pt x="29" y="115"/>
                  </a:lnTo>
                  <a:lnTo>
                    <a:pt x="29" y="120"/>
                  </a:lnTo>
                  <a:lnTo>
                    <a:pt x="31" y="124"/>
                  </a:lnTo>
                  <a:lnTo>
                    <a:pt x="32" y="131"/>
                  </a:lnTo>
                  <a:lnTo>
                    <a:pt x="32" y="136"/>
                  </a:lnTo>
                  <a:lnTo>
                    <a:pt x="34" y="142"/>
                  </a:lnTo>
                  <a:lnTo>
                    <a:pt x="36" y="148"/>
                  </a:lnTo>
                  <a:lnTo>
                    <a:pt x="37" y="160"/>
                  </a:lnTo>
                  <a:lnTo>
                    <a:pt x="39" y="171"/>
                  </a:lnTo>
                  <a:lnTo>
                    <a:pt x="42" y="180"/>
                  </a:lnTo>
                  <a:lnTo>
                    <a:pt x="44" y="190"/>
                  </a:lnTo>
                  <a:lnTo>
                    <a:pt x="45" y="200"/>
                  </a:lnTo>
                  <a:lnTo>
                    <a:pt x="47" y="208"/>
                  </a:lnTo>
                  <a:lnTo>
                    <a:pt x="48" y="217"/>
                  </a:lnTo>
                  <a:lnTo>
                    <a:pt x="48" y="224"/>
                  </a:lnTo>
                  <a:lnTo>
                    <a:pt x="50" y="232"/>
                  </a:lnTo>
                  <a:lnTo>
                    <a:pt x="52" y="240"/>
                  </a:lnTo>
                  <a:lnTo>
                    <a:pt x="53" y="246"/>
                  </a:lnTo>
                  <a:lnTo>
                    <a:pt x="53" y="252"/>
                  </a:lnTo>
                  <a:lnTo>
                    <a:pt x="55" y="259"/>
                  </a:lnTo>
                  <a:lnTo>
                    <a:pt x="56" y="265"/>
                  </a:lnTo>
                  <a:lnTo>
                    <a:pt x="56" y="273"/>
                  </a:lnTo>
                  <a:lnTo>
                    <a:pt x="58" y="280"/>
                  </a:lnTo>
                  <a:lnTo>
                    <a:pt x="58" y="286"/>
                  </a:lnTo>
                  <a:lnTo>
                    <a:pt x="60" y="292"/>
                  </a:lnTo>
                  <a:lnTo>
                    <a:pt x="60" y="299"/>
                  </a:lnTo>
                  <a:lnTo>
                    <a:pt x="61" y="307"/>
                  </a:lnTo>
                  <a:lnTo>
                    <a:pt x="61" y="313"/>
                  </a:lnTo>
                  <a:lnTo>
                    <a:pt x="63" y="321"/>
                  </a:lnTo>
                  <a:lnTo>
                    <a:pt x="63" y="329"/>
                  </a:lnTo>
                  <a:lnTo>
                    <a:pt x="64" y="339"/>
                  </a:lnTo>
                  <a:lnTo>
                    <a:pt x="64" y="347"/>
                  </a:lnTo>
                  <a:lnTo>
                    <a:pt x="66" y="356"/>
                  </a:lnTo>
                  <a:lnTo>
                    <a:pt x="66" y="368"/>
                  </a:lnTo>
                  <a:lnTo>
                    <a:pt x="68" y="379"/>
                  </a:lnTo>
                  <a:lnTo>
                    <a:pt x="68" y="390"/>
                  </a:lnTo>
                  <a:lnTo>
                    <a:pt x="69" y="403"/>
                  </a:lnTo>
                  <a:lnTo>
                    <a:pt x="71" y="416"/>
                  </a:lnTo>
                  <a:lnTo>
                    <a:pt x="71" y="428"/>
                  </a:lnTo>
                  <a:lnTo>
                    <a:pt x="72" y="443"/>
                  </a:lnTo>
                  <a:lnTo>
                    <a:pt x="74" y="456"/>
                  </a:lnTo>
                  <a:lnTo>
                    <a:pt x="74" y="468"/>
                  </a:lnTo>
                  <a:lnTo>
                    <a:pt x="76" y="480"/>
                  </a:lnTo>
                  <a:lnTo>
                    <a:pt x="76" y="491"/>
                  </a:lnTo>
                  <a:lnTo>
                    <a:pt x="77" y="500"/>
                  </a:lnTo>
                  <a:lnTo>
                    <a:pt x="77" y="510"/>
                  </a:lnTo>
                  <a:lnTo>
                    <a:pt x="79" y="520"/>
                  </a:lnTo>
                  <a:lnTo>
                    <a:pt x="79" y="528"/>
                  </a:lnTo>
                  <a:lnTo>
                    <a:pt x="79" y="536"/>
                  </a:lnTo>
                  <a:lnTo>
                    <a:pt x="80" y="544"/>
                  </a:lnTo>
                  <a:lnTo>
                    <a:pt x="80" y="550"/>
                  </a:lnTo>
                  <a:lnTo>
                    <a:pt x="80" y="556"/>
                  </a:lnTo>
                  <a:lnTo>
                    <a:pt x="82" y="563"/>
                  </a:lnTo>
                  <a:lnTo>
                    <a:pt x="82" y="569"/>
                  </a:lnTo>
                  <a:lnTo>
                    <a:pt x="82" y="576"/>
                  </a:lnTo>
                  <a:lnTo>
                    <a:pt x="82" y="582"/>
                  </a:lnTo>
                  <a:lnTo>
                    <a:pt x="82" y="587"/>
                  </a:lnTo>
                  <a:lnTo>
                    <a:pt x="82" y="593"/>
                  </a:lnTo>
                  <a:lnTo>
                    <a:pt x="82" y="600"/>
                  </a:lnTo>
                  <a:lnTo>
                    <a:pt x="84" y="604"/>
                  </a:lnTo>
                  <a:lnTo>
                    <a:pt x="84" y="611"/>
                  </a:lnTo>
                  <a:lnTo>
                    <a:pt x="84" y="617"/>
                  </a:lnTo>
                  <a:lnTo>
                    <a:pt x="84" y="622"/>
                  </a:lnTo>
                  <a:lnTo>
                    <a:pt x="84" y="628"/>
                  </a:lnTo>
                  <a:lnTo>
                    <a:pt x="84" y="636"/>
                  </a:lnTo>
                  <a:lnTo>
                    <a:pt x="84" y="643"/>
                  </a:lnTo>
                  <a:lnTo>
                    <a:pt x="84" y="651"/>
                  </a:lnTo>
                  <a:lnTo>
                    <a:pt x="84" y="657"/>
                  </a:lnTo>
                  <a:lnTo>
                    <a:pt x="84" y="667"/>
                  </a:lnTo>
                  <a:lnTo>
                    <a:pt x="84" y="675"/>
                  </a:lnTo>
                  <a:lnTo>
                    <a:pt x="84" y="684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62" name="Freeform 86">
              <a:extLst>
                <a:ext uri="{FF2B5EF4-FFF2-40B4-BE49-F238E27FC236}">
                  <a16:creationId xmlns:a16="http://schemas.microsoft.com/office/drawing/2014/main" id="{4C321427-AA78-DA41-8491-251EF1D9E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400" y="3744912"/>
              <a:ext cx="133350" cy="728663"/>
            </a:xfrm>
            <a:custGeom>
              <a:avLst/>
              <a:gdLst>
                <a:gd name="T0" fmla="*/ 2147483646 w 170"/>
                <a:gd name="T1" fmla="*/ 2147483646 h 919"/>
                <a:gd name="T2" fmla="*/ 2147483646 w 170"/>
                <a:gd name="T3" fmla="*/ 2147483646 h 919"/>
                <a:gd name="T4" fmla="*/ 2147483646 w 170"/>
                <a:gd name="T5" fmla="*/ 2147483646 h 919"/>
                <a:gd name="T6" fmla="*/ 2147483646 w 170"/>
                <a:gd name="T7" fmla="*/ 2147483646 h 919"/>
                <a:gd name="T8" fmla="*/ 2147483646 w 170"/>
                <a:gd name="T9" fmla="*/ 2147483646 h 919"/>
                <a:gd name="T10" fmla="*/ 2147483646 w 170"/>
                <a:gd name="T11" fmla="*/ 2147483646 h 919"/>
                <a:gd name="T12" fmla="*/ 2147483646 w 170"/>
                <a:gd name="T13" fmla="*/ 2147483646 h 919"/>
                <a:gd name="T14" fmla="*/ 2147483646 w 170"/>
                <a:gd name="T15" fmla="*/ 2147483646 h 919"/>
                <a:gd name="T16" fmla="*/ 2147483646 w 170"/>
                <a:gd name="T17" fmla="*/ 2147483646 h 919"/>
                <a:gd name="T18" fmla="*/ 2147483646 w 170"/>
                <a:gd name="T19" fmla="*/ 2147483646 h 919"/>
                <a:gd name="T20" fmla="*/ 2147483646 w 170"/>
                <a:gd name="T21" fmla="*/ 2147483646 h 919"/>
                <a:gd name="T22" fmla="*/ 2147483646 w 170"/>
                <a:gd name="T23" fmla="*/ 2147483646 h 919"/>
                <a:gd name="T24" fmla="*/ 2147483646 w 170"/>
                <a:gd name="T25" fmla="*/ 2147483646 h 919"/>
                <a:gd name="T26" fmla="*/ 2147483646 w 170"/>
                <a:gd name="T27" fmla="*/ 2147483646 h 919"/>
                <a:gd name="T28" fmla="*/ 2147483646 w 170"/>
                <a:gd name="T29" fmla="*/ 2147483646 h 919"/>
                <a:gd name="T30" fmla="*/ 2147483646 w 170"/>
                <a:gd name="T31" fmla="*/ 2147483646 h 919"/>
                <a:gd name="T32" fmla="*/ 2147483646 w 170"/>
                <a:gd name="T33" fmla="*/ 2147483646 h 919"/>
                <a:gd name="T34" fmla="*/ 2147483646 w 170"/>
                <a:gd name="T35" fmla="*/ 2147483646 h 919"/>
                <a:gd name="T36" fmla="*/ 2147483646 w 170"/>
                <a:gd name="T37" fmla="*/ 2147483646 h 919"/>
                <a:gd name="T38" fmla="*/ 2147483646 w 170"/>
                <a:gd name="T39" fmla="*/ 2147483646 h 919"/>
                <a:gd name="T40" fmla="*/ 2147483646 w 170"/>
                <a:gd name="T41" fmla="*/ 2147483646 h 919"/>
                <a:gd name="T42" fmla="*/ 2147483646 w 170"/>
                <a:gd name="T43" fmla="*/ 2147483646 h 919"/>
                <a:gd name="T44" fmla="*/ 2147483646 w 170"/>
                <a:gd name="T45" fmla="*/ 2147483646 h 919"/>
                <a:gd name="T46" fmla="*/ 2147483646 w 170"/>
                <a:gd name="T47" fmla="*/ 2147483646 h 919"/>
                <a:gd name="T48" fmla="*/ 2147483646 w 170"/>
                <a:gd name="T49" fmla="*/ 2147483646 h 919"/>
                <a:gd name="T50" fmla="*/ 2147483646 w 170"/>
                <a:gd name="T51" fmla="*/ 2147483646 h 919"/>
                <a:gd name="T52" fmla="*/ 2147483646 w 170"/>
                <a:gd name="T53" fmla="*/ 2147483646 h 919"/>
                <a:gd name="T54" fmla="*/ 2147483646 w 170"/>
                <a:gd name="T55" fmla="*/ 2147483646 h 919"/>
                <a:gd name="T56" fmla="*/ 2147483646 w 170"/>
                <a:gd name="T57" fmla="*/ 2147483646 h 919"/>
                <a:gd name="T58" fmla="*/ 2147483646 w 170"/>
                <a:gd name="T59" fmla="*/ 2147483646 h 919"/>
                <a:gd name="T60" fmla="*/ 2147483646 w 170"/>
                <a:gd name="T61" fmla="*/ 2147483646 h 919"/>
                <a:gd name="T62" fmla="*/ 2147483646 w 170"/>
                <a:gd name="T63" fmla="*/ 2147483646 h 919"/>
                <a:gd name="T64" fmla="*/ 2147483646 w 170"/>
                <a:gd name="T65" fmla="*/ 2147483646 h 919"/>
                <a:gd name="T66" fmla="*/ 2147483646 w 170"/>
                <a:gd name="T67" fmla="*/ 2147483646 h 919"/>
                <a:gd name="T68" fmla="*/ 2147483646 w 170"/>
                <a:gd name="T69" fmla="*/ 2147483646 h 919"/>
                <a:gd name="T70" fmla="*/ 2147483646 w 170"/>
                <a:gd name="T71" fmla="*/ 2147483646 h 919"/>
                <a:gd name="T72" fmla="*/ 2147483646 w 170"/>
                <a:gd name="T73" fmla="*/ 2147483646 h 919"/>
                <a:gd name="T74" fmla="*/ 2147483646 w 170"/>
                <a:gd name="T75" fmla="*/ 2147483646 h 919"/>
                <a:gd name="T76" fmla="*/ 2147483646 w 170"/>
                <a:gd name="T77" fmla="*/ 2147483646 h 919"/>
                <a:gd name="T78" fmla="*/ 2147483646 w 170"/>
                <a:gd name="T79" fmla="*/ 2147483646 h 919"/>
                <a:gd name="T80" fmla="*/ 2147483646 w 170"/>
                <a:gd name="T81" fmla="*/ 2147483646 h 919"/>
                <a:gd name="T82" fmla="*/ 2147483646 w 170"/>
                <a:gd name="T83" fmla="*/ 2147483646 h 919"/>
                <a:gd name="T84" fmla="*/ 2147483646 w 170"/>
                <a:gd name="T85" fmla="*/ 2147483646 h 919"/>
                <a:gd name="T86" fmla="*/ 2147483646 w 170"/>
                <a:gd name="T87" fmla="*/ 2147483646 h 919"/>
                <a:gd name="T88" fmla="*/ 2147483646 w 170"/>
                <a:gd name="T89" fmla="*/ 2147483646 h 919"/>
                <a:gd name="T90" fmla="*/ 2147483646 w 170"/>
                <a:gd name="T91" fmla="*/ 2147483646 h 919"/>
                <a:gd name="T92" fmla="*/ 2147483646 w 170"/>
                <a:gd name="T93" fmla="*/ 2147483646 h 919"/>
                <a:gd name="T94" fmla="*/ 2147483646 w 170"/>
                <a:gd name="T95" fmla="*/ 2147483646 h 919"/>
                <a:gd name="T96" fmla="*/ 2147483646 w 170"/>
                <a:gd name="T97" fmla="*/ 2147483646 h 91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0"/>
                <a:gd name="T148" fmla="*/ 0 h 919"/>
                <a:gd name="T149" fmla="*/ 170 w 170"/>
                <a:gd name="T150" fmla="*/ 919 h 91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0" h="919">
                  <a:moveTo>
                    <a:pt x="0" y="919"/>
                  </a:moveTo>
                  <a:lnTo>
                    <a:pt x="10" y="896"/>
                  </a:lnTo>
                  <a:lnTo>
                    <a:pt x="18" y="874"/>
                  </a:lnTo>
                  <a:lnTo>
                    <a:pt x="26" y="853"/>
                  </a:lnTo>
                  <a:lnTo>
                    <a:pt x="32" y="834"/>
                  </a:lnTo>
                  <a:lnTo>
                    <a:pt x="40" y="816"/>
                  </a:lnTo>
                  <a:lnTo>
                    <a:pt x="45" y="799"/>
                  </a:lnTo>
                  <a:lnTo>
                    <a:pt x="51" y="784"/>
                  </a:lnTo>
                  <a:lnTo>
                    <a:pt x="58" y="770"/>
                  </a:lnTo>
                  <a:lnTo>
                    <a:pt x="62" y="756"/>
                  </a:lnTo>
                  <a:lnTo>
                    <a:pt x="67" y="743"/>
                  </a:lnTo>
                  <a:lnTo>
                    <a:pt x="70" y="730"/>
                  </a:lnTo>
                  <a:lnTo>
                    <a:pt x="75" y="719"/>
                  </a:lnTo>
                  <a:lnTo>
                    <a:pt x="78" y="708"/>
                  </a:lnTo>
                  <a:lnTo>
                    <a:pt x="82" y="698"/>
                  </a:lnTo>
                  <a:lnTo>
                    <a:pt x="85" y="688"/>
                  </a:lnTo>
                  <a:lnTo>
                    <a:pt x="88" y="679"/>
                  </a:lnTo>
                  <a:lnTo>
                    <a:pt x="91" y="671"/>
                  </a:lnTo>
                  <a:lnTo>
                    <a:pt x="93" y="663"/>
                  </a:lnTo>
                  <a:lnTo>
                    <a:pt x="96" y="653"/>
                  </a:lnTo>
                  <a:lnTo>
                    <a:pt x="98" y="645"/>
                  </a:lnTo>
                  <a:lnTo>
                    <a:pt x="99" y="637"/>
                  </a:lnTo>
                  <a:lnTo>
                    <a:pt x="102" y="629"/>
                  </a:lnTo>
                  <a:lnTo>
                    <a:pt x="104" y="621"/>
                  </a:lnTo>
                  <a:lnTo>
                    <a:pt x="106" y="613"/>
                  </a:lnTo>
                  <a:lnTo>
                    <a:pt x="107" y="605"/>
                  </a:lnTo>
                  <a:lnTo>
                    <a:pt x="109" y="597"/>
                  </a:lnTo>
                  <a:lnTo>
                    <a:pt x="110" y="588"/>
                  </a:lnTo>
                  <a:lnTo>
                    <a:pt x="114" y="578"/>
                  </a:lnTo>
                  <a:lnTo>
                    <a:pt x="115" y="568"/>
                  </a:lnTo>
                  <a:lnTo>
                    <a:pt x="117" y="559"/>
                  </a:lnTo>
                  <a:lnTo>
                    <a:pt x="118" y="548"/>
                  </a:lnTo>
                  <a:lnTo>
                    <a:pt x="122" y="536"/>
                  </a:lnTo>
                  <a:lnTo>
                    <a:pt x="123" y="525"/>
                  </a:lnTo>
                  <a:lnTo>
                    <a:pt x="125" y="514"/>
                  </a:lnTo>
                  <a:lnTo>
                    <a:pt x="128" y="503"/>
                  </a:lnTo>
                  <a:lnTo>
                    <a:pt x="130" y="493"/>
                  </a:lnTo>
                  <a:lnTo>
                    <a:pt x="131" y="485"/>
                  </a:lnTo>
                  <a:lnTo>
                    <a:pt x="133" y="476"/>
                  </a:lnTo>
                  <a:lnTo>
                    <a:pt x="134" y="468"/>
                  </a:lnTo>
                  <a:lnTo>
                    <a:pt x="134" y="460"/>
                  </a:lnTo>
                  <a:lnTo>
                    <a:pt x="136" y="453"/>
                  </a:lnTo>
                  <a:lnTo>
                    <a:pt x="138" y="445"/>
                  </a:lnTo>
                  <a:lnTo>
                    <a:pt x="139" y="439"/>
                  </a:lnTo>
                  <a:lnTo>
                    <a:pt x="139" y="431"/>
                  </a:lnTo>
                  <a:lnTo>
                    <a:pt x="141" y="424"/>
                  </a:lnTo>
                  <a:lnTo>
                    <a:pt x="142" y="418"/>
                  </a:lnTo>
                  <a:lnTo>
                    <a:pt x="142" y="412"/>
                  </a:lnTo>
                  <a:lnTo>
                    <a:pt x="144" y="405"/>
                  </a:lnTo>
                  <a:lnTo>
                    <a:pt x="144" y="399"/>
                  </a:lnTo>
                  <a:lnTo>
                    <a:pt x="146" y="392"/>
                  </a:lnTo>
                  <a:lnTo>
                    <a:pt x="146" y="384"/>
                  </a:lnTo>
                  <a:lnTo>
                    <a:pt x="147" y="378"/>
                  </a:lnTo>
                  <a:lnTo>
                    <a:pt x="147" y="370"/>
                  </a:lnTo>
                  <a:lnTo>
                    <a:pt x="149" y="362"/>
                  </a:lnTo>
                  <a:lnTo>
                    <a:pt x="149" y="354"/>
                  </a:lnTo>
                  <a:lnTo>
                    <a:pt x="150" y="346"/>
                  </a:lnTo>
                  <a:lnTo>
                    <a:pt x="150" y="336"/>
                  </a:lnTo>
                  <a:lnTo>
                    <a:pt x="152" y="327"/>
                  </a:lnTo>
                  <a:lnTo>
                    <a:pt x="152" y="317"/>
                  </a:lnTo>
                  <a:lnTo>
                    <a:pt x="154" y="306"/>
                  </a:lnTo>
                  <a:lnTo>
                    <a:pt x="154" y="295"/>
                  </a:lnTo>
                  <a:lnTo>
                    <a:pt x="155" y="282"/>
                  </a:lnTo>
                  <a:lnTo>
                    <a:pt x="157" y="269"/>
                  </a:lnTo>
                  <a:lnTo>
                    <a:pt x="157" y="255"/>
                  </a:lnTo>
                  <a:lnTo>
                    <a:pt x="158" y="242"/>
                  </a:lnTo>
                  <a:lnTo>
                    <a:pt x="160" y="228"/>
                  </a:lnTo>
                  <a:lnTo>
                    <a:pt x="160" y="216"/>
                  </a:lnTo>
                  <a:lnTo>
                    <a:pt x="162" y="205"/>
                  </a:lnTo>
                  <a:lnTo>
                    <a:pt x="162" y="194"/>
                  </a:lnTo>
                  <a:lnTo>
                    <a:pt x="163" y="183"/>
                  </a:lnTo>
                  <a:lnTo>
                    <a:pt x="163" y="175"/>
                  </a:lnTo>
                  <a:lnTo>
                    <a:pt x="165" y="165"/>
                  </a:lnTo>
                  <a:lnTo>
                    <a:pt x="165" y="157"/>
                  </a:lnTo>
                  <a:lnTo>
                    <a:pt x="165" y="149"/>
                  </a:lnTo>
                  <a:lnTo>
                    <a:pt x="166" y="141"/>
                  </a:lnTo>
                  <a:lnTo>
                    <a:pt x="166" y="135"/>
                  </a:lnTo>
                  <a:lnTo>
                    <a:pt x="166" y="127"/>
                  </a:lnTo>
                  <a:lnTo>
                    <a:pt x="168" y="120"/>
                  </a:lnTo>
                  <a:lnTo>
                    <a:pt x="168" y="114"/>
                  </a:lnTo>
                  <a:lnTo>
                    <a:pt x="168" y="109"/>
                  </a:lnTo>
                  <a:lnTo>
                    <a:pt x="168" y="103"/>
                  </a:lnTo>
                  <a:lnTo>
                    <a:pt x="168" y="96"/>
                  </a:lnTo>
                  <a:lnTo>
                    <a:pt x="168" y="92"/>
                  </a:lnTo>
                  <a:lnTo>
                    <a:pt x="168" y="85"/>
                  </a:lnTo>
                  <a:lnTo>
                    <a:pt x="170" y="79"/>
                  </a:lnTo>
                  <a:lnTo>
                    <a:pt x="170" y="74"/>
                  </a:lnTo>
                  <a:lnTo>
                    <a:pt x="170" y="68"/>
                  </a:lnTo>
                  <a:lnTo>
                    <a:pt x="170" y="61"/>
                  </a:lnTo>
                  <a:lnTo>
                    <a:pt x="170" y="55"/>
                  </a:lnTo>
                  <a:lnTo>
                    <a:pt x="170" y="48"/>
                  </a:lnTo>
                  <a:lnTo>
                    <a:pt x="170" y="42"/>
                  </a:lnTo>
                  <a:lnTo>
                    <a:pt x="170" y="34"/>
                  </a:lnTo>
                  <a:lnTo>
                    <a:pt x="170" y="26"/>
                  </a:lnTo>
                  <a:lnTo>
                    <a:pt x="170" y="18"/>
                  </a:lnTo>
                  <a:lnTo>
                    <a:pt x="170" y="10"/>
                  </a:lnTo>
                  <a:lnTo>
                    <a:pt x="170" y="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63" name="Freeform 87">
              <a:extLst>
                <a:ext uri="{FF2B5EF4-FFF2-40B4-BE49-F238E27FC236}">
                  <a16:creationId xmlns:a16="http://schemas.microsoft.com/office/drawing/2014/main" id="{8BE07F23-6519-4A42-BC78-CFACCF1C6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013" y="4286250"/>
              <a:ext cx="101600" cy="152400"/>
            </a:xfrm>
            <a:custGeom>
              <a:avLst/>
              <a:gdLst>
                <a:gd name="T0" fmla="*/ 0 w 128"/>
                <a:gd name="T1" fmla="*/ 2147483646 h 192"/>
                <a:gd name="T2" fmla="*/ 2147483646 w 128"/>
                <a:gd name="T3" fmla="*/ 2147483646 h 192"/>
                <a:gd name="T4" fmla="*/ 2147483646 w 128"/>
                <a:gd name="T5" fmla="*/ 0 h 192"/>
                <a:gd name="T6" fmla="*/ 2147483646 w 128"/>
                <a:gd name="T7" fmla="*/ 2147483646 h 192"/>
                <a:gd name="T8" fmla="*/ 0 w 128"/>
                <a:gd name="T9" fmla="*/ 2147483646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192"/>
                <a:gd name="T17" fmla="*/ 128 w 128"/>
                <a:gd name="T18" fmla="*/ 192 h 1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192">
                  <a:moveTo>
                    <a:pt x="0" y="32"/>
                  </a:moveTo>
                  <a:lnTo>
                    <a:pt x="128" y="192"/>
                  </a:lnTo>
                  <a:lnTo>
                    <a:pt x="64" y="0"/>
                  </a:lnTo>
                  <a:lnTo>
                    <a:pt x="32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64" name="Freeform 88">
              <a:extLst>
                <a:ext uri="{FF2B5EF4-FFF2-40B4-BE49-F238E27FC236}">
                  <a16:creationId xmlns:a16="http://schemas.microsoft.com/office/drawing/2014/main" id="{563EED79-2343-6845-849C-B37AD8E58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163" y="3744912"/>
              <a:ext cx="92075" cy="550863"/>
            </a:xfrm>
            <a:custGeom>
              <a:avLst/>
              <a:gdLst>
                <a:gd name="T0" fmla="*/ 2147483646 w 115"/>
                <a:gd name="T1" fmla="*/ 2147483646 h 693"/>
                <a:gd name="T2" fmla="*/ 2147483646 w 115"/>
                <a:gd name="T3" fmla="*/ 2147483646 h 693"/>
                <a:gd name="T4" fmla="*/ 2147483646 w 115"/>
                <a:gd name="T5" fmla="*/ 2147483646 h 693"/>
                <a:gd name="T6" fmla="*/ 2147483646 w 115"/>
                <a:gd name="T7" fmla="*/ 2147483646 h 693"/>
                <a:gd name="T8" fmla="*/ 2147483646 w 115"/>
                <a:gd name="T9" fmla="*/ 2147483646 h 693"/>
                <a:gd name="T10" fmla="*/ 2147483646 w 115"/>
                <a:gd name="T11" fmla="*/ 2147483646 h 693"/>
                <a:gd name="T12" fmla="*/ 2147483646 w 115"/>
                <a:gd name="T13" fmla="*/ 2147483646 h 693"/>
                <a:gd name="T14" fmla="*/ 2147483646 w 115"/>
                <a:gd name="T15" fmla="*/ 2147483646 h 693"/>
                <a:gd name="T16" fmla="*/ 2147483646 w 115"/>
                <a:gd name="T17" fmla="*/ 2147483646 h 693"/>
                <a:gd name="T18" fmla="*/ 2147483646 w 115"/>
                <a:gd name="T19" fmla="*/ 2147483646 h 693"/>
                <a:gd name="T20" fmla="*/ 2147483646 w 115"/>
                <a:gd name="T21" fmla="*/ 2147483646 h 693"/>
                <a:gd name="T22" fmla="*/ 2147483646 w 115"/>
                <a:gd name="T23" fmla="*/ 2147483646 h 693"/>
                <a:gd name="T24" fmla="*/ 2147483646 w 115"/>
                <a:gd name="T25" fmla="*/ 2147483646 h 693"/>
                <a:gd name="T26" fmla="*/ 2147483646 w 115"/>
                <a:gd name="T27" fmla="*/ 2147483646 h 693"/>
                <a:gd name="T28" fmla="*/ 2147483646 w 115"/>
                <a:gd name="T29" fmla="*/ 2147483646 h 693"/>
                <a:gd name="T30" fmla="*/ 2147483646 w 115"/>
                <a:gd name="T31" fmla="*/ 2147483646 h 693"/>
                <a:gd name="T32" fmla="*/ 2147483646 w 115"/>
                <a:gd name="T33" fmla="*/ 2147483646 h 693"/>
                <a:gd name="T34" fmla="*/ 2147483646 w 115"/>
                <a:gd name="T35" fmla="*/ 2147483646 h 693"/>
                <a:gd name="T36" fmla="*/ 2147483646 w 115"/>
                <a:gd name="T37" fmla="*/ 2147483646 h 693"/>
                <a:gd name="T38" fmla="*/ 2147483646 w 115"/>
                <a:gd name="T39" fmla="*/ 2147483646 h 693"/>
                <a:gd name="T40" fmla="*/ 2147483646 w 115"/>
                <a:gd name="T41" fmla="*/ 2147483646 h 693"/>
                <a:gd name="T42" fmla="*/ 2147483646 w 115"/>
                <a:gd name="T43" fmla="*/ 2147483646 h 693"/>
                <a:gd name="T44" fmla="*/ 2147483646 w 115"/>
                <a:gd name="T45" fmla="*/ 2147483646 h 693"/>
                <a:gd name="T46" fmla="*/ 2147483646 w 115"/>
                <a:gd name="T47" fmla="*/ 2147483646 h 693"/>
                <a:gd name="T48" fmla="*/ 2147483646 w 115"/>
                <a:gd name="T49" fmla="*/ 2147483646 h 693"/>
                <a:gd name="T50" fmla="*/ 2147483646 w 115"/>
                <a:gd name="T51" fmla="*/ 2147483646 h 693"/>
                <a:gd name="T52" fmla="*/ 2147483646 w 115"/>
                <a:gd name="T53" fmla="*/ 2147483646 h 693"/>
                <a:gd name="T54" fmla="*/ 2147483646 w 115"/>
                <a:gd name="T55" fmla="*/ 2147483646 h 693"/>
                <a:gd name="T56" fmla="*/ 2147483646 w 115"/>
                <a:gd name="T57" fmla="*/ 2147483646 h 693"/>
                <a:gd name="T58" fmla="*/ 2147483646 w 115"/>
                <a:gd name="T59" fmla="*/ 2147483646 h 693"/>
                <a:gd name="T60" fmla="*/ 2147483646 w 115"/>
                <a:gd name="T61" fmla="*/ 2147483646 h 693"/>
                <a:gd name="T62" fmla="*/ 2147483646 w 115"/>
                <a:gd name="T63" fmla="*/ 2147483646 h 693"/>
                <a:gd name="T64" fmla="*/ 2147483646 w 115"/>
                <a:gd name="T65" fmla="*/ 2147483646 h 693"/>
                <a:gd name="T66" fmla="*/ 2147483646 w 115"/>
                <a:gd name="T67" fmla="*/ 2147483646 h 693"/>
                <a:gd name="T68" fmla="*/ 2147483646 w 115"/>
                <a:gd name="T69" fmla="*/ 2147483646 h 693"/>
                <a:gd name="T70" fmla="*/ 2147483646 w 115"/>
                <a:gd name="T71" fmla="*/ 2147483646 h 693"/>
                <a:gd name="T72" fmla="*/ 2147483646 w 115"/>
                <a:gd name="T73" fmla="*/ 2147483646 h 693"/>
                <a:gd name="T74" fmla="*/ 2147483646 w 115"/>
                <a:gd name="T75" fmla="*/ 2147483646 h 693"/>
                <a:gd name="T76" fmla="*/ 2147483646 w 115"/>
                <a:gd name="T77" fmla="*/ 2147483646 h 693"/>
                <a:gd name="T78" fmla="*/ 2147483646 w 115"/>
                <a:gd name="T79" fmla="*/ 2147483646 h 693"/>
                <a:gd name="T80" fmla="*/ 2147483646 w 115"/>
                <a:gd name="T81" fmla="*/ 2147483646 h 693"/>
                <a:gd name="T82" fmla="*/ 2147483646 w 115"/>
                <a:gd name="T83" fmla="*/ 2147483646 h 693"/>
                <a:gd name="T84" fmla="*/ 2147483646 w 115"/>
                <a:gd name="T85" fmla="*/ 2147483646 h 693"/>
                <a:gd name="T86" fmla="*/ 2147483646 w 115"/>
                <a:gd name="T87" fmla="*/ 2147483646 h 693"/>
                <a:gd name="T88" fmla="*/ 2147483646 w 115"/>
                <a:gd name="T89" fmla="*/ 2147483646 h 693"/>
                <a:gd name="T90" fmla="*/ 0 w 115"/>
                <a:gd name="T91" fmla="*/ 2147483646 h 693"/>
                <a:gd name="T92" fmla="*/ 0 w 115"/>
                <a:gd name="T93" fmla="*/ 2147483646 h 693"/>
                <a:gd name="T94" fmla="*/ 0 w 115"/>
                <a:gd name="T95" fmla="*/ 2147483646 h 693"/>
                <a:gd name="T96" fmla="*/ 0 w 115"/>
                <a:gd name="T97" fmla="*/ 2147483646 h 69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5"/>
                <a:gd name="T148" fmla="*/ 0 h 693"/>
                <a:gd name="T149" fmla="*/ 115 w 115"/>
                <a:gd name="T150" fmla="*/ 693 h 69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5" h="693">
                  <a:moveTo>
                    <a:pt x="115" y="693"/>
                  </a:moveTo>
                  <a:lnTo>
                    <a:pt x="114" y="688"/>
                  </a:lnTo>
                  <a:lnTo>
                    <a:pt x="110" y="684"/>
                  </a:lnTo>
                  <a:lnTo>
                    <a:pt x="109" y="679"/>
                  </a:lnTo>
                  <a:lnTo>
                    <a:pt x="107" y="674"/>
                  </a:lnTo>
                  <a:lnTo>
                    <a:pt x="104" y="669"/>
                  </a:lnTo>
                  <a:lnTo>
                    <a:pt x="102" y="664"/>
                  </a:lnTo>
                  <a:lnTo>
                    <a:pt x="101" y="660"/>
                  </a:lnTo>
                  <a:lnTo>
                    <a:pt x="99" y="655"/>
                  </a:lnTo>
                  <a:lnTo>
                    <a:pt x="98" y="652"/>
                  </a:lnTo>
                  <a:lnTo>
                    <a:pt x="96" y="647"/>
                  </a:lnTo>
                  <a:lnTo>
                    <a:pt x="94" y="642"/>
                  </a:lnTo>
                  <a:lnTo>
                    <a:pt x="93" y="637"/>
                  </a:lnTo>
                  <a:lnTo>
                    <a:pt x="91" y="634"/>
                  </a:lnTo>
                  <a:lnTo>
                    <a:pt x="90" y="629"/>
                  </a:lnTo>
                  <a:lnTo>
                    <a:pt x="88" y="624"/>
                  </a:lnTo>
                  <a:lnTo>
                    <a:pt x="86" y="620"/>
                  </a:lnTo>
                  <a:lnTo>
                    <a:pt x="86" y="616"/>
                  </a:lnTo>
                  <a:lnTo>
                    <a:pt x="85" y="612"/>
                  </a:lnTo>
                  <a:lnTo>
                    <a:pt x="83" y="607"/>
                  </a:lnTo>
                  <a:lnTo>
                    <a:pt x="82" y="602"/>
                  </a:lnTo>
                  <a:lnTo>
                    <a:pt x="80" y="597"/>
                  </a:lnTo>
                  <a:lnTo>
                    <a:pt x="80" y="592"/>
                  </a:lnTo>
                  <a:lnTo>
                    <a:pt x="78" y="588"/>
                  </a:lnTo>
                  <a:lnTo>
                    <a:pt x="77" y="583"/>
                  </a:lnTo>
                  <a:lnTo>
                    <a:pt x="75" y="576"/>
                  </a:lnTo>
                  <a:lnTo>
                    <a:pt x="74" y="572"/>
                  </a:lnTo>
                  <a:lnTo>
                    <a:pt x="74" y="567"/>
                  </a:lnTo>
                  <a:lnTo>
                    <a:pt x="72" y="560"/>
                  </a:lnTo>
                  <a:lnTo>
                    <a:pt x="70" y="554"/>
                  </a:lnTo>
                  <a:lnTo>
                    <a:pt x="69" y="549"/>
                  </a:lnTo>
                  <a:lnTo>
                    <a:pt x="67" y="543"/>
                  </a:lnTo>
                  <a:lnTo>
                    <a:pt x="66" y="536"/>
                  </a:lnTo>
                  <a:lnTo>
                    <a:pt x="62" y="524"/>
                  </a:lnTo>
                  <a:lnTo>
                    <a:pt x="59" y="514"/>
                  </a:lnTo>
                  <a:lnTo>
                    <a:pt x="58" y="503"/>
                  </a:lnTo>
                  <a:lnTo>
                    <a:pt x="54" y="493"/>
                  </a:lnTo>
                  <a:lnTo>
                    <a:pt x="53" y="484"/>
                  </a:lnTo>
                  <a:lnTo>
                    <a:pt x="50" y="476"/>
                  </a:lnTo>
                  <a:lnTo>
                    <a:pt x="48" y="468"/>
                  </a:lnTo>
                  <a:lnTo>
                    <a:pt x="46" y="460"/>
                  </a:lnTo>
                  <a:lnTo>
                    <a:pt x="45" y="452"/>
                  </a:lnTo>
                  <a:lnTo>
                    <a:pt x="43" y="445"/>
                  </a:lnTo>
                  <a:lnTo>
                    <a:pt x="42" y="439"/>
                  </a:lnTo>
                  <a:lnTo>
                    <a:pt x="40" y="431"/>
                  </a:lnTo>
                  <a:lnTo>
                    <a:pt x="38" y="424"/>
                  </a:lnTo>
                  <a:lnTo>
                    <a:pt x="37" y="418"/>
                  </a:lnTo>
                  <a:lnTo>
                    <a:pt x="37" y="412"/>
                  </a:lnTo>
                  <a:lnTo>
                    <a:pt x="35" y="405"/>
                  </a:lnTo>
                  <a:lnTo>
                    <a:pt x="34" y="399"/>
                  </a:lnTo>
                  <a:lnTo>
                    <a:pt x="32" y="392"/>
                  </a:lnTo>
                  <a:lnTo>
                    <a:pt x="32" y="384"/>
                  </a:lnTo>
                  <a:lnTo>
                    <a:pt x="30" y="378"/>
                  </a:lnTo>
                  <a:lnTo>
                    <a:pt x="29" y="370"/>
                  </a:lnTo>
                  <a:lnTo>
                    <a:pt x="29" y="362"/>
                  </a:lnTo>
                  <a:lnTo>
                    <a:pt x="27" y="354"/>
                  </a:lnTo>
                  <a:lnTo>
                    <a:pt x="27" y="346"/>
                  </a:lnTo>
                  <a:lnTo>
                    <a:pt x="26" y="336"/>
                  </a:lnTo>
                  <a:lnTo>
                    <a:pt x="24" y="327"/>
                  </a:lnTo>
                  <a:lnTo>
                    <a:pt x="24" y="317"/>
                  </a:lnTo>
                  <a:lnTo>
                    <a:pt x="22" y="306"/>
                  </a:lnTo>
                  <a:lnTo>
                    <a:pt x="21" y="295"/>
                  </a:lnTo>
                  <a:lnTo>
                    <a:pt x="19" y="282"/>
                  </a:lnTo>
                  <a:lnTo>
                    <a:pt x="18" y="269"/>
                  </a:lnTo>
                  <a:lnTo>
                    <a:pt x="16" y="255"/>
                  </a:lnTo>
                  <a:lnTo>
                    <a:pt x="16" y="242"/>
                  </a:lnTo>
                  <a:lnTo>
                    <a:pt x="14" y="228"/>
                  </a:lnTo>
                  <a:lnTo>
                    <a:pt x="13" y="216"/>
                  </a:lnTo>
                  <a:lnTo>
                    <a:pt x="11" y="205"/>
                  </a:lnTo>
                  <a:lnTo>
                    <a:pt x="10" y="194"/>
                  </a:lnTo>
                  <a:lnTo>
                    <a:pt x="10" y="183"/>
                  </a:lnTo>
                  <a:lnTo>
                    <a:pt x="8" y="175"/>
                  </a:lnTo>
                  <a:lnTo>
                    <a:pt x="8" y="165"/>
                  </a:lnTo>
                  <a:lnTo>
                    <a:pt x="6" y="157"/>
                  </a:lnTo>
                  <a:lnTo>
                    <a:pt x="6" y="149"/>
                  </a:lnTo>
                  <a:lnTo>
                    <a:pt x="5" y="141"/>
                  </a:lnTo>
                  <a:lnTo>
                    <a:pt x="5" y="135"/>
                  </a:lnTo>
                  <a:lnTo>
                    <a:pt x="3" y="127"/>
                  </a:lnTo>
                  <a:lnTo>
                    <a:pt x="3" y="120"/>
                  </a:lnTo>
                  <a:lnTo>
                    <a:pt x="3" y="114"/>
                  </a:lnTo>
                  <a:lnTo>
                    <a:pt x="3" y="109"/>
                  </a:lnTo>
                  <a:lnTo>
                    <a:pt x="2" y="103"/>
                  </a:lnTo>
                  <a:lnTo>
                    <a:pt x="2" y="96"/>
                  </a:lnTo>
                  <a:lnTo>
                    <a:pt x="2" y="92"/>
                  </a:lnTo>
                  <a:lnTo>
                    <a:pt x="2" y="85"/>
                  </a:lnTo>
                  <a:lnTo>
                    <a:pt x="2" y="79"/>
                  </a:lnTo>
                  <a:lnTo>
                    <a:pt x="2" y="74"/>
                  </a:lnTo>
                  <a:lnTo>
                    <a:pt x="2" y="68"/>
                  </a:lnTo>
                  <a:lnTo>
                    <a:pt x="0" y="61"/>
                  </a:lnTo>
                  <a:lnTo>
                    <a:pt x="0" y="55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0" y="34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0" y="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65" name="Freeform 89">
              <a:extLst>
                <a:ext uri="{FF2B5EF4-FFF2-40B4-BE49-F238E27FC236}">
                  <a16:creationId xmlns:a16="http://schemas.microsoft.com/office/drawing/2014/main" id="{A81C283F-1488-5147-85DF-2C5D84CE7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163" y="3016250"/>
              <a:ext cx="180975" cy="728662"/>
            </a:xfrm>
            <a:custGeom>
              <a:avLst/>
              <a:gdLst>
                <a:gd name="T0" fmla="*/ 2147483646 w 227"/>
                <a:gd name="T1" fmla="*/ 2147483646 h 918"/>
                <a:gd name="T2" fmla="*/ 2147483646 w 227"/>
                <a:gd name="T3" fmla="*/ 2147483646 h 918"/>
                <a:gd name="T4" fmla="*/ 2147483646 w 227"/>
                <a:gd name="T5" fmla="*/ 2147483646 h 918"/>
                <a:gd name="T6" fmla="*/ 2147483646 w 227"/>
                <a:gd name="T7" fmla="*/ 2147483646 h 918"/>
                <a:gd name="T8" fmla="*/ 2147483646 w 227"/>
                <a:gd name="T9" fmla="*/ 2147483646 h 918"/>
                <a:gd name="T10" fmla="*/ 2147483646 w 227"/>
                <a:gd name="T11" fmla="*/ 2147483646 h 918"/>
                <a:gd name="T12" fmla="*/ 2147483646 w 227"/>
                <a:gd name="T13" fmla="*/ 2147483646 h 918"/>
                <a:gd name="T14" fmla="*/ 2147483646 w 227"/>
                <a:gd name="T15" fmla="*/ 2147483646 h 918"/>
                <a:gd name="T16" fmla="*/ 2147483646 w 227"/>
                <a:gd name="T17" fmla="*/ 2147483646 h 918"/>
                <a:gd name="T18" fmla="*/ 2147483646 w 227"/>
                <a:gd name="T19" fmla="*/ 2147483646 h 918"/>
                <a:gd name="T20" fmla="*/ 2147483646 w 227"/>
                <a:gd name="T21" fmla="*/ 2147483646 h 918"/>
                <a:gd name="T22" fmla="*/ 2147483646 w 227"/>
                <a:gd name="T23" fmla="*/ 2147483646 h 918"/>
                <a:gd name="T24" fmla="*/ 2147483646 w 227"/>
                <a:gd name="T25" fmla="*/ 2147483646 h 918"/>
                <a:gd name="T26" fmla="*/ 2147483646 w 227"/>
                <a:gd name="T27" fmla="*/ 2147483646 h 918"/>
                <a:gd name="T28" fmla="*/ 2147483646 w 227"/>
                <a:gd name="T29" fmla="*/ 2147483646 h 918"/>
                <a:gd name="T30" fmla="*/ 2147483646 w 227"/>
                <a:gd name="T31" fmla="*/ 2147483646 h 918"/>
                <a:gd name="T32" fmla="*/ 2147483646 w 227"/>
                <a:gd name="T33" fmla="*/ 2147483646 h 918"/>
                <a:gd name="T34" fmla="*/ 2147483646 w 227"/>
                <a:gd name="T35" fmla="*/ 2147483646 h 918"/>
                <a:gd name="T36" fmla="*/ 2147483646 w 227"/>
                <a:gd name="T37" fmla="*/ 2147483646 h 918"/>
                <a:gd name="T38" fmla="*/ 2147483646 w 227"/>
                <a:gd name="T39" fmla="*/ 2147483646 h 918"/>
                <a:gd name="T40" fmla="*/ 2147483646 w 227"/>
                <a:gd name="T41" fmla="*/ 2147483646 h 918"/>
                <a:gd name="T42" fmla="*/ 2147483646 w 227"/>
                <a:gd name="T43" fmla="*/ 2147483646 h 918"/>
                <a:gd name="T44" fmla="*/ 2147483646 w 227"/>
                <a:gd name="T45" fmla="*/ 2147483646 h 918"/>
                <a:gd name="T46" fmla="*/ 2147483646 w 227"/>
                <a:gd name="T47" fmla="*/ 2147483646 h 918"/>
                <a:gd name="T48" fmla="*/ 2147483646 w 227"/>
                <a:gd name="T49" fmla="*/ 2147483646 h 918"/>
                <a:gd name="T50" fmla="*/ 2147483646 w 227"/>
                <a:gd name="T51" fmla="*/ 2147483646 h 918"/>
                <a:gd name="T52" fmla="*/ 2147483646 w 227"/>
                <a:gd name="T53" fmla="*/ 2147483646 h 918"/>
                <a:gd name="T54" fmla="*/ 2147483646 w 227"/>
                <a:gd name="T55" fmla="*/ 2147483646 h 918"/>
                <a:gd name="T56" fmla="*/ 2147483646 w 227"/>
                <a:gd name="T57" fmla="*/ 2147483646 h 918"/>
                <a:gd name="T58" fmla="*/ 2147483646 w 227"/>
                <a:gd name="T59" fmla="*/ 2147483646 h 918"/>
                <a:gd name="T60" fmla="*/ 2147483646 w 227"/>
                <a:gd name="T61" fmla="*/ 2147483646 h 918"/>
                <a:gd name="T62" fmla="*/ 2147483646 w 227"/>
                <a:gd name="T63" fmla="*/ 2147483646 h 918"/>
                <a:gd name="T64" fmla="*/ 2147483646 w 227"/>
                <a:gd name="T65" fmla="*/ 2147483646 h 918"/>
                <a:gd name="T66" fmla="*/ 2147483646 w 227"/>
                <a:gd name="T67" fmla="*/ 2147483646 h 918"/>
                <a:gd name="T68" fmla="*/ 2147483646 w 227"/>
                <a:gd name="T69" fmla="*/ 2147483646 h 918"/>
                <a:gd name="T70" fmla="*/ 2147483646 w 227"/>
                <a:gd name="T71" fmla="*/ 2147483646 h 918"/>
                <a:gd name="T72" fmla="*/ 2147483646 w 227"/>
                <a:gd name="T73" fmla="*/ 2147483646 h 918"/>
                <a:gd name="T74" fmla="*/ 2147483646 w 227"/>
                <a:gd name="T75" fmla="*/ 2147483646 h 918"/>
                <a:gd name="T76" fmla="*/ 2147483646 w 227"/>
                <a:gd name="T77" fmla="*/ 2147483646 h 918"/>
                <a:gd name="T78" fmla="*/ 2147483646 w 227"/>
                <a:gd name="T79" fmla="*/ 2147483646 h 918"/>
                <a:gd name="T80" fmla="*/ 2147483646 w 227"/>
                <a:gd name="T81" fmla="*/ 2147483646 h 918"/>
                <a:gd name="T82" fmla="*/ 2147483646 w 227"/>
                <a:gd name="T83" fmla="*/ 2147483646 h 918"/>
                <a:gd name="T84" fmla="*/ 2147483646 w 227"/>
                <a:gd name="T85" fmla="*/ 2147483646 h 918"/>
                <a:gd name="T86" fmla="*/ 2147483646 w 227"/>
                <a:gd name="T87" fmla="*/ 2147483646 h 918"/>
                <a:gd name="T88" fmla="*/ 2147483646 w 227"/>
                <a:gd name="T89" fmla="*/ 2147483646 h 918"/>
                <a:gd name="T90" fmla="*/ 0 w 227"/>
                <a:gd name="T91" fmla="*/ 2147483646 h 918"/>
                <a:gd name="T92" fmla="*/ 0 w 227"/>
                <a:gd name="T93" fmla="*/ 2147483646 h 918"/>
                <a:gd name="T94" fmla="*/ 0 w 227"/>
                <a:gd name="T95" fmla="*/ 2147483646 h 918"/>
                <a:gd name="T96" fmla="*/ 0 w 227"/>
                <a:gd name="T97" fmla="*/ 2147483646 h 91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27"/>
                <a:gd name="T148" fmla="*/ 0 h 918"/>
                <a:gd name="T149" fmla="*/ 227 w 227"/>
                <a:gd name="T150" fmla="*/ 918 h 91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27" h="918">
                  <a:moveTo>
                    <a:pt x="227" y="0"/>
                  </a:moveTo>
                  <a:lnTo>
                    <a:pt x="216" y="22"/>
                  </a:lnTo>
                  <a:lnTo>
                    <a:pt x="205" y="45"/>
                  </a:lnTo>
                  <a:lnTo>
                    <a:pt x="194" y="64"/>
                  </a:lnTo>
                  <a:lnTo>
                    <a:pt x="184" y="83"/>
                  </a:lnTo>
                  <a:lnTo>
                    <a:pt x="176" y="102"/>
                  </a:lnTo>
                  <a:lnTo>
                    <a:pt x="166" y="118"/>
                  </a:lnTo>
                  <a:lnTo>
                    <a:pt x="160" y="134"/>
                  </a:lnTo>
                  <a:lnTo>
                    <a:pt x="152" y="149"/>
                  </a:lnTo>
                  <a:lnTo>
                    <a:pt x="146" y="163"/>
                  </a:lnTo>
                  <a:lnTo>
                    <a:pt x="139" y="176"/>
                  </a:lnTo>
                  <a:lnTo>
                    <a:pt x="133" y="187"/>
                  </a:lnTo>
                  <a:lnTo>
                    <a:pt x="128" y="198"/>
                  </a:lnTo>
                  <a:lnTo>
                    <a:pt x="123" y="210"/>
                  </a:lnTo>
                  <a:lnTo>
                    <a:pt x="118" y="219"/>
                  </a:lnTo>
                  <a:lnTo>
                    <a:pt x="114" y="229"/>
                  </a:lnTo>
                  <a:lnTo>
                    <a:pt x="110" y="238"/>
                  </a:lnTo>
                  <a:lnTo>
                    <a:pt x="106" y="248"/>
                  </a:lnTo>
                  <a:lnTo>
                    <a:pt x="102" y="256"/>
                  </a:lnTo>
                  <a:lnTo>
                    <a:pt x="99" y="264"/>
                  </a:lnTo>
                  <a:lnTo>
                    <a:pt x="96" y="272"/>
                  </a:lnTo>
                  <a:lnTo>
                    <a:pt x="94" y="280"/>
                  </a:lnTo>
                  <a:lnTo>
                    <a:pt x="91" y="288"/>
                  </a:lnTo>
                  <a:lnTo>
                    <a:pt x="88" y="296"/>
                  </a:lnTo>
                  <a:lnTo>
                    <a:pt x="86" y="304"/>
                  </a:lnTo>
                  <a:lnTo>
                    <a:pt x="83" y="314"/>
                  </a:lnTo>
                  <a:lnTo>
                    <a:pt x="82" y="322"/>
                  </a:lnTo>
                  <a:lnTo>
                    <a:pt x="78" y="330"/>
                  </a:lnTo>
                  <a:lnTo>
                    <a:pt x="77" y="339"/>
                  </a:lnTo>
                  <a:lnTo>
                    <a:pt x="74" y="349"/>
                  </a:lnTo>
                  <a:lnTo>
                    <a:pt x="70" y="360"/>
                  </a:lnTo>
                  <a:lnTo>
                    <a:pt x="69" y="371"/>
                  </a:lnTo>
                  <a:lnTo>
                    <a:pt x="66" y="382"/>
                  </a:lnTo>
                  <a:lnTo>
                    <a:pt x="62" y="394"/>
                  </a:lnTo>
                  <a:lnTo>
                    <a:pt x="59" y="405"/>
                  </a:lnTo>
                  <a:lnTo>
                    <a:pt x="58" y="414"/>
                  </a:lnTo>
                  <a:lnTo>
                    <a:pt x="54" y="424"/>
                  </a:lnTo>
                  <a:lnTo>
                    <a:pt x="53" y="434"/>
                  </a:lnTo>
                  <a:lnTo>
                    <a:pt x="50" y="442"/>
                  </a:lnTo>
                  <a:lnTo>
                    <a:pt x="48" y="451"/>
                  </a:lnTo>
                  <a:lnTo>
                    <a:pt x="46" y="458"/>
                  </a:lnTo>
                  <a:lnTo>
                    <a:pt x="45" y="466"/>
                  </a:lnTo>
                  <a:lnTo>
                    <a:pt x="43" y="474"/>
                  </a:lnTo>
                  <a:lnTo>
                    <a:pt x="42" y="480"/>
                  </a:lnTo>
                  <a:lnTo>
                    <a:pt x="40" y="486"/>
                  </a:lnTo>
                  <a:lnTo>
                    <a:pt x="38" y="493"/>
                  </a:lnTo>
                  <a:lnTo>
                    <a:pt x="37" y="499"/>
                  </a:lnTo>
                  <a:lnTo>
                    <a:pt x="37" y="506"/>
                  </a:lnTo>
                  <a:lnTo>
                    <a:pt x="35" y="514"/>
                  </a:lnTo>
                  <a:lnTo>
                    <a:pt x="34" y="520"/>
                  </a:lnTo>
                  <a:lnTo>
                    <a:pt x="32" y="526"/>
                  </a:lnTo>
                  <a:lnTo>
                    <a:pt x="32" y="533"/>
                  </a:lnTo>
                  <a:lnTo>
                    <a:pt x="30" y="541"/>
                  </a:lnTo>
                  <a:lnTo>
                    <a:pt x="29" y="547"/>
                  </a:lnTo>
                  <a:lnTo>
                    <a:pt x="29" y="555"/>
                  </a:lnTo>
                  <a:lnTo>
                    <a:pt x="27" y="563"/>
                  </a:lnTo>
                  <a:lnTo>
                    <a:pt x="27" y="573"/>
                  </a:lnTo>
                  <a:lnTo>
                    <a:pt x="26" y="581"/>
                  </a:lnTo>
                  <a:lnTo>
                    <a:pt x="24" y="590"/>
                  </a:lnTo>
                  <a:lnTo>
                    <a:pt x="24" y="602"/>
                  </a:lnTo>
                  <a:lnTo>
                    <a:pt x="22" y="613"/>
                  </a:lnTo>
                  <a:lnTo>
                    <a:pt x="21" y="624"/>
                  </a:lnTo>
                  <a:lnTo>
                    <a:pt x="19" y="635"/>
                  </a:lnTo>
                  <a:lnTo>
                    <a:pt x="18" y="650"/>
                  </a:lnTo>
                  <a:lnTo>
                    <a:pt x="16" y="662"/>
                  </a:lnTo>
                  <a:lnTo>
                    <a:pt x="16" y="677"/>
                  </a:lnTo>
                  <a:lnTo>
                    <a:pt x="14" y="690"/>
                  </a:lnTo>
                  <a:lnTo>
                    <a:pt x="13" y="702"/>
                  </a:lnTo>
                  <a:lnTo>
                    <a:pt x="11" y="714"/>
                  </a:lnTo>
                  <a:lnTo>
                    <a:pt x="10" y="725"/>
                  </a:lnTo>
                  <a:lnTo>
                    <a:pt x="10" y="734"/>
                  </a:lnTo>
                  <a:lnTo>
                    <a:pt x="8" y="744"/>
                  </a:lnTo>
                  <a:lnTo>
                    <a:pt x="8" y="754"/>
                  </a:lnTo>
                  <a:lnTo>
                    <a:pt x="6" y="762"/>
                  </a:lnTo>
                  <a:lnTo>
                    <a:pt x="6" y="770"/>
                  </a:lnTo>
                  <a:lnTo>
                    <a:pt x="5" y="778"/>
                  </a:lnTo>
                  <a:lnTo>
                    <a:pt x="5" y="784"/>
                  </a:lnTo>
                  <a:lnTo>
                    <a:pt x="3" y="790"/>
                  </a:lnTo>
                  <a:lnTo>
                    <a:pt x="3" y="797"/>
                  </a:lnTo>
                  <a:lnTo>
                    <a:pt x="3" y="803"/>
                  </a:lnTo>
                  <a:lnTo>
                    <a:pt x="3" y="810"/>
                  </a:lnTo>
                  <a:lnTo>
                    <a:pt x="2" y="816"/>
                  </a:lnTo>
                  <a:lnTo>
                    <a:pt x="2" y="821"/>
                  </a:lnTo>
                  <a:lnTo>
                    <a:pt x="2" y="827"/>
                  </a:lnTo>
                  <a:lnTo>
                    <a:pt x="2" y="834"/>
                  </a:lnTo>
                  <a:lnTo>
                    <a:pt x="2" y="838"/>
                  </a:lnTo>
                  <a:lnTo>
                    <a:pt x="2" y="845"/>
                  </a:lnTo>
                  <a:lnTo>
                    <a:pt x="2" y="851"/>
                  </a:lnTo>
                  <a:lnTo>
                    <a:pt x="0" y="856"/>
                  </a:lnTo>
                  <a:lnTo>
                    <a:pt x="0" y="862"/>
                  </a:lnTo>
                  <a:lnTo>
                    <a:pt x="0" y="870"/>
                  </a:lnTo>
                  <a:lnTo>
                    <a:pt x="0" y="877"/>
                  </a:lnTo>
                  <a:lnTo>
                    <a:pt x="0" y="885"/>
                  </a:lnTo>
                  <a:lnTo>
                    <a:pt x="0" y="891"/>
                  </a:lnTo>
                  <a:lnTo>
                    <a:pt x="0" y="901"/>
                  </a:lnTo>
                  <a:lnTo>
                    <a:pt x="0" y="909"/>
                  </a:lnTo>
                  <a:lnTo>
                    <a:pt x="0" y="918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66" name="Rectangle 90">
              <a:extLst>
                <a:ext uri="{FF2B5EF4-FFF2-40B4-BE49-F238E27FC236}">
                  <a16:creationId xmlns:a16="http://schemas.microsoft.com/office/drawing/2014/main" id="{3345C2A4-F0EA-9D44-BCD8-046814203B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1300" y="3308350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67" name="Rectangle 91">
              <a:extLst>
                <a:ext uri="{FF2B5EF4-FFF2-40B4-BE49-F238E27FC236}">
                  <a16:creationId xmlns:a16="http://schemas.microsoft.com/office/drawing/2014/main" id="{57F13188-CD65-3148-A59C-9B466F64AE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1825" y="4852987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68" name="Rectangle 92">
              <a:extLst>
                <a:ext uri="{FF2B5EF4-FFF2-40B4-BE49-F238E27FC236}">
                  <a16:creationId xmlns:a16="http://schemas.microsoft.com/office/drawing/2014/main" id="{F25E2F65-6C25-9F4F-B0E4-3E741D0541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1825" y="2384425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3490" name="Rectangle 2">
            <a:extLst>
              <a:ext uri="{FF2B5EF4-FFF2-40B4-BE49-F238E27FC236}">
                <a16:creationId xmlns:a16="http://schemas.microsoft.com/office/drawing/2014/main" id="{C5FD9704-FDC5-5049-B43C-432D098E5B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State diagram for the Moore-type serial adder FSM</a:t>
            </a:r>
          </a:p>
        </p:txBody>
      </p:sp>
      <p:sp>
        <p:nvSpPr>
          <p:cNvPr id="63491" name="TextBox 125">
            <a:extLst>
              <a:ext uri="{FF2B5EF4-FFF2-40B4-BE49-F238E27FC236}">
                <a16:creationId xmlns:a16="http://schemas.microsoft.com/office/drawing/2014/main" id="{6DBA6CBB-7361-EF42-815B-8AB9901459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295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6.44 from the textbook ]</a:t>
            </a:r>
          </a:p>
        </p:txBody>
      </p:sp>
    </p:spTree>
  </p:cSld>
  <p:clrMapOvr>
    <a:masterClrMapping/>
  </p:clrMapOvr>
  <p:transition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7" name="Picture 1" descr="Screen shot 2013-10-02 at 3.19.54 PM.png">
            <a:extLst>
              <a:ext uri="{FF2B5EF4-FFF2-40B4-BE49-F238E27FC236}">
                <a16:creationId xmlns:a16="http://schemas.microsoft.com/office/drawing/2014/main" id="{91EA4473-14F6-9740-82E9-BA0E9976801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4200" y="1743076"/>
            <a:ext cx="5181600" cy="397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8" name="TextBox 125">
            <a:extLst>
              <a:ext uri="{FF2B5EF4-FFF2-40B4-BE49-F238E27FC236}">
                <a16:creationId xmlns:a16="http://schemas.microsoft.com/office/drawing/2014/main" id="{411BF8C5-50C7-0D4D-95B0-4BE03692E9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9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3.1b from the textbook ]</a:t>
            </a:r>
          </a:p>
        </p:txBody>
      </p:sp>
      <p:sp>
        <p:nvSpPr>
          <p:cNvPr id="9219" name="Title 1">
            <a:extLst>
              <a:ext uri="{FF2B5EF4-FFF2-40B4-BE49-F238E27FC236}">
                <a16:creationId xmlns:a16="http://schemas.microsoft.com/office/drawing/2014/main" id="{A5802E15-F453-ED44-B67C-F51257DB9551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Adding two bits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(the truth table)</a:t>
            </a:r>
          </a:p>
        </p:txBody>
      </p:sp>
    </p:spTree>
  </p:cSld>
  <p:clrMapOvr>
    <a:masterClrMapping/>
  </p:clrMapOvr>
  <p:transition/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513" name="Group 1">
            <a:extLst>
              <a:ext uri="{FF2B5EF4-FFF2-40B4-BE49-F238E27FC236}">
                <a16:creationId xmlns:a16="http://schemas.microsoft.com/office/drawing/2014/main" id="{350E6DCA-63E7-B94E-A83A-407FC05D8ABC}"/>
              </a:ext>
            </a:extLst>
          </p:cNvPr>
          <p:cNvGrpSpPr>
            <a:grpSpLocks/>
          </p:cNvGrpSpPr>
          <p:nvPr/>
        </p:nvGrpSpPr>
        <p:grpSpPr bwMode="auto">
          <a:xfrm>
            <a:off x="2528889" y="1476376"/>
            <a:ext cx="5868987" cy="3705225"/>
            <a:chOff x="1614488" y="1476375"/>
            <a:chExt cx="5868987" cy="3705225"/>
          </a:xfrm>
        </p:grpSpPr>
        <p:sp>
          <p:nvSpPr>
            <p:cNvPr id="64520" name="Freeform 4">
              <a:extLst>
                <a:ext uri="{FF2B5EF4-FFF2-40B4-BE49-F238E27FC236}">
                  <a16:creationId xmlns:a16="http://schemas.microsoft.com/office/drawing/2014/main" id="{C3CE5AAD-6550-5E4C-BC65-0EACC9A6C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3013" y="5022850"/>
              <a:ext cx="127000" cy="127000"/>
            </a:xfrm>
            <a:custGeom>
              <a:avLst/>
              <a:gdLst>
                <a:gd name="T0" fmla="*/ 2147483646 w 160"/>
                <a:gd name="T1" fmla="*/ 2147483646 h 160"/>
                <a:gd name="T2" fmla="*/ 2147483646 w 160"/>
                <a:gd name="T3" fmla="*/ 0 h 160"/>
                <a:gd name="T4" fmla="*/ 0 w 160"/>
                <a:gd name="T5" fmla="*/ 2147483646 h 160"/>
                <a:gd name="T6" fmla="*/ 2147483646 w 160"/>
                <a:gd name="T7" fmla="*/ 2147483646 h 160"/>
                <a:gd name="T8" fmla="*/ 2147483646 w 160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160"/>
                <a:gd name="T17" fmla="*/ 160 w 16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160">
                  <a:moveTo>
                    <a:pt x="64" y="160"/>
                  </a:moveTo>
                  <a:lnTo>
                    <a:pt x="160" y="0"/>
                  </a:lnTo>
                  <a:lnTo>
                    <a:pt x="0" y="96"/>
                  </a:lnTo>
                  <a:lnTo>
                    <a:pt x="32" y="128"/>
                  </a:lnTo>
                  <a:lnTo>
                    <a:pt x="64" y="160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21" name="Freeform 7">
              <a:extLst>
                <a:ext uri="{FF2B5EF4-FFF2-40B4-BE49-F238E27FC236}">
                  <a16:creationId xmlns:a16="http://schemas.microsoft.com/office/drawing/2014/main" id="{41623AF9-E589-2840-81EC-AD60A40D4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613" y="4464050"/>
              <a:ext cx="736600" cy="711200"/>
            </a:xfrm>
            <a:custGeom>
              <a:avLst/>
              <a:gdLst>
                <a:gd name="T0" fmla="*/ 2147483646 w 928"/>
                <a:gd name="T1" fmla="*/ 2147483646 h 896"/>
                <a:gd name="T2" fmla="*/ 2147483646 w 928"/>
                <a:gd name="T3" fmla="*/ 2147483646 h 896"/>
                <a:gd name="T4" fmla="*/ 2147483646 w 928"/>
                <a:gd name="T5" fmla="*/ 2147483646 h 896"/>
                <a:gd name="T6" fmla="*/ 2147483646 w 928"/>
                <a:gd name="T7" fmla="*/ 2147483646 h 896"/>
                <a:gd name="T8" fmla="*/ 2147483646 w 928"/>
                <a:gd name="T9" fmla="*/ 2147483646 h 896"/>
                <a:gd name="T10" fmla="*/ 2147483646 w 928"/>
                <a:gd name="T11" fmla="*/ 2147483646 h 896"/>
                <a:gd name="T12" fmla="*/ 2147483646 w 928"/>
                <a:gd name="T13" fmla="*/ 2147483646 h 896"/>
                <a:gd name="T14" fmla="*/ 2147483646 w 928"/>
                <a:gd name="T15" fmla="*/ 2147483646 h 896"/>
                <a:gd name="T16" fmla="*/ 2147483646 w 928"/>
                <a:gd name="T17" fmla="*/ 2147483646 h 896"/>
                <a:gd name="T18" fmla="*/ 2147483646 w 928"/>
                <a:gd name="T19" fmla="*/ 2147483646 h 896"/>
                <a:gd name="T20" fmla="*/ 2147483646 w 928"/>
                <a:gd name="T21" fmla="*/ 0 h 896"/>
                <a:gd name="T22" fmla="*/ 2147483646 w 928"/>
                <a:gd name="T23" fmla="*/ 0 h 896"/>
                <a:gd name="T24" fmla="*/ 2147483646 w 928"/>
                <a:gd name="T25" fmla="*/ 2147483646 h 896"/>
                <a:gd name="T26" fmla="*/ 2147483646 w 928"/>
                <a:gd name="T27" fmla="*/ 2147483646 h 896"/>
                <a:gd name="T28" fmla="*/ 2147483646 w 928"/>
                <a:gd name="T29" fmla="*/ 2147483646 h 896"/>
                <a:gd name="T30" fmla="*/ 2147483646 w 928"/>
                <a:gd name="T31" fmla="*/ 2147483646 h 896"/>
                <a:gd name="T32" fmla="*/ 2147483646 w 928"/>
                <a:gd name="T33" fmla="*/ 2147483646 h 896"/>
                <a:gd name="T34" fmla="*/ 2147483646 w 928"/>
                <a:gd name="T35" fmla="*/ 2147483646 h 896"/>
                <a:gd name="T36" fmla="*/ 2147483646 w 928"/>
                <a:gd name="T37" fmla="*/ 2147483646 h 896"/>
                <a:gd name="T38" fmla="*/ 2147483646 w 928"/>
                <a:gd name="T39" fmla="*/ 2147483646 h 896"/>
                <a:gd name="T40" fmla="*/ 2147483646 w 928"/>
                <a:gd name="T41" fmla="*/ 2147483646 h 896"/>
                <a:gd name="T42" fmla="*/ 2147483646 w 928"/>
                <a:gd name="T43" fmla="*/ 2147483646 h 896"/>
                <a:gd name="T44" fmla="*/ 2147483646 w 928"/>
                <a:gd name="T45" fmla="*/ 2147483646 h 896"/>
                <a:gd name="T46" fmla="*/ 2147483646 w 928"/>
                <a:gd name="T47" fmla="*/ 2147483646 h 896"/>
                <a:gd name="T48" fmla="*/ 2147483646 w 928"/>
                <a:gd name="T49" fmla="*/ 2147483646 h 896"/>
                <a:gd name="T50" fmla="*/ 2147483646 w 928"/>
                <a:gd name="T51" fmla="*/ 2147483646 h 896"/>
                <a:gd name="T52" fmla="*/ 2147483646 w 928"/>
                <a:gd name="T53" fmla="*/ 2147483646 h 896"/>
                <a:gd name="T54" fmla="*/ 2147483646 w 928"/>
                <a:gd name="T55" fmla="*/ 2147483646 h 896"/>
                <a:gd name="T56" fmla="*/ 2147483646 w 928"/>
                <a:gd name="T57" fmla="*/ 2147483646 h 896"/>
                <a:gd name="T58" fmla="*/ 2147483646 w 928"/>
                <a:gd name="T59" fmla="*/ 2147483646 h 896"/>
                <a:gd name="T60" fmla="*/ 2147483646 w 928"/>
                <a:gd name="T61" fmla="*/ 2147483646 h 896"/>
                <a:gd name="T62" fmla="*/ 2147483646 w 928"/>
                <a:gd name="T63" fmla="*/ 2147483646 h 896"/>
                <a:gd name="T64" fmla="*/ 2147483646 w 928"/>
                <a:gd name="T65" fmla="*/ 2147483646 h 896"/>
                <a:gd name="T66" fmla="*/ 2147483646 w 928"/>
                <a:gd name="T67" fmla="*/ 2147483646 h 896"/>
                <a:gd name="T68" fmla="*/ 2147483646 w 928"/>
                <a:gd name="T69" fmla="*/ 2147483646 h 896"/>
                <a:gd name="T70" fmla="*/ 2147483646 w 928"/>
                <a:gd name="T71" fmla="*/ 2147483646 h 896"/>
                <a:gd name="T72" fmla="*/ 2147483646 w 928"/>
                <a:gd name="T73" fmla="*/ 2147483646 h 896"/>
                <a:gd name="T74" fmla="*/ 2147483646 w 928"/>
                <a:gd name="T75" fmla="*/ 2147483646 h 896"/>
                <a:gd name="T76" fmla="*/ 2147483646 w 928"/>
                <a:gd name="T77" fmla="*/ 2147483646 h 896"/>
                <a:gd name="T78" fmla="*/ 2147483646 w 928"/>
                <a:gd name="T79" fmla="*/ 2147483646 h 896"/>
                <a:gd name="T80" fmla="*/ 2147483646 w 928"/>
                <a:gd name="T81" fmla="*/ 2147483646 h 896"/>
                <a:gd name="T82" fmla="*/ 2147483646 w 928"/>
                <a:gd name="T83" fmla="*/ 2147483646 h 896"/>
                <a:gd name="T84" fmla="*/ 2147483646 w 928"/>
                <a:gd name="T85" fmla="*/ 2147483646 h 896"/>
                <a:gd name="T86" fmla="*/ 2147483646 w 928"/>
                <a:gd name="T87" fmla="*/ 2147483646 h 896"/>
                <a:gd name="T88" fmla="*/ 2147483646 w 928"/>
                <a:gd name="T89" fmla="*/ 2147483646 h 896"/>
                <a:gd name="T90" fmla="*/ 2147483646 w 928"/>
                <a:gd name="T91" fmla="*/ 2147483646 h 896"/>
                <a:gd name="T92" fmla="*/ 2147483646 w 928"/>
                <a:gd name="T93" fmla="*/ 2147483646 h 896"/>
                <a:gd name="T94" fmla="*/ 2147483646 w 928"/>
                <a:gd name="T95" fmla="*/ 2147483646 h 896"/>
                <a:gd name="T96" fmla="*/ 2147483646 w 928"/>
                <a:gd name="T97" fmla="*/ 2147483646 h 896"/>
                <a:gd name="T98" fmla="*/ 2147483646 w 928"/>
                <a:gd name="T99" fmla="*/ 2147483646 h 896"/>
                <a:gd name="T100" fmla="*/ 2147483646 w 928"/>
                <a:gd name="T101" fmla="*/ 2147483646 h 896"/>
                <a:gd name="T102" fmla="*/ 2147483646 w 928"/>
                <a:gd name="T103" fmla="*/ 2147483646 h 896"/>
                <a:gd name="T104" fmla="*/ 2147483646 w 928"/>
                <a:gd name="T105" fmla="*/ 2147483646 h 896"/>
                <a:gd name="T106" fmla="*/ 2147483646 w 928"/>
                <a:gd name="T107" fmla="*/ 2147483646 h 896"/>
                <a:gd name="T108" fmla="*/ 2147483646 w 928"/>
                <a:gd name="T109" fmla="*/ 2147483646 h 896"/>
                <a:gd name="T110" fmla="*/ 2147483646 w 928"/>
                <a:gd name="T111" fmla="*/ 2147483646 h 8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8"/>
                <a:gd name="T169" fmla="*/ 0 h 896"/>
                <a:gd name="T170" fmla="*/ 928 w 928"/>
                <a:gd name="T171" fmla="*/ 896 h 8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8" h="896">
                  <a:moveTo>
                    <a:pt x="0" y="442"/>
                  </a:moveTo>
                  <a:lnTo>
                    <a:pt x="0" y="453"/>
                  </a:lnTo>
                  <a:lnTo>
                    <a:pt x="2" y="429"/>
                  </a:lnTo>
                  <a:lnTo>
                    <a:pt x="3" y="406"/>
                  </a:lnTo>
                  <a:lnTo>
                    <a:pt x="7" y="384"/>
                  </a:lnTo>
                  <a:lnTo>
                    <a:pt x="10" y="362"/>
                  </a:lnTo>
                  <a:lnTo>
                    <a:pt x="15" y="339"/>
                  </a:lnTo>
                  <a:lnTo>
                    <a:pt x="21" y="318"/>
                  </a:lnTo>
                  <a:lnTo>
                    <a:pt x="27" y="298"/>
                  </a:lnTo>
                  <a:lnTo>
                    <a:pt x="37" y="277"/>
                  </a:lnTo>
                  <a:lnTo>
                    <a:pt x="45" y="256"/>
                  </a:lnTo>
                  <a:lnTo>
                    <a:pt x="55" y="237"/>
                  </a:lnTo>
                  <a:lnTo>
                    <a:pt x="66" y="218"/>
                  </a:lnTo>
                  <a:lnTo>
                    <a:pt x="79" y="200"/>
                  </a:lnTo>
                  <a:lnTo>
                    <a:pt x="91" y="181"/>
                  </a:lnTo>
                  <a:lnTo>
                    <a:pt x="104" y="165"/>
                  </a:lnTo>
                  <a:lnTo>
                    <a:pt x="119" y="147"/>
                  </a:lnTo>
                  <a:lnTo>
                    <a:pt x="133" y="133"/>
                  </a:lnTo>
                  <a:lnTo>
                    <a:pt x="149" y="117"/>
                  </a:lnTo>
                  <a:lnTo>
                    <a:pt x="165" y="102"/>
                  </a:lnTo>
                  <a:lnTo>
                    <a:pt x="183" y="90"/>
                  </a:lnTo>
                  <a:lnTo>
                    <a:pt x="200" y="77"/>
                  </a:lnTo>
                  <a:lnTo>
                    <a:pt x="219" y="66"/>
                  </a:lnTo>
                  <a:lnTo>
                    <a:pt x="239" y="54"/>
                  </a:lnTo>
                  <a:lnTo>
                    <a:pt x="258" y="45"/>
                  </a:lnTo>
                  <a:lnTo>
                    <a:pt x="277" y="35"/>
                  </a:lnTo>
                  <a:lnTo>
                    <a:pt x="298" y="27"/>
                  </a:lnTo>
                  <a:lnTo>
                    <a:pt x="319" y="19"/>
                  </a:lnTo>
                  <a:lnTo>
                    <a:pt x="341" y="14"/>
                  </a:lnTo>
                  <a:lnTo>
                    <a:pt x="363" y="8"/>
                  </a:lnTo>
                  <a:lnTo>
                    <a:pt x="386" y="5"/>
                  </a:lnTo>
                  <a:lnTo>
                    <a:pt x="408" y="2"/>
                  </a:lnTo>
                  <a:lnTo>
                    <a:pt x="431" y="0"/>
                  </a:lnTo>
                  <a:lnTo>
                    <a:pt x="455" y="0"/>
                  </a:lnTo>
                  <a:lnTo>
                    <a:pt x="476" y="0"/>
                  </a:lnTo>
                  <a:lnTo>
                    <a:pt x="498" y="0"/>
                  </a:lnTo>
                  <a:lnTo>
                    <a:pt x="522" y="2"/>
                  </a:lnTo>
                  <a:lnTo>
                    <a:pt x="544" y="5"/>
                  </a:lnTo>
                  <a:lnTo>
                    <a:pt x="567" y="8"/>
                  </a:lnTo>
                  <a:lnTo>
                    <a:pt x="589" y="14"/>
                  </a:lnTo>
                  <a:lnTo>
                    <a:pt x="610" y="19"/>
                  </a:lnTo>
                  <a:lnTo>
                    <a:pt x="631" y="27"/>
                  </a:lnTo>
                  <a:lnTo>
                    <a:pt x="652" y="35"/>
                  </a:lnTo>
                  <a:lnTo>
                    <a:pt x="672" y="45"/>
                  </a:lnTo>
                  <a:lnTo>
                    <a:pt x="692" y="54"/>
                  </a:lnTo>
                  <a:lnTo>
                    <a:pt x="711" y="66"/>
                  </a:lnTo>
                  <a:lnTo>
                    <a:pt x="728" y="77"/>
                  </a:lnTo>
                  <a:lnTo>
                    <a:pt x="746" y="90"/>
                  </a:lnTo>
                  <a:lnTo>
                    <a:pt x="764" y="102"/>
                  </a:lnTo>
                  <a:lnTo>
                    <a:pt x="780" y="117"/>
                  </a:lnTo>
                  <a:lnTo>
                    <a:pt x="796" y="133"/>
                  </a:lnTo>
                  <a:lnTo>
                    <a:pt x="812" y="147"/>
                  </a:lnTo>
                  <a:lnTo>
                    <a:pt x="826" y="165"/>
                  </a:lnTo>
                  <a:lnTo>
                    <a:pt x="839" y="181"/>
                  </a:lnTo>
                  <a:lnTo>
                    <a:pt x="852" y="200"/>
                  </a:lnTo>
                  <a:lnTo>
                    <a:pt x="863" y="218"/>
                  </a:lnTo>
                  <a:lnTo>
                    <a:pt x="874" y="237"/>
                  </a:lnTo>
                  <a:lnTo>
                    <a:pt x="884" y="256"/>
                  </a:lnTo>
                  <a:lnTo>
                    <a:pt x="893" y="277"/>
                  </a:lnTo>
                  <a:lnTo>
                    <a:pt x="901" y="298"/>
                  </a:lnTo>
                  <a:lnTo>
                    <a:pt x="909" y="318"/>
                  </a:lnTo>
                  <a:lnTo>
                    <a:pt x="914" y="339"/>
                  </a:lnTo>
                  <a:lnTo>
                    <a:pt x="920" y="362"/>
                  </a:lnTo>
                  <a:lnTo>
                    <a:pt x="924" y="384"/>
                  </a:lnTo>
                  <a:lnTo>
                    <a:pt x="927" y="406"/>
                  </a:lnTo>
                  <a:lnTo>
                    <a:pt x="928" y="429"/>
                  </a:lnTo>
                  <a:lnTo>
                    <a:pt x="928" y="453"/>
                  </a:lnTo>
                  <a:lnTo>
                    <a:pt x="928" y="442"/>
                  </a:lnTo>
                  <a:lnTo>
                    <a:pt x="928" y="466"/>
                  </a:lnTo>
                  <a:lnTo>
                    <a:pt x="927" y="488"/>
                  </a:lnTo>
                  <a:lnTo>
                    <a:pt x="924" y="510"/>
                  </a:lnTo>
                  <a:lnTo>
                    <a:pt x="920" y="533"/>
                  </a:lnTo>
                  <a:lnTo>
                    <a:pt x="914" y="555"/>
                  </a:lnTo>
                  <a:lnTo>
                    <a:pt x="909" y="576"/>
                  </a:lnTo>
                  <a:lnTo>
                    <a:pt x="901" y="598"/>
                  </a:lnTo>
                  <a:lnTo>
                    <a:pt x="893" y="619"/>
                  </a:lnTo>
                  <a:lnTo>
                    <a:pt x="884" y="638"/>
                  </a:lnTo>
                  <a:lnTo>
                    <a:pt x="874" y="658"/>
                  </a:lnTo>
                  <a:lnTo>
                    <a:pt x="863" y="677"/>
                  </a:lnTo>
                  <a:lnTo>
                    <a:pt x="852" y="696"/>
                  </a:lnTo>
                  <a:lnTo>
                    <a:pt x="839" y="714"/>
                  </a:lnTo>
                  <a:lnTo>
                    <a:pt x="826" y="730"/>
                  </a:lnTo>
                  <a:lnTo>
                    <a:pt x="812" y="747"/>
                  </a:lnTo>
                  <a:lnTo>
                    <a:pt x="796" y="763"/>
                  </a:lnTo>
                  <a:lnTo>
                    <a:pt x="780" y="778"/>
                  </a:lnTo>
                  <a:lnTo>
                    <a:pt x="764" y="792"/>
                  </a:lnTo>
                  <a:lnTo>
                    <a:pt x="746" y="805"/>
                  </a:lnTo>
                  <a:lnTo>
                    <a:pt x="728" y="818"/>
                  </a:lnTo>
                  <a:lnTo>
                    <a:pt x="711" y="830"/>
                  </a:lnTo>
                  <a:lnTo>
                    <a:pt x="692" y="840"/>
                  </a:lnTo>
                  <a:lnTo>
                    <a:pt x="672" y="851"/>
                  </a:lnTo>
                  <a:lnTo>
                    <a:pt x="652" y="859"/>
                  </a:lnTo>
                  <a:lnTo>
                    <a:pt x="631" y="867"/>
                  </a:lnTo>
                  <a:lnTo>
                    <a:pt x="610" y="875"/>
                  </a:lnTo>
                  <a:lnTo>
                    <a:pt x="589" y="882"/>
                  </a:lnTo>
                  <a:lnTo>
                    <a:pt x="567" y="886"/>
                  </a:lnTo>
                  <a:lnTo>
                    <a:pt x="544" y="890"/>
                  </a:lnTo>
                  <a:lnTo>
                    <a:pt x="522" y="893"/>
                  </a:lnTo>
                  <a:lnTo>
                    <a:pt x="498" y="894"/>
                  </a:lnTo>
                  <a:lnTo>
                    <a:pt x="476" y="896"/>
                  </a:lnTo>
                  <a:lnTo>
                    <a:pt x="455" y="896"/>
                  </a:lnTo>
                  <a:lnTo>
                    <a:pt x="431" y="894"/>
                  </a:lnTo>
                  <a:lnTo>
                    <a:pt x="408" y="893"/>
                  </a:lnTo>
                  <a:lnTo>
                    <a:pt x="386" y="890"/>
                  </a:lnTo>
                  <a:lnTo>
                    <a:pt x="363" y="886"/>
                  </a:lnTo>
                  <a:lnTo>
                    <a:pt x="341" y="882"/>
                  </a:lnTo>
                  <a:lnTo>
                    <a:pt x="319" y="875"/>
                  </a:lnTo>
                  <a:lnTo>
                    <a:pt x="298" y="867"/>
                  </a:lnTo>
                  <a:lnTo>
                    <a:pt x="277" y="859"/>
                  </a:lnTo>
                  <a:lnTo>
                    <a:pt x="258" y="851"/>
                  </a:lnTo>
                  <a:lnTo>
                    <a:pt x="239" y="840"/>
                  </a:lnTo>
                  <a:lnTo>
                    <a:pt x="219" y="830"/>
                  </a:lnTo>
                  <a:lnTo>
                    <a:pt x="200" y="818"/>
                  </a:lnTo>
                  <a:lnTo>
                    <a:pt x="183" y="805"/>
                  </a:lnTo>
                  <a:lnTo>
                    <a:pt x="165" y="792"/>
                  </a:lnTo>
                  <a:lnTo>
                    <a:pt x="149" y="778"/>
                  </a:lnTo>
                  <a:lnTo>
                    <a:pt x="133" y="763"/>
                  </a:lnTo>
                  <a:lnTo>
                    <a:pt x="119" y="747"/>
                  </a:lnTo>
                  <a:lnTo>
                    <a:pt x="104" y="730"/>
                  </a:lnTo>
                  <a:lnTo>
                    <a:pt x="91" y="714"/>
                  </a:lnTo>
                  <a:lnTo>
                    <a:pt x="79" y="696"/>
                  </a:lnTo>
                  <a:lnTo>
                    <a:pt x="66" y="677"/>
                  </a:lnTo>
                  <a:lnTo>
                    <a:pt x="55" y="658"/>
                  </a:lnTo>
                  <a:lnTo>
                    <a:pt x="45" y="638"/>
                  </a:lnTo>
                  <a:lnTo>
                    <a:pt x="37" y="619"/>
                  </a:lnTo>
                  <a:lnTo>
                    <a:pt x="27" y="598"/>
                  </a:lnTo>
                  <a:lnTo>
                    <a:pt x="21" y="576"/>
                  </a:lnTo>
                  <a:lnTo>
                    <a:pt x="15" y="555"/>
                  </a:lnTo>
                  <a:lnTo>
                    <a:pt x="10" y="533"/>
                  </a:lnTo>
                  <a:lnTo>
                    <a:pt x="7" y="510"/>
                  </a:lnTo>
                  <a:lnTo>
                    <a:pt x="3" y="488"/>
                  </a:lnTo>
                  <a:lnTo>
                    <a:pt x="2" y="466"/>
                  </a:lnTo>
                  <a:lnTo>
                    <a:pt x="0" y="442"/>
                  </a:lnTo>
                  <a:close/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2" name="Freeform 9">
              <a:extLst>
                <a:ext uri="{FF2B5EF4-FFF2-40B4-BE49-F238E27FC236}">
                  <a16:creationId xmlns:a16="http://schemas.microsoft.com/office/drawing/2014/main" id="{0517F3A2-EFBF-5C46-BC64-9240D94D4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3013" y="2863850"/>
              <a:ext cx="127000" cy="127000"/>
            </a:xfrm>
            <a:custGeom>
              <a:avLst/>
              <a:gdLst>
                <a:gd name="T0" fmla="*/ 2147483646 w 160"/>
                <a:gd name="T1" fmla="*/ 2147483646 h 160"/>
                <a:gd name="T2" fmla="*/ 2147483646 w 160"/>
                <a:gd name="T3" fmla="*/ 0 h 160"/>
                <a:gd name="T4" fmla="*/ 0 w 160"/>
                <a:gd name="T5" fmla="*/ 2147483646 h 160"/>
                <a:gd name="T6" fmla="*/ 2147483646 w 160"/>
                <a:gd name="T7" fmla="*/ 2147483646 h 160"/>
                <a:gd name="T8" fmla="*/ 2147483646 w 160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160"/>
                <a:gd name="T17" fmla="*/ 160 w 16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160">
                  <a:moveTo>
                    <a:pt x="64" y="160"/>
                  </a:moveTo>
                  <a:lnTo>
                    <a:pt x="160" y="0"/>
                  </a:lnTo>
                  <a:lnTo>
                    <a:pt x="0" y="96"/>
                  </a:lnTo>
                  <a:lnTo>
                    <a:pt x="32" y="128"/>
                  </a:lnTo>
                  <a:lnTo>
                    <a:pt x="64" y="160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23" name="Freeform 12">
              <a:extLst>
                <a:ext uri="{FF2B5EF4-FFF2-40B4-BE49-F238E27FC236}">
                  <a16:creationId xmlns:a16="http://schemas.microsoft.com/office/drawing/2014/main" id="{7344BCE3-CF3A-5A47-B161-A335D3D14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613" y="2305050"/>
              <a:ext cx="711200" cy="711200"/>
            </a:xfrm>
            <a:custGeom>
              <a:avLst/>
              <a:gdLst>
                <a:gd name="T0" fmla="*/ 2147483646 w 896"/>
                <a:gd name="T1" fmla="*/ 2147483646 h 896"/>
                <a:gd name="T2" fmla="*/ 2147483646 w 896"/>
                <a:gd name="T3" fmla="*/ 2147483646 h 896"/>
                <a:gd name="T4" fmla="*/ 2147483646 w 896"/>
                <a:gd name="T5" fmla="*/ 2147483646 h 896"/>
                <a:gd name="T6" fmla="*/ 2147483646 w 896"/>
                <a:gd name="T7" fmla="*/ 2147483646 h 896"/>
                <a:gd name="T8" fmla="*/ 2147483646 w 896"/>
                <a:gd name="T9" fmla="*/ 2147483646 h 896"/>
                <a:gd name="T10" fmla="*/ 2147483646 w 896"/>
                <a:gd name="T11" fmla="*/ 2147483646 h 896"/>
                <a:gd name="T12" fmla="*/ 2147483646 w 896"/>
                <a:gd name="T13" fmla="*/ 2147483646 h 896"/>
                <a:gd name="T14" fmla="*/ 2147483646 w 896"/>
                <a:gd name="T15" fmla="*/ 2147483646 h 896"/>
                <a:gd name="T16" fmla="*/ 2147483646 w 896"/>
                <a:gd name="T17" fmla="*/ 2147483646 h 896"/>
                <a:gd name="T18" fmla="*/ 2147483646 w 896"/>
                <a:gd name="T19" fmla="*/ 2147483646 h 896"/>
                <a:gd name="T20" fmla="*/ 2147483646 w 896"/>
                <a:gd name="T21" fmla="*/ 0 h 896"/>
                <a:gd name="T22" fmla="*/ 2147483646 w 896"/>
                <a:gd name="T23" fmla="*/ 0 h 896"/>
                <a:gd name="T24" fmla="*/ 2147483646 w 896"/>
                <a:gd name="T25" fmla="*/ 2147483646 h 896"/>
                <a:gd name="T26" fmla="*/ 2147483646 w 896"/>
                <a:gd name="T27" fmla="*/ 2147483646 h 896"/>
                <a:gd name="T28" fmla="*/ 2147483646 w 896"/>
                <a:gd name="T29" fmla="*/ 2147483646 h 896"/>
                <a:gd name="T30" fmla="*/ 2147483646 w 896"/>
                <a:gd name="T31" fmla="*/ 2147483646 h 896"/>
                <a:gd name="T32" fmla="*/ 2147483646 w 896"/>
                <a:gd name="T33" fmla="*/ 2147483646 h 896"/>
                <a:gd name="T34" fmla="*/ 2147483646 w 896"/>
                <a:gd name="T35" fmla="*/ 2147483646 h 896"/>
                <a:gd name="T36" fmla="*/ 2147483646 w 896"/>
                <a:gd name="T37" fmla="*/ 2147483646 h 896"/>
                <a:gd name="T38" fmla="*/ 2147483646 w 896"/>
                <a:gd name="T39" fmla="*/ 2147483646 h 896"/>
                <a:gd name="T40" fmla="*/ 2147483646 w 896"/>
                <a:gd name="T41" fmla="*/ 2147483646 h 896"/>
                <a:gd name="T42" fmla="*/ 2147483646 w 896"/>
                <a:gd name="T43" fmla="*/ 2147483646 h 896"/>
                <a:gd name="T44" fmla="*/ 2147483646 w 896"/>
                <a:gd name="T45" fmla="*/ 2147483646 h 896"/>
                <a:gd name="T46" fmla="*/ 2147483646 w 896"/>
                <a:gd name="T47" fmla="*/ 2147483646 h 896"/>
                <a:gd name="T48" fmla="*/ 2147483646 w 896"/>
                <a:gd name="T49" fmla="*/ 2147483646 h 896"/>
                <a:gd name="T50" fmla="*/ 2147483646 w 896"/>
                <a:gd name="T51" fmla="*/ 2147483646 h 896"/>
                <a:gd name="T52" fmla="*/ 2147483646 w 896"/>
                <a:gd name="T53" fmla="*/ 2147483646 h 896"/>
                <a:gd name="T54" fmla="*/ 2147483646 w 896"/>
                <a:gd name="T55" fmla="*/ 2147483646 h 896"/>
                <a:gd name="T56" fmla="*/ 2147483646 w 896"/>
                <a:gd name="T57" fmla="*/ 2147483646 h 896"/>
                <a:gd name="T58" fmla="*/ 2147483646 w 896"/>
                <a:gd name="T59" fmla="*/ 2147483646 h 896"/>
                <a:gd name="T60" fmla="*/ 2147483646 w 896"/>
                <a:gd name="T61" fmla="*/ 2147483646 h 896"/>
                <a:gd name="T62" fmla="*/ 2147483646 w 896"/>
                <a:gd name="T63" fmla="*/ 2147483646 h 896"/>
                <a:gd name="T64" fmla="*/ 2147483646 w 896"/>
                <a:gd name="T65" fmla="*/ 2147483646 h 896"/>
                <a:gd name="T66" fmla="*/ 2147483646 w 896"/>
                <a:gd name="T67" fmla="*/ 2147483646 h 896"/>
                <a:gd name="T68" fmla="*/ 2147483646 w 896"/>
                <a:gd name="T69" fmla="*/ 2147483646 h 896"/>
                <a:gd name="T70" fmla="*/ 2147483646 w 896"/>
                <a:gd name="T71" fmla="*/ 2147483646 h 896"/>
                <a:gd name="T72" fmla="*/ 2147483646 w 896"/>
                <a:gd name="T73" fmla="*/ 2147483646 h 896"/>
                <a:gd name="T74" fmla="*/ 2147483646 w 896"/>
                <a:gd name="T75" fmla="*/ 2147483646 h 896"/>
                <a:gd name="T76" fmla="*/ 2147483646 w 896"/>
                <a:gd name="T77" fmla="*/ 2147483646 h 896"/>
                <a:gd name="T78" fmla="*/ 2147483646 w 896"/>
                <a:gd name="T79" fmla="*/ 2147483646 h 896"/>
                <a:gd name="T80" fmla="*/ 2147483646 w 896"/>
                <a:gd name="T81" fmla="*/ 2147483646 h 896"/>
                <a:gd name="T82" fmla="*/ 2147483646 w 896"/>
                <a:gd name="T83" fmla="*/ 2147483646 h 896"/>
                <a:gd name="T84" fmla="*/ 2147483646 w 896"/>
                <a:gd name="T85" fmla="*/ 2147483646 h 896"/>
                <a:gd name="T86" fmla="*/ 2147483646 w 896"/>
                <a:gd name="T87" fmla="*/ 2147483646 h 896"/>
                <a:gd name="T88" fmla="*/ 2147483646 w 896"/>
                <a:gd name="T89" fmla="*/ 2147483646 h 896"/>
                <a:gd name="T90" fmla="*/ 2147483646 w 896"/>
                <a:gd name="T91" fmla="*/ 2147483646 h 896"/>
                <a:gd name="T92" fmla="*/ 2147483646 w 896"/>
                <a:gd name="T93" fmla="*/ 2147483646 h 896"/>
                <a:gd name="T94" fmla="*/ 2147483646 w 896"/>
                <a:gd name="T95" fmla="*/ 2147483646 h 896"/>
                <a:gd name="T96" fmla="*/ 2147483646 w 896"/>
                <a:gd name="T97" fmla="*/ 2147483646 h 896"/>
                <a:gd name="T98" fmla="*/ 2147483646 w 896"/>
                <a:gd name="T99" fmla="*/ 2147483646 h 896"/>
                <a:gd name="T100" fmla="*/ 2147483646 w 896"/>
                <a:gd name="T101" fmla="*/ 2147483646 h 896"/>
                <a:gd name="T102" fmla="*/ 2147483646 w 896"/>
                <a:gd name="T103" fmla="*/ 2147483646 h 896"/>
                <a:gd name="T104" fmla="*/ 2147483646 w 896"/>
                <a:gd name="T105" fmla="*/ 2147483646 h 896"/>
                <a:gd name="T106" fmla="*/ 2147483646 w 896"/>
                <a:gd name="T107" fmla="*/ 2147483646 h 896"/>
                <a:gd name="T108" fmla="*/ 2147483646 w 896"/>
                <a:gd name="T109" fmla="*/ 2147483646 h 896"/>
                <a:gd name="T110" fmla="*/ 2147483646 w 896"/>
                <a:gd name="T111" fmla="*/ 2147483646 h 8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96"/>
                <a:gd name="T169" fmla="*/ 0 h 896"/>
                <a:gd name="T170" fmla="*/ 896 w 896"/>
                <a:gd name="T171" fmla="*/ 896 h 8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96" h="896">
                  <a:moveTo>
                    <a:pt x="0" y="442"/>
                  </a:moveTo>
                  <a:lnTo>
                    <a:pt x="0" y="453"/>
                  </a:lnTo>
                  <a:lnTo>
                    <a:pt x="2" y="429"/>
                  </a:lnTo>
                  <a:lnTo>
                    <a:pt x="3" y="406"/>
                  </a:lnTo>
                  <a:lnTo>
                    <a:pt x="7" y="384"/>
                  </a:lnTo>
                  <a:lnTo>
                    <a:pt x="10" y="362"/>
                  </a:lnTo>
                  <a:lnTo>
                    <a:pt x="15" y="339"/>
                  </a:lnTo>
                  <a:lnTo>
                    <a:pt x="21" y="318"/>
                  </a:lnTo>
                  <a:lnTo>
                    <a:pt x="27" y="298"/>
                  </a:lnTo>
                  <a:lnTo>
                    <a:pt x="37" y="277"/>
                  </a:lnTo>
                  <a:lnTo>
                    <a:pt x="45" y="256"/>
                  </a:lnTo>
                  <a:lnTo>
                    <a:pt x="55" y="237"/>
                  </a:lnTo>
                  <a:lnTo>
                    <a:pt x="66" y="218"/>
                  </a:lnTo>
                  <a:lnTo>
                    <a:pt x="79" y="200"/>
                  </a:lnTo>
                  <a:lnTo>
                    <a:pt x="91" y="181"/>
                  </a:lnTo>
                  <a:lnTo>
                    <a:pt x="104" y="165"/>
                  </a:lnTo>
                  <a:lnTo>
                    <a:pt x="119" y="147"/>
                  </a:lnTo>
                  <a:lnTo>
                    <a:pt x="133" y="133"/>
                  </a:lnTo>
                  <a:lnTo>
                    <a:pt x="149" y="117"/>
                  </a:lnTo>
                  <a:lnTo>
                    <a:pt x="165" y="102"/>
                  </a:lnTo>
                  <a:lnTo>
                    <a:pt x="183" y="90"/>
                  </a:lnTo>
                  <a:lnTo>
                    <a:pt x="200" y="77"/>
                  </a:lnTo>
                  <a:lnTo>
                    <a:pt x="219" y="66"/>
                  </a:lnTo>
                  <a:lnTo>
                    <a:pt x="239" y="54"/>
                  </a:lnTo>
                  <a:lnTo>
                    <a:pt x="258" y="45"/>
                  </a:lnTo>
                  <a:lnTo>
                    <a:pt x="277" y="35"/>
                  </a:lnTo>
                  <a:lnTo>
                    <a:pt x="298" y="27"/>
                  </a:lnTo>
                  <a:lnTo>
                    <a:pt x="319" y="19"/>
                  </a:lnTo>
                  <a:lnTo>
                    <a:pt x="341" y="14"/>
                  </a:lnTo>
                  <a:lnTo>
                    <a:pt x="363" y="8"/>
                  </a:lnTo>
                  <a:lnTo>
                    <a:pt x="386" y="5"/>
                  </a:lnTo>
                  <a:lnTo>
                    <a:pt x="408" y="2"/>
                  </a:lnTo>
                  <a:lnTo>
                    <a:pt x="431" y="0"/>
                  </a:lnTo>
                  <a:lnTo>
                    <a:pt x="455" y="0"/>
                  </a:lnTo>
                  <a:lnTo>
                    <a:pt x="444" y="0"/>
                  </a:lnTo>
                  <a:lnTo>
                    <a:pt x="466" y="0"/>
                  </a:lnTo>
                  <a:lnTo>
                    <a:pt x="490" y="2"/>
                  </a:lnTo>
                  <a:lnTo>
                    <a:pt x="512" y="5"/>
                  </a:lnTo>
                  <a:lnTo>
                    <a:pt x="535" y="8"/>
                  </a:lnTo>
                  <a:lnTo>
                    <a:pt x="557" y="14"/>
                  </a:lnTo>
                  <a:lnTo>
                    <a:pt x="578" y="19"/>
                  </a:lnTo>
                  <a:lnTo>
                    <a:pt x="599" y="27"/>
                  </a:lnTo>
                  <a:lnTo>
                    <a:pt x="620" y="35"/>
                  </a:lnTo>
                  <a:lnTo>
                    <a:pt x="640" y="45"/>
                  </a:lnTo>
                  <a:lnTo>
                    <a:pt x="660" y="54"/>
                  </a:lnTo>
                  <a:lnTo>
                    <a:pt x="679" y="66"/>
                  </a:lnTo>
                  <a:lnTo>
                    <a:pt x="696" y="77"/>
                  </a:lnTo>
                  <a:lnTo>
                    <a:pt x="714" y="90"/>
                  </a:lnTo>
                  <a:lnTo>
                    <a:pt x="732" y="102"/>
                  </a:lnTo>
                  <a:lnTo>
                    <a:pt x="748" y="117"/>
                  </a:lnTo>
                  <a:lnTo>
                    <a:pt x="764" y="133"/>
                  </a:lnTo>
                  <a:lnTo>
                    <a:pt x="780" y="147"/>
                  </a:lnTo>
                  <a:lnTo>
                    <a:pt x="794" y="165"/>
                  </a:lnTo>
                  <a:lnTo>
                    <a:pt x="807" y="181"/>
                  </a:lnTo>
                  <a:lnTo>
                    <a:pt x="820" y="200"/>
                  </a:lnTo>
                  <a:lnTo>
                    <a:pt x="831" y="218"/>
                  </a:lnTo>
                  <a:lnTo>
                    <a:pt x="842" y="237"/>
                  </a:lnTo>
                  <a:lnTo>
                    <a:pt x="852" y="256"/>
                  </a:lnTo>
                  <a:lnTo>
                    <a:pt x="861" y="277"/>
                  </a:lnTo>
                  <a:lnTo>
                    <a:pt x="869" y="298"/>
                  </a:lnTo>
                  <a:lnTo>
                    <a:pt x="877" y="318"/>
                  </a:lnTo>
                  <a:lnTo>
                    <a:pt x="882" y="339"/>
                  </a:lnTo>
                  <a:lnTo>
                    <a:pt x="888" y="362"/>
                  </a:lnTo>
                  <a:lnTo>
                    <a:pt x="892" y="384"/>
                  </a:lnTo>
                  <a:lnTo>
                    <a:pt x="895" y="406"/>
                  </a:lnTo>
                  <a:lnTo>
                    <a:pt x="896" y="429"/>
                  </a:lnTo>
                  <a:lnTo>
                    <a:pt x="896" y="453"/>
                  </a:lnTo>
                  <a:lnTo>
                    <a:pt x="896" y="442"/>
                  </a:lnTo>
                  <a:lnTo>
                    <a:pt x="896" y="466"/>
                  </a:lnTo>
                  <a:lnTo>
                    <a:pt x="895" y="488"/>
                  </a:lnTo>
                  <a:lnTo>
                    <a:pt x="892" y="510"/>
                  </a:lnTo>
                  <a:lnTo>
                    <a:pt x="888" y="533"/>
                  </a:lnTo>
                  <a:lnTo>
                    <a:pt x="882" y="555"/>
                  </a:lnTo>
                  <a:lnTo>
                    <a:pt x="877" y="576"/>
                  </a:lnTo>
                  <a:lnTo>
                    <a:pt x="869" y="598"/>
                  </a:lnTo>
                  <a:lnTo>
                    <a:pt x="861" y="619"/>
                  </a:lnTo>
                  <a:lnTo>
                    <a:pt x="852" y="638"/>
                  </a:lnTo>
                  <a:lnTo>
                    <a:pt x="842" y="658"/>
                  </a:lnTo>
                  <a:lnTo>
                    <a:pt x="831" y="677"/>
                  </a:lnTo>
                  <a:lnTo>
                    <a:pt x="820" y="696"/>
                  </a:lnTo>
                  <a:lnTo>
                    <a:pt x="807" y="714"/>
                  </a:lnTo>
                  <a:lnTo>
                    <a:pt x="794" y="730"/>
                  </a:lnTo>
                  <a:lnTo>
                    <a:pt x="780" y="747"/>
                  </a:lnTo>
                  <a:lnTo>
                    <a:pt x="764" y="763"/>
                  </a:lnTo>
                  <a:lnTo>
                    <a:pt x="748" y="778"/>
                  </a:lnTo>
                  <a:lnTo>
                    <a:pt x="732" y="792"/>
                  </a:lnTo>
                  <a:lnTo>
                    <a:pt x="714" y="805"/>
                  </a:lnTo>
                  <a:lnTo>
                    <a:pt x="696" y="818"/>
                  </a:lnTo>
                  <a:lnTo>
                    <a:pt x="679" y="830"/>
                  </a:lnTo>
                  <a:lnTo>
                    <a:pt x="660" y="840"/>
                  </a:lnTo>
                  <a:lnTo>
                    <a:pt x="640" y="851"/>
                  </a:lnTo>
                  <a:lnTo>
                    <a:pt x="620" y="859"/>
                  </a:lnTo>
                  <a:lnTo>
                    <a:pt x="599" y="867"/>
                  </a:lnTo>
                  <a:lnTo>
                    <a:pt x="578" y="875"/>
                  </a:lnTo>
                  <a:lnTo>
                    <a:pt x="557" y="882"/>
                  </a:lnTo>
                  <a:lnTo>
                    <a:pt x="535" y="886"/>
                  </a:lnTo>
                  <a:lnTo>
                    <a:pt x="512" y="890"/>
                  </a:lnTo>
                  <a:lnTo>
                    <a:pt x="490" y="893"/>
                  </a:lnTo>
                  <a:lnTo>
                    <a:pt x="466" y="894"/>
                  </a:lnTo>
                  <a:lnTo>
                    <a:pt x="444" y="896"/>
                  </a:lnTo>
                  <a:lnTo>
                    <a:pt x="455" y="896"/>
                  </a:lnTo>
                  <a:lnTo>
                    <a:pt x="431" y="894"/>
                  </a:lnTo>
                  <a:lnTo>
                    <a:pt x="408" y="893"/>
                  </a:lnTo>
                  <a:lnTo>
                    <a:pt x="386" y="890"/>
                  </a:lnTo>
                  <a:lnTo>
                    <a:pt x="363" y="886"/>
                  </a:lnTo>
                  <a:lnTo>
                    <a:pt x="341" y="882"/>
                  </a:lnTo>
                  <a:lnTo>
                    <a:pt x="319" y="875"/>
                  </a:lnTo>
                  <a:lnTo>
                    <a:pt x="298" y="867"/>
                  </a:lnTo>
                  <a:lnTo>
                    <a:pt x="277" y="859"/>
                  </a:lnTo>
                  <a:lnTo>
                    <a:pt x="258" y="851"/>
                  </a:lnTo>
                  <a:lnTo>
                    <a:pt x="239" y="840"/>
                  </a:lnTo>
                  <a:lnTo>
                    <a:pt x="219" y="830"/>
                  </a:lnTo>
                  <a:lnTo>
                    <a:pt x="200" y="818"/>
                  </a:lnTo>
                  <a:lnTo>
                    <a:pt x="183" y="805"/>
                  </a:lnTo>
                  <a:lnTo>
                    <a:pt x="165" y="792"/>
                  </a:lnTo>
                  <a:lnTo>
                    <a:pt x="149" y="778"/>
                  </a:lnTo>
                  <a:lnTo>
                    <a:pt x="133" y="763"/>
                  </a:lnTo>
                  <a:lnTo>
                    <a:pt x="119" y="747"/>
                  </a:lnTo>
                  <a:lnTo>
                    <a:pt x="104" y="730"/>
                  </a:lnTo>
                  <a:lnTo>
                    <a:pt x="91" y="714"/>
                  </a:lnTo>
                  <a:lnTo>
                    <a:pt x="79" y="696"/>
                  </a:lnTo>
                  <a:lnTo>
                    <a:pt x="66" y="677"/>
                  </a:lnTo>
                  <a:lnTo>
                    <a:pt x="55" y="658"/>
                  </a:lnTo>
                  <a:lnTo>
                    <a:pt x="45" y="638"/>
                  </a:lnTo>
                  <a:lnTo>
                    <a:pt x="37" y="619"/>
                  </a:lnTo>
                  <a:lnTo>
                    <a:pt x="27" y="598"/>
                  </a:lnTo>
                  <a:lnTo>
                    <a:pt x="21" y="576"/>
                  </a:lnTo>
                  <a:lnTo>
                    <a:pt x="15" y="555"/>
                  </a:lnTo>
                  <a:lnTo>
                    <a:pt x="10" y="533"/>
                  </a:lnTo>
                  <a:lnTo>
                    <a:pt x="7" y="510"/>
                  </a:lnTo>
                  <a:lnTo>
                    <a:pt x="3" y="488"/>
                  </a:lnTo>
                  <a:lnTo>
                    <a:pt x="2" y="466"/>
                  </a:lnTo>
                  <a:lnTo>
                    <a:pt x="0" y="442"/>
                  </a:lnTo>
                  <a:close/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4" name="Freeform 14">
              <a:extLst>
                <a:ext uri="{FF2B5EF4-FFF2-40B4-BE49-F238E27FC236}">
                  <a16:creationId xmlns:a16="http://schemas.microsoft.com/office/drawing/2014/main" id="{4D017525-567D-1B43-87BB-64F1AA108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5413" y="2863850"/>
              <a:ext cx="127000" cy="127000"/>
            </a:xfrm>
            <a:custGeom>
              <a:avLst/>
              <a:gdLst>
                <a:gd name="T0" fmla="*/ 2147483646 w 160"/>
                <a:gd name="T1" fmla="*/ 2147483646 h 160"/>
                <a:gd name="T2" fmla="*/ 0 w 160"/>
                <a:gd name="T3" fmla="*/ 0 h 160"/>
                <a:gd name="T4" fmla="*/ 2147483646 w 160"/>
                <a:gd name="T5" fmla="*/ 2147483646 h 160"/>
                <a:gd name="T6" fmla="*/ 2147483646 w 160"/>
                <a:gd name="T7" fmla="*/ 2147483646 h 160"/>
                <a:gd name="T8" fmla="*/ 2147483646 w 160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160"/>
                <a:gd name="T17" fmla="*/ 160 w 16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160">
                  <a:moveTo>
                    <a:pt x="160" y="96"/>
                  </a:moveTo>
                  <a:lnTo>
                    <a:pt x="0" y="0"/>
                  </a:lnTo>
                  <a:lnTo>
                    <a:pt x="96" y="160"/>
                  </a:lnTo>
                  <a:lnTo>
                    <a:pt x="128" y="128"/>
                  </a:lnTo>
                  <a:lnTo>
                    <a:pt x="160" y="96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25" name="Freeform 17">
              <a:extLst>
                <a:ext uri="{FF2B5EF4-FFF2-40B4-BE49-F238E27FC236}">
                  <a16:creationId xmlns:a16="http://schemas.microsoft.com/office/drawing/2014/main" id="{E8BFB2C3-AD60-794F-95BD-1A6971BEB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213" y="2305050"/>
              <a:ext cx="736600" cy="711200"/>
            </a:xfrm>
            <a:custGeom>
              <a:avLst/>
              <a:gdLst>
                <a:gd name="T0" fmla="*/ 2147483646 w 928"/>
                <a:gd name="T1" fmla="*/ 2147483646 h 896"/>
                <a:gd name="T2" fmla="*/ 2147483646 w 928"/>
                <a:gd name="T3" fmla="*/ 2147483646 h 896"/>
                <a:gd name="T4" fmla="*/ 2147483646 w 928"/>
                <a:gd name="T5" fmla="*/ 2147483646 h 896"/>
                <a:gd name="T6" fmla="*/ 2147483646 w 928"/>
                <a:gd name="T7" fmla="*/ 2147483646 h 896"/>
                <a:gd name="T8" fmla="*/ 2147483646 w 928"/>
                <a:gd name="T9" fmla="*/ 2147483646 h 896"/>
                <a:gd name="T10" fmla="*/ 2147483646 w 928"/>
                <a:gd name="T11" fmla="*/ 2147483646 h 896"/>
                <a:gd name="T12" fmla="*/ 2147483646 w 928"/>
                <a:gd name="T13" fmla="*/ 2147483646 h 896"/>
                <a:gd name="T14" fmla="*/ 2147483646 w 928"/>
                <a:gd name="T15" fmla="*/ 2147483646 h 896"/>
                <a:gd name="T16" fmla="*/ 2147483646 w 928"/>
                <a:gd name="T17" fmla="*/ 2147483646 h 896"/>
                <a:gd name="T18" fmla="*/ 2147483646 w 928"/>
                <a:gd name="T19" fmla="*/ 2147483646 h 896"/>
                <a:gd name="T20" fmla="*/ 2147483646 w 928"/>
                <a:gd name="T21" fmla="*/ 0 h 896"/>
                <a:gd name="T22" fmla="*/ 2147483646 w 928"/>
                <a:gd name="T23" fmla="*/ 0 h 896"/>
                <a:gd name="T24" fmla="*/ 2147483646 w 928"/>
                <a:gd name="T25" fmla="*/ 2147483646 h 896"/>
                <a:gd name="T26" fmla="*/ 2147483646 w 928"/>
                <a:gd name="T27" fmla="*/ 2147483646 h 896"/>
                <a:gd name="T28" fmla="*/ 2147483646 w 928"/>
                <a:gd name="T29" fmla="*/ 2147483646 h 896"/>
                <a:gd name="T30" fmla="*/ 2147483646 w 928"/>
                <a:gd name="T31" fmla="*/ 2147483646 h 896"/>
                <a:gd name="T32" fmla="*/ 2147483646 w 928"/>
                <a:gd name="T33" fmla="*/ 2147483646 h 896"/>
                <a:gd name="T34" fmla="*/ 2147483646 w 928"/>
                <a:gd name="T35" fmla="*/ 2147483646 h 896"/>
                <a:gd name="T36" fmla="*/ 2147483646 w 928"/>
                <a:gd name="T37" fmla="*/ 2147483646 h 896"/>
                <a:gd name="T38" fmla="*/ 2147483646 w 928"/>
                <a:gd name="T39" fmla="*/ 2147483646 h 896"/>
                <a:gd name="T40" fmla="*/ 2147483646 w 928"/>
                <a:gd name="T41" fmla="*/ 2147483646 h 896"/>
                <a:gd name="T42" fmla="*/ 2147483646 w 928"/>
                <a:gd name="T43" fmla="*/ 2147483646 h 896"/>
                <a:gd name="T44" fmla="*/ 2147483646 w 928"/>
                <a:gd name="T45" fmla="*/ 2147483646 h 896"/>
                <a:gd name="T46" fmla="*/ 2147483646 w 928"/>
                <a:gd name="T47" fmla="*/ 2147483646 h 896"/>
                <a:gd name="T48" fmla="*/ 2147483646 w 928"/>
                <a:gd name="T49" fmla="*/ 2147483646 h 896"/>
                <a:gd name="T50" fmla="*/ 2147483646 w 928"/>
                <a:gd name="T51" fmla="*/ 2147483646 h 896"/>
                <a:gd name="T52" fmla="*/ 2147483646 w 928"/>
                <a:gd name="T53" fmla="*/ 2147483646 h 896"/>
                <a:gd name="T54" fmla="*/ 2147483646 w 928"/>
                <a:gd name="T55" fmla="*/ 2147483646 h 896"/>
                <a:gd name="T56" fmla="*/ 2147483646 w 928"/>
                <a:gd name="T57" fmla="*/ 2147483646 h 896"/>
                <a:gd name="T58" fmla="*/ 2147483646 w 928"/>
                <a:gd name="T59" fmla="*/ 2147483646 h 896"/>
                <a:gd name="T60" fmla="*/ 2147483646 w 928"/>
                <a:gd name="T61" fmla="*/ 2147483646 h 896"/>
                <a:gd name="T62" fmla="*/ 2147483646 w 928"/>
                <a:gd name="T63" fmla="*/ 2147483646 h 896"/>
                <a:gd name="T64" fmla="*/ 2147483646 w 928"/>
                <a:gd name="T65" fmla="*/ 2147483646 h 896"/>
                <a:gd name="T66" fmla="*/ 2147483646 w 928"/>
                <a:gd name="T67" fmla="*/ 2147483646 h 896"/>
                <a:gd name="T68" fmla="*/ 2147483646 w 928"/>
                <a:gd name="T69" fmla="*/ 2147483646 h 896"/>
                <a:gd name="T70" fmla="*/ 2147483646 w 928"/>
                <a:gd name="T71" fmla="*/ 2147483646 h 896"/>
                <a:gd name="T72" fmla="*/ 2147483646 w 928"/>
                <a:gd name="T73" fmla="*/ 2147483646 h 896"/>
                <a:gd name="T74" fmla="*/ 2147483646 w 928"/>
                <a:gd name="T75" fmla="*/ 2147483646 h 896"/>
                <a:gd name="T76" fmla="*/ 2147483646 w 928"/>
                <a:gd name="T77" fmla="*/ 2147483646 h 896"/>
                <a:gd name="T78" fmla="*/ 2147483646 w 928"/>
                <a:gd name="T79" fmla="*/ 2147483646 h 896"/>
                <a:gd name="T80" fmla="*/ 2147483646 w 928"/>
                <a:gd name="T81" fmla="*/ 2147483646 h 896"/>
                <a:gd name="T82" fmla="*/ 2147483646 w 928"/>
                <a:gd name="T83" fmla="*/ 2147483646 h 896"/>
                <a:gd name="T84" fmla="*/ 2147483646 w 928"/>
                <a:gd name="T85" fmla="*/ 2147483646 h 896"/>
                <a:gd name="T86" fmla="*/ 2147483646 w 928"/>
                <a:gd name="T87" fmla="*/ 2147483646 h 896"/>
                <a:gd name="T88" fmla="*/ 2147483646 w 928"/>
                <a:gd name="T89" fmla="*/ 2147483646 h 896"/>
                <a:gd name="T90" fmla="*/ 2147483646 w 928"/>
                <a:gd name="T91" fmla="*/ 2147483646 h 896"/>
                <a:gd name="T92" fmla="*/ 2147483646 w 928"/>
                <a:gd name="T93" fmla="*/ 2147483646 h 896"/>
                <a:gd name="T94" fmla="*/ 2147483646 w 928"/>
                <a:gd name="T95" fmla="*/ 2147483646 h 896"/>
                <a:gd name="T96" fmla="*/ 2147483646 w 928"/>
                <a:gd name="T97" fmla="*/ 2147483646 h 896"/>
                <a:gd name="T98" fmla="*/ 2147483646 w 928"/>
                <a:gd name="T99" fmla="*/ 2147483646 h 896"/>
                <a:gd name="T100" fmla="*/ 2147483646 w 928"/>
                <a:gd name="T101" fmla="*/ 2147483646 h 896"/>
                <a:gd name="T102" fmla="*/ 2147483646 w 928"/>
                <a:gd name="T103" fmla="*/ 2147483646 h 896"/>
                <a:gd name="T104" fmla="*/ 2147483646 w 928"/>
                <a:gd name="T105" fmla="*/ 2147483646 h 896"/>
                <a:gd name="T106" fmla="*/ 2147483646 w 928"/>
                <a:gd name="T107" fmla="*/ 2147483646 h 896"/>
                <a:gd name="T108" fmla="*/ 2147483646 w 928"/>
                <a:gd name="T109" fmla="*/ 2147483646 h 896"/>
                <a:gd name="T110" fmla="*/ 2147483646 w 928"/>
                <a:gd name="T111" fmla="*/ 2147483646 h 8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8"/>
                <a:gd name="T169" fmla="*/ 0 h 896"/>
                <a:gd name="T170" fmla="*/ 928 w 928"/>
                <a:gd name="T171" fmla="*/ 896 h 8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8" h="896">
                  <a:moveTo>
                    <a:pt x="0" y="442"/>
                  </a:moveTo>
                  <a:lnTo>
                    <a:pt x="0" y="453"/>
                  </a:lnTo>
                  <a:lnTo>
                    <a:pt x="1" y="429"/>
                  </a:lnTo>
                  <a:lnTo>
                    <a:pt x="3" y="406"/>
                  </a:lnTo>
                  <a:lnTo>
                    <a:pt x="6" y="384"/>
                  </a:lnTo>
                  <a:lnTo>
                    <a:pt x="9" y="362"/>
                  </a:lnTo>
                  <a:lnTo>
                    <a:pt x="14" y="339"/>
                  </a:lnTo>
                  <a:lnTo>
                    <a:pt x="21" y="318"/>
                  </a:lnTo>
                  <a:lnTo>
                    <a:pt x="27" y="298"/>
                  </a:lnTo>
                  <a:lnTo>
                    <a:pt x="37" y="277"/>
                  </a:lnTo>
                  <a:lnTo>
                    <a:pt x="45" y="256"/>
                  </a:lnTo>
                  <a:lnTo>
                    <a:pt x="54" y="237"/>
                  </a:lnTo>
                  <a:lnTo>
                    <a:pt x="65" y="218"/>
                  </a:lnTo>
                  <a:lnTo>
                    <a:pt x="78" y="200"/>
                  </a:lnTo>
                  <a:lnTo>
                    <a:pt x="91" y="181"/>
                  </a:lnTo>
                  <a:lnTo>
                    <a:pt x="104" y="165"/>
                  </a:lnTo>
                  <a:lnTo>
                    <a:pt x="118" y="147"/>
                  </a:lnTo>
                  <a:lnTo>
                    <a:pt x="133" y="133"/>
                  </a:lnTo>
                  <a:lnTo>
                    <a:pt x="149" y="117"/>
                  </a:lnTo>
                  <a:lnTo>
                    <a:pt x="165" y="102"/>
                  </a:lnTo>
                  <a:lnTo>
                    <a:pt x="182" y="90"/>
                  </a:lnTo>
                  <a:lnTo>
                    <a:pt x="200" y="77"/>
                  </a:lnTo>
                  <a:lnTo>
                    <a:pt x="219" y="66"/>
                  </a:lnTo>
                  <a:lnTo>
                    <a:pt x="238" y="54"/>
                  </a:lnTo>
                  <a:lnTo>
                    <a:pt x="257" y="45"/>
                  </a:lnTo>
                  <a:lnTo>
                    <a:pt x="277" y="35"/>
                  </a:lnTo>
                  <a:lnTo>
                    <a:pt x="297" y="27"/>
                  </a:lnTo>
                  <a:lnTo>
                    <a:pt x="318" y="19"/>
                  </a:lnTo>
                  <a:lnTo>
                    <a:pt x="341" y="14"/>
                  </a:lnTo>
                  <a:lnTo>
                    <a:pt x="363" y="8"/>
                  </a:lnTo>
                  <a:lnTo>
                    <a:pt x="385" y="5"/>
                  </a:lnTo>
                  <a:lnTo>
                    <a:pt x="408" y="2"/>
                  </a:lnTo>
                  <a:lnTo>
                    <a:pt x="430" y="0"/>
                  </a:lnTo>
                  <a:lnTo>
                    <a:pt x="454" y="0"/>
                  </a:lnTo>
                  <a:lnTo>
                    <a:pt x="475" y="0"/>
                  </a:lnTo>
                  <a:lnTo>
                    <a:pt x="498" y="0"/>
                  </a:lnTo>
                  <a:lnTo>
                    <a:pt x="522" y="2"/>
                  </a:lnTo>
                  <a:lnTo>
                    <a:pt x="544" y="5"/>
                  </a:lnTo>
                  <a:lnTo>
                    <a:pt x="566" y="8"/>
                  </a:lnTo>
                  <a:lnTo>
                    <a:pt x="589" y="14"/>
                  </a:lnTo>
                  <a:lnTo>
                    <a:pt x="610" y="19"/>
                  </a:lnTo>
                  <a:lnTo>
                    <a:pt x="630" y="27"/>
                  </a:lnTo>
                  <a:lnTo>
                    <a:pt x="651" y="35"/>
                  </a:lnTo>
                  <a:lnTo>
                    <a:pt x="672" y="45"/>
                  </a:lnTo>
                  <a:lnTo>
                    <a:pt x="691" y="54"/>
                  </a:lnTo>
                  <a:lnTo>
                    <a:pt x="710" y="66"/>
                  </a:lnTo>
                  <a:lnTo>
                    <a:pt x="728" y="77"/>
                  </a:lnTo>
                  <a:lnTo>
                    <a:pt x="746" y="90"/>
                  </a:lnTo>
                  <a:lnTo>
                    <a:pt x="763" y="102"/>
                  </a:lnTo>
                  <a:lnTo>
                    <a:pt x="779" y="117"/>
                  </a:lnTo>
                  <a:lnTo>
                    <a:pt x="795" y="133"/>
                  </a:lnTo>
                  <a:lnTo>
                    <a:pt x="811" y="147"/>
                  </a:lnTo>
                  <a:lnTo>
                    <a:pt x="826" y="165"/>
                  </a:lnTo>
                  <a:lnTo>
                    <a:pt x="838" y="181"/>
                  </a:lnTo>
                  <a:lnTo>
                    <a:pt x="851" y="200"/>
                  </a:lnTo>
                  <a:lnTo>
                    <a:pt x="862" y="218"/>
                  </a:lnTo>
                  <a:lnTo>
                    <a:pt x="874" y="237"/>
                  </a:lnTo>
                  <a:lnTo>
                    <a:pt x="883" y="256"/>
                  </a:lnTo>
                  <a:lnTo>
                    <a:pt x="893" y="277"/>
                  </a:lnTo>
                  <a:lnTo>
                    <a:pt x="901" y="298"/>
                  </a:lnTo>
                  <a:lnTo>
                    <a:pt x="909" y="318"/>
                  </a:lnTo>
                  <a:lnTo>
                    <a:pt x="914" y="339"/>
                  </a:lnTo>
                  <a:lnTo>
                    <a:pt x="920" y="362"/>
                  </a:lnTo>
                  <a:lnTo>
                    <a:pt x="923" y="384"/>
                  </a:lnTo>
                  <a:lnTo>
                    <a:pt x="926" y="406"/>
                  </a:lnTo>
                  <a:lnTo>
                    <a:pt x="928" y="429"/>
                  </a:lnTo>
                  <a:lnTo>
                    <a:pt x="928" y="453"/>
                  </a:lnTo>
                  <a:lnTo>
                    <a:pt x="928" y="442"/>
                  </a:lnTo>
                  <a:lnTo>
                    <a:pt x="928" y="466"/>
                  </a:lnTo>
                  <a:lnTo>
                    <a:pt x="926" y="488"/>
                  </a:lnTo>
                  <a:lnTo>
                    <a:pt x="923" y="510"/>
                  </a:lnTo>
                  <a:lnTo>
                    <a:pt x="920" y="533"/>
                  </a:lnTo>
                  <a:lnTo>
                    <a:pt x="914" y="555"/>
                  </a:lnTo>
                  <a:lnTo>
                    <a:pt x="909" y="576"/>
                  </a:lnTo>
                  <a:lnTo>
                    <a:pt x="901" y="598"/>
                  </a:lnTo>
                  <a:lnTo>
                    <a:pt x="893" y="619"/>
                  </a:lnTo>
                  <a:lnTo>
                    <a:pt x="883" y="638"/>
                  </a:lnTo>
                  <a:lnTo>
                    <a:pt x="874" y="658"/>
                  </a:lnTo>
                  <a:lnTo>
                    <a:pt x="862" y="677"/>
                  </a:lnTo>
                  <a:lnTo>
                    <a:pt x="851" y="696"/>
                  </a:lnTo>
                  <a:lnTo>
                    <a:pt x="838" y="714"/>
                  </a:lnTo>
                  <a:lnTo>
                    <a:pt x="826" y="730"/>
                  </a:lnTo>
                  <a:lnTo>
                    <a:pt x="811" y="747"/>
                  </a:lnTo>
                  <a:lnTo>
                    <a:pt x="795" y="763"/>
                  </a:lnTo>
                  <a:lnTo>
                    <a:pt x="779" y="778"/>
                  </a:lnTo>
                  <a:lnTo>
                    <a:pt x="763" y="792"/>
                  </a:lnTo>
                  <a:lnTo>
                    <a:pt x="746" y="805"/>
                  </a:lnTo>
                  <a:lnTo>
                    <a:pt x="728" y="818"/>
                  </a:lnTo>
                  <a:lnTo>
                    <a:pt x="710" y="830"/>
                  </a:lnTo>
                  <a:lnTo>
                    <a:pt x="691" y="840"/>
                  </a:lnTo>
                  <a:lnTo>
                    <a:pt x="672" y="851"/>
                  </a:lnTo>
                  <a:lnTo>
                    <a:pt x="651" y="859"/>
                  </a:lnTo>
                  <a:lnTo>
                    <a:pt x="630" y="867"/>
                  </a:lnTo>
                  <a:lnTo>
                    <a:pt x="610" y="875"/>
                  </a:lnTo>
                  <a:lnTo>
                    <a:pt x="589" y="882"/>
                  </a:lnTo>
                  <a:lnTo>
                    <a:pt x="566" y="886"/>
                  </a:lnTo>
                  <a:lnTo>
                    <a:pt x="544" y="890"/>
                  </a:lnTo>
                  <a:lnTo>
                    <a:pt x="522" y="893"/>
                  </a:lnTo>
                  <a:lnTo>
                    <a:pt x="498" y="894"/>
                  </a:lnTo>
                  <a:lnTo>
                    <a:pt x="475" y="896"/>
                  </a:lnTo>
                  <a:lnTo>
                    <a:pt x="454" y="896"/>
                  </a:lnTo>
                  <a:lnTo>
                    <a:pt x="430" y="894"/>
                  </a:lnTo>
                  <a:lnTo>
                    <a:pt x="408" y="893"/>
                  </a:lnTo>
                  <a:lnTo>
                    <a:pt x="385" y="890"/>
                  </a:lnTo>
                  <a:lnTo>
                    <a:pt x="363" y="886"/>
                  </a:lnTo>
                  <a:lnTo>
                    <a:pt x="341" y="882"/>
                  </a:lnTo>
                  <a:lnTo>
                    <a:pt x="318" y="875"/>
                  </a:lnTo>
                  <a:lnTo>
                    <a:pt x="297" y="867"/>
                  </a:lnTo>
                  <a:lnTo>
                    <a:pt x="277" y="859"/>
                  </a:lnTo>
                  <a:lnTo>
                    <a:pt x="257" y="851"/>
                  </a:lnTo>
                  <a:lnTo>
                    <a:pt x="238" y="840"/>
                  </a:lnTo>
                  <a:lnTo>
                    <a:pt x="219" y="830"/>
                  </a:lnTo>
                  <a:lnTo>
                    <a:pt x="200" y="818"/>
                  </a:lnTo>
                  <a:lnTo>
                    <a:pt x="182" y="805"/>
                  </a:lnTo>
                  <a:lnTo>
                    <a:pt x="165" y="792"/>
                  </a:lnTo>
                  <a:lnTo>
                    <a:pt x="149" y="778"/>
                  </a:lnTo>
                  <a:lnTo>
                    <a:pt x="133" y="763"/>
                  </a:lnTo>
                  <a:lnTo>
                    <a:pt x="118" y="747"/>
                  </a:lnTo>
                  <a:lnTo>
                    <a:pt x="104" y="730"/>
                  </a:lnTo>
                  <a:lnTo>
                    <a:pt x="91" y="714"/>
                  </a:lnTo>
                  <a:lnTo>
                    <a:pt x="78" y="696"/>
                  </a:lnTo>
                  <a:lnTo>
                    <a:pt x="65" y="677"/>
                  </a:lnTo>
                  <a:lnTo>
                    <a:pt x="54" y="658"/>
                  </a:lnTo>
                  <a:lnTo>
                    <a:pt x="45" y="638"/>
                  </a:lnTo>
                  <a:lnTo>
                    <a:pt x="37" y="619"/>
                  </a:lnTo>
                  <a:lnTo>
                    <a:pt x="27" y="598"/>
                  </a:lnTo>
                  <a:lnTo>
                    <a:pt x="21" y="576"/>
                  </a:lnTo>
                  <a:lnTo>
                    <a:pt x="14" y="555"/>
                  </a:lnTo>
                  <a:lnTo>
                    <a:pt x="9" y="533"/>
                  </a:lnTo>
                  <a:lnTo>
                    <a:pt x="6" y="510"/>
                  </a:lnTo>
                  <a:lnTo>
                    <a:pt x="3" y="488"/>
                  </a:lnTo>
                  <a:lnTo>
                    <a:pt x="1" y="466"/>
                  </a:lnTo>
                  <a:lnTo>
                    <a:pt x="0" y="442"/>
                  </a:lnTo>
                  <a:close/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6" name="Freeform 19">
              <a:extLst>
                <a:ext uri="{FF2B5EF4-FFF2-40B4-BE49-F238E27FC236}">
                  <a16:creationId xmlns:a16="http://schemas.microsoft.com/office/drawing/2014/main" id="{6CC09070-E5F0-A44B-8EF9-0D52706D3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5413" y="5022850"/>
              <a:ext cx="127000" cy="127000"/>
            </a:xfrm>
            <a:custGeom>
              <a:avLst/>
              <a:gdLst>
                <a:gd name="T0" fmla="*/ 2147483646 w 160"/>
                <a:gd name="T1" fmla="*/ 2147483646 h 160"/>
                <a:gd name="T2" fmla="*/ 0 w 160"/>
                <a:gd name="T3" fmla="*/ 0 h 160"/>
                <a:gd name="T4" fmla="*/ 2147483646 w 160"/>
                <a:gd name="T5" fmla="*/ 2147483646 h 160"/>
                <a:gd name="T6" fmla="*/ 2147483646 w 160"/>
                <a:gd name="T7" fmla="*/ 2147483646 h 160"/>
                <a:gd name="T8" fmla="*/ 2147483646 w 160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160"/>
                <a:gd name="T17" fmla="*/ 160 w 16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160">
                  <a:moveTo>
                    <a:pt x="160" y="96"/>
                  </a:moveTo>
                  <a:lnTo>
                    <a:pt x="0" y="0"/>
                  </a:lnTo>
                  <a:lnTo>
                    <a:pt x="96" y="160"/>
                  </a:lnTo>
                  <a:lnTo>
                    <a:pt x="128" y="128"/>
                  </a:lnTo>
                  <a:lnTo>
                    <a:pt x="160" y="96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27" name="Freeform 22">
              <a:extLst>
                <a:ext uri="{FF2B5EF4-FFF2-40B4-BE49-F238E27FC236}">
                  <a16:creationId xmlns:a16="http://schemas.microsoft.com/office/drawing/2014/main" id="{08AEF4B4-5B82-C64D-9CA6-C12D2DF0D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213" y="4464050"/>
              <a:ext cx="736600" cy="711200"/>
            </a:xfrm>
            <a:custGeom>
              <a:avLst/>
              <a:gdLst>
                <a:gd name="T0" fmla="*/ 2147483646 w 928"/>
                <a:gd name="T1" fmla="*/ 2147483646 h 896"/>
                <a:gd name="T2" fmla="*/ 2147483646 w 928"/>
                <a:gd name="T3" fmla="*/ 2147483646 h 896"/>
                <a:gd name="T4" fmla="*/ 2147483646 w 928"/>
                <a:gd name="T5" fmla="*/ 2147483646 h 896"/>
                <a:gd name="T6" fmla="*/ 2147483646 w 928"/>
                <a:gd name="T7" fmla="*/ 2147483646 h 896"/>
                <a:gd name="T8" fmla="*/ 2147483646 w 928"/>
                <a:gd name="T9" fmla="*/ 2147483646 h 896"/>
                <a:gd name="T10" fmla="*/ 2147483646 w 928"/>
                <a:gd name="T11" fmla="*/ 2147483646 h 896"/>
                <a:gd name="T12" fmla="*/ 2147483646 w 928"/>
                <a:gd name="T13" fmla="*/ 2147483646 h 896"/>
                <a:gd name="T14" fmla="*/ 2147483646 w 928"/>
                <a:gd name="T15" fmla="*/ 2147483646 h 896"/>
                <a:gd name="T16" fmla="*/ 2147483646 w 928"/>
                <a:gd name="T17" fmla="*/ 2147483646 h 896"/>
                <a:gd name="T18" fmla="*/ 2147483646 w 928"/>
                <a:gd name="T19" fmla="*/ 2147483646 h 896"/>
                <a:gd name="T20" fmla="*/ 2147483646 w 928"/>
                <a:gd name="T21" fmla="*/ 0 h 896"/>
                <a:gd name="T22" fmla="*/ 2147483646 w 928"/>
                <a:gd name="T23" fmla="*/ 0 h 896"/>
                <a:gd name="T24" fmla="*/ 2147483646 w 928"/>
                <a:gd name="T25" fmla="*/ 2147483646 h 896"/>
                <a:gd name="T26" fmla="*/ 2147483646 w 928"/>
                <a:gd name="T27" fmla="*/ 2147483646 h 896"/>
                <a:gd name="T28" fmla="*/ 2147483646 w 928"/>
                <a:gd name="T29" fmla="*/ 2147483646 h 896"/>
                <a:gd name="T30" fmla="*/ 2147483646 w 928"/>
                <a:gd name="T31" fmla="*/ 2147483646 h 896"/>
                <a:gd name="T32" fmla="*/ 2147483646 w 928"/>
                <a:gd name="T33" fmla="*/ 2147483646 h 896"/>
                <a:gd name="T34" fmla="*/ 2147483646 w 928"/>
                <a:gd name="T35" fmla="*/ 2147483646 h 896"/>
                <a:gd name="T36" fmla="*/ 2147483646 w 928"/>
                <a:gd name="T37" fmla="*/ 2147483646 h 896"/>
                <a:gd name="T38" fmla="*/ 2147483646 w 928"/>
                <a:gd name="T39" fmla="*/ 2147483646 h 896"/>
                <a:gd name="T40" fmla="*/ 2147483646 w 928"/>
                <a:gd name="T41" fmla="*/ 2147483646 h 896"/>
                <a:gd name="T42" fmla="*/ 2147483646 w 928"/>
                <a:gd name="T43" fmla="*/ 2147483646 h 896"/>
                <a:gd name="T44" fmla="*/ 2147483646 w 928"/>
                <a:gd name="T45" fmla="*/ 2147483646 h 896"/>
                <a:gd name="T46" fmla="*/ 2147483646 w 928"/>
                <a:gd name="T47" fmla="*/ 2147483646 h 896"/>
                <a:gd name="T48" fmla="*/ 2147483646 w 928"/>
                <a:gd name="T49" fmla="*/ 2147483646 h 896"/>
                <a:gd name="T50" fmla="*/ 2147483646 w 928"/>
                <a:gd name="T51" fmla="*/ 2147483646 h 896"/>
                <a:gd name="T52" fmla="*/ 2147483646 w 928"/>
                <a:gd name="T53" fmla="*/ 2147483646 h 896"/>
                <a:gd name="T54" fmla="*/ 2147483646 w 928"/>
                <a:gd name="T55" fmla="*/ 2147483646 h 896"/>
                <a:gd name="T56" fmla="*/ 2147483646 w 928"/>
                <a:gd name="T57" fmla="*/ 2147483646 h 896"/>
                <a:gd name="T58" fmla="*/ 2147483646 w 928"/>
                <a:gd name="T59" fmla="*/ 2147483646 h 896"/>
                <a:gd name="T60" fmla="*/ 2147483646 w 928"/>
                <a:gd name="T61" fmla="*/ 2147483646 h 896"/>
                <a:gd name="T62" fmla="*/ 2147483646 w 928"/>
                <a:gd name="T63" fmla="*/ 2147483646 h 896"/>
                <a:gd name="T64" fmla="*/ 2147483646 w 928"/>
                <a:gd name="T65" fmla="*/ 2147483646 h 896"/>
                <a:gd name="T66" fmla="*/ 2147483646 w 928"/>
                <a:gd name="T67" fmla="*/ 2147483646 h 896"/>
                <a:gd name="T68" fmla="*/ 2147483646 w 928"/>
                <a:gd name="T69" fmla="*/ 2147483646 h 896"/>
                <a:gd name="T70" fmla="*/ 2147483646 w 928"/>
                <a:gd name="T71" fmla="*/ 2147483646 h 896"/>
                <a:gd name="T72" fmla="*/ 2147483646 w 928"/>
                <a:gd name="T73" fmla="*/ 2147483646 h 896"/>
                <a:gd name="T74" fmla="*/ 2147483646 w 928"/>
                <a:gd name="T75" fmla="*/ 2147483646 h 896"/>
                <a:gd name="T76" fmla="*/ 2147483646 w 928"/>
                <a:gd name="T77" fmla="*/ 2147483646 h 896"/>
                <a:gd name="T78" fmla="*/ 2147483646 w 928"/>
                <a:gd name="T79" fmla="*/ 2147483646 h 896"/>
                <a:gd name="T80" fmla="*/ 2147483646 w 928"/>
                <a:gd name="T81" fmla="*/ 2147483646 h 896"/>
                <a:gd name="T82" fmla="*/ 2147483646 w 928"/>
                <a:gd name="T83" fmla="*/ 2147483646 h 896"/>
                <a:gd name="T84" fmla="*/ 2147483646 w 928"/>
                <a:gd name="T85" fmla="*/ 2147483646 h 896"/>
                <a:gd name="T86" fmla="*/ 2147483646 w 928"/>
                <a:gd name="T87" fmla="*/ 2147483646 h 896"/>
                <a:gd name="T88" fmla="*/ 2147483646 w 928"/>
                <a:gd name="T89" fmla="*/ 2147483646 h 896"/>
                <a:gd name="T90" fmla="*/ 2147483646 w 928"/>
                <a:gd name="T91" fmla="*/ 2147483646 h 896"/>
                <a:gd name="T92" fmla="*/ 2147483646 w 928"/>
                <a:gd name="T93" fmla="*/ 2147483646 h 896"/>
                <a:gd name="T94" fmla="*/ 2147483646 w 928"/>
                <a:gd name="T95" fmla="*/ 2147483646 h 896"/>
                <a:gd name="T96" fmla="*/ 2147483646 w 928"/>
                <a:gd name="T97" fmla="*/ 2147483646 h 896"/>
                <a:gd name="T98" fmla="*/ 2147483646 w 928"/>
                <a:gd name="T99" fmla="*/ 2147483646 h 896"/>
                <a:gd name="T100" fmla="*/ 2147483646 w 928"/>
                <a:gd name="T101" fmla="*/ 2147483646 h 896"/>
                <a:gd name="T102" fmla="*/ 2147483646 w 928"/>
                <a:gd name="T103" fmla="*/ 2147483646 h 896"/>
                <a:gd name="T104" fmla="*/ 2147483646 w 928"/>
                <a:gd name="T105" fmla="*/ 2147483646 h 896"/>
                <a:gd name="T106" fmla="*/ 2147483646 w 928"/>
                <a:gd name="T107" fmla="*/ 2147483646 h 896"/>
                <a:gd name="T108" fmla="*/ 2147483646 w 928"/>
                <a:gd name="T109" fmla="*/ 2147483646 h 896"/>
                <a:gd name="T110" fmla="*/ 2147483646 w 928"/>
                <a:gd name="T111" fmla="*/ 2147483646 h 8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8"/>
                <a:gd name="T169" fmla="*/ 0 h 896"/>
                <a:gd name="T170" fmla="*/ 928 w 928"/>
                <a:gd name="T171" fmla="*/ 896 h 8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8" h="896">
                  <a:moveTo>
                    <a:pt x="0" y="442"/>
                  </a:moveTo>
                  <a:lnTo>
                    <a:pt x="0" y="453"/>
                  </a:lnTo>
                  <a:lnTo>
                    <a:pt x="1" y="429"/>
                  </a:lnTo>
                  <a:lnTo>
                    <a:pt x="3" y="406"/>
                  </a:lnTo>
                  <a:lnTo>
                    <a:pt x="6" y="384"/>
                  </a:lnTo>
                  <a:lnTo>
                    <a:pt x="9" y="362"/>
                  </a:lnTo>
                  <a:lnTo>
                    <a:pt x="14" y="339"/>
                  </a:lnTo>
                  <a:lnTo>
                    <a:pt x="21" y="318"/>
                  </a:lnTo>
                  <a:lnTo>
                    <a:pt x="27" y="298"/>
                  </a:lnTo>
                  <a:lnTo>
                    <a:pt x="37" y="277"/>
                  </a:lnTo>
                  <a:lnTo>
                    <a:pt x="45" y="256"/>
                  </a:lnTo>
                  <a:lnTo>
                    <a:pt x="54" y="237"/>
                  </a:lnTo>
                  <a:lnTo>
                    <a:pt x="65" y="218"/>
                  </a:lnTo>
                  <a:lnTo>
                    <a:pt x="78" y="200"/>
                  </a:lnTo>
                  <a:lnTo>
                    <a:pt x="91" y="181"/>
                  </a:lnTo>
                  <a:lnTo>
                    <a:pt x="104" y="165"/>
                  </a:lnTo>
                  <a:lnTo>
                    <a:pt x="118" y="147"/>
                  </a:lnTo>
                  <a:lnTo>
                    <a:pt x="133" y="133"/>
                  </a:lnTo>
                  <a:lnTo>
                    <a:pt x="149" y="117"/>
                  </a:lnTo>
                  <a:lnTo>
                    <a:pt x="165" y="102"/>
                  </a:lnTo>
                  <a:lnTo>
                    <a:pt x="182" y="90"/>
                  </a:lnTo>
                  <a:lnTo>
                    <a:pt x="200" y="77"/>
                  </a:lnTo>
                  <a:lnTo>
                    <a:pt x="219" y="66"/>
                  </a:lnTo>
                  <a:lnTo>
                    <a:pt x="238" y="54"/>
                  </a:lnTo>
                  <a:lnTo>
                    <a:pt x="257" y="45"/>
                  </a:lnTo>
                  <a:lnTo>
                    <a:pt x="277" y="35"/>
                  </a:lnTo>
                  <a:lnTo>
                    <a:pt x="297" y="27"/>
                  </a:lnTo>
                  <a:lnTo>
                    <a:pt x="318" y="19"/>
                  </a:lnTo>
                  <a:lnTo>
                    <a:pt x="341" y="14"/>
                  </a:lnTo>
                  <a:lnTo>
                    <a:pt x="363" y="8"/>
                  </a:lnTo>
                  <a:lnTo>
                    <a:pt x="385" y="5"/>
                  </a:lnTo>
                  <a:lnTo>
                    <a:pt x="408" y="2"/>
                  </a:lnTo>
                  <a:lnTo>
                    <a:pt x="430" y="0"/>
                  </a:lnTo>
                  <a:lnTo>
                    <a:pt x="454" y="0"/>
                  </a:lnTo>
                  <a:lnTo>
                    <a:pt x="475" y="0"/>
                  </a:lnTo>
                  <a:lnTo>
                    <a:pt x="498" y="0"/>
                  </a:lnTo>
                  <a:lnTo>
                    <a:pt x="522" y="2"/>
                  </a:lnTo>
                  <a:lnTo>
                    <a:pt x="544" y="5"/>
                  </a:lnTo>
                  <a:lnTo>
                    <a:pt x="566" y="8"/>
                  </a:lnTo>
                  <a:lnTo>
                    <a:pt x="589" y="14"/>
                  </a:lnTo>
                  <a:lnTo>
                    <a:pt x="610" y="19"/>
                  </a:lnTo>
                  <a:lnTo>
                    <a:pt x="630" y="27"/>
                  </a:lnTo>
                  <a:lnTo>
                    <a:pt x="651" y="35"/>
                  </a:lnTo>
                  <a:lnTo>
                    <a:pt x="672" y="45"/>
                  </a:lnTo>
                  <a:lnTo>
                    <a:pt x="691" y="54"/>
                  </a:lnTo>
                  <a:lnTo>
                    <a:pt x="710" y="66"/>
                  </a:lnTo>
                  <a:lnTo>
                    <a:pt x="728" y="77"/>
                  </a:lnTo>
                  <a:lnTo>
                    <a:pt x="746" y="90"/>
                  </a:lnTo>
                  <a:lnTo>
                    <a:pt x="763" y="102"/>
                  </a:lnTo>
                  <a:lnTo>
                    <a:pt x="779" y="117"/>
                  </a:lnTo>
                  <a:lnTo>
                    <a:pt x="795" y="133"/>
                  </a:lnTo>
                  <a:lnTo>
                    <a:pt x="811" y="147"/>
                  </a:lnTo>
                  <a:lnTo>
                    <a:pt x="826" y="165"/>
                  </a:lnTo>
                  <a:lnTo>
                    <a:pt x="838" y="181"/>
                  </a:lnTo>
                  <a:lnTo>
                    <a:pt x="851" y="200"/>
                  </a:lnTo>
                  <a:lnTo>
                    <a:pt x="862" y="218"/>
                  </a:lnTo>
                  <a:lnTo>
                    <a:pt x="874" y="237"/>
                  </a:lnTo>
                  <a:lnTo>
                    <a:pt x="883" y="256"/>
                  </a:lnTo>
                  <a:lnTo>
                    <a:pt x="893" y="277"/>
                  </a:lnTo>
                  <a:lnTo>
                    <a:pt x="901" y="298"/>
                  </a:lnTo>
                  <a:lnTo>
                    <a:pt x="909" y="318"/>
                  </a:lnTo>
                  <a:lnTo>
                    <a:pt x="914" y="339"/>
                  </a:lnTo>
                  <a:lnTo>
                    <a:pt x="920" y="362"/>
                  </a:lnTo>
                  <a:lnTo>
                    <a:pt x="923" y="384"/>
                  </a:lnTo>
                  <a:lnTo>
                    <a:pt x="926" y="406"/>
                  </a:lnTo>
                  <a:lnTo>
                    <a:pt x="928" y="429"/>
                  </a:lnTo>
                  <a:lnTo>
                    <a:pt x="928" y="453"/>
                  </a:lnTo>
                  <a:lnTo>
                    <a:pt x="928" y="442"/>
                  </a:lnTo>
                  <a:lnTo>
                    <a:pt x="928" y="466"/>
                  </a:lnTo>
                  <a:lnTo>
                    <a:pt x="926" y="488"/>
                  </a:lnTo>
                  <a:lnTo>
                    <a:pt x="923" y="510"/>
                  </a:lnTo>
                  <a:lnTo>
                    <a:pt x="920" y="533"/>
                  </a:lnTo>
                  <a:lnTo>
                    <a:pt x="914" y="555"/>
                  </a:lnTo>
                  <a:lnTo>
                    <a:pt x="909" y="576"/>
                  </a:lnTo>
                  <a:lnTo>
                    <a:pt x="901" y="598"/>
                  </a:lnTo>
                  <a:lnTo>
                    <a:pt x="893" y="619"/>
                  </a:lnTo>
                  <a:lnTo>
                    <a:pt x="883" y="638"/>
                  </a:lnTo>
                  <a:lnTo>
                    <a:pt x="874" y="658"/>
                  </a:lnTo>
                  <a:lnTo>
                    <a:pt x="862" y="677"/>
                  </a:lnTo>
                  <a:lnTo>
                    <a:pt x="851" y="696"/>
                  </a:lnTo>
                  <a:lnTo>
                    <a:pt x="838" y="714"/>
                  </a:lnTo>
                  <a:lnTo>
                    <a:pt x="826" y="730"/>
                  </a:lnTo>
                  <a:lnTo>
                    <a:pt x="811" y="747"/>
                  </a:lnTo>
                  <a:lnTo>
                    <a:pt x="795" y="763"/>
                  </a:lnTo>
                  <a:lnTo>
                    <a:pt x="779" y="778"/>
                  </a:lnTo>
                  <a:lnTo>
                    <a:pt x="763" y="792"/>
                  </a:lnTo>
                  <a:lnTo>
                    <a:pt x="746" y="805"/>
                  </a:lnTo>
                  <a:lnTo>
                    <a:pt x="728" y="818"/>
                  </a:lnTo>
                  <a:lnTo>
                    <a:pt x="710" y="830"/>
                  </a:lnTo>
                  <a:lnTo>
                    <a:pt x="691" y="840"/>
                  </a:lnTo>
                  <a:lnTo>
                    <a:pt x="672" y="851"/>
                  </a:lnTo>
                  <a:lnTo>
                    <a:pt x="651" y="859"/>
                  </a:lnTo>
                  <a:lnTo>
                    <a:pt x="630" y="867"/>
                  </a:lnTo>
                  <a:lnTo>
                    <a:pt x="610" y="875"/>
                  </a:lnTo>
                  <a:lnTo>
                    <a:pt x="589" y="882"/>
                  </a:lnTo>
                  <a:lnTo>
                    <a:pt x="566" y="886"/>
                  </a:lnTo>
                  <a:lnTo>
                    <a:pt x="544" y="890"/>
                  </a:lnTo>
                  <a:lnTo>
                    <a:pt x="522" y="893"/>
                  </a:lnTo>
                  <a:lnTo>
                    <a:pt x="498" y="894"/>
                  </a:lnTo>
                  <a:lnTo>
                    <a:pt x="475" y="896"/>
                  </a:lnTo>
                  <a:lnTo>
                    <a:pt x="454" y="896"/>
                  </a:lnTo>
                  <a:lnTo>
                    <a:pt x="430" y="894"/>
                  </a:lnTo>
                  <a:lnTo>
                    <a:pt x="408" y="893"/>
                  </a:lnTo>
                  <a:lnTo>
                    <a:pt x="385" y="890"/>
                  </a:lnTo>
                  <a:lnTo>
                    <a:pt x="363" y="886"/>
                  </a:lnTo>
                  <a:lnTo>
                    <a:pt x="341" y="882"/>
                  </a:lnTo>
                  <a:lnTo>
                    <a:pt x="318" y="875"/>
                  </a:lnTo>
                  <a:lnTo>
                    <a:pt x="297" y="867"/>
                  </a:lnTo>
                  <a:lnTo>
                    <a:pt x="277" y="859"/>
                  </a:lnTo>
                  <a:lnTo>
                    <a:pt x="257" y="851"/>
                  </a:lnTo>
                  <a:lnTo>
                    <a:pt x="238" y="840"/>
                  </a:lnTo>
                  <a:lnTo>
                    <a:pt x="219" y="830"/>
                  </a:lnTo>
                  <a:lnTo>
                    <a:pt x="200" y="818"/>
                  </a:lnTo>
                  <a:lnTo>
                    <a:pt x="182" y="805"/>
                  </a:lnTo>
                  <a:lnTo>
                    <a:pt x="165" y="792"/>
                  </a:lnTo>
                  <a:lnTo>
                    <a:pt x="149" y="778"/>
                  </a:lnTo>
                  <a:lnTo>
                    <a:pt x="133" y="763"/>
                  </a:lnTo>
                  <a:lnTo>
                    <a:pt x="118" y="747"/>
                  </a:lnTo>
                  <a:lnTo>
                    <a:pt x="104" y="730"/>
                  </a:lnTo>
                  <a:lnTo>
                    <a:pt x="91" y="714"/>
                  </a:lnTo>
                  <a:lnTo>
                    <a:pt x="78" y="696"/>
                  </a:lnTo>
                  <a:lnTo>
                    <a:pt x="65" y="677"/>
                  </a:lnTo>
                  <a:lnTo>
                    <a:pt x="54" y="658"/>
                  </a:lnTo>
                  <a:lnTo>
                    <a:pt x="45" y="638"/>
                  </a:lnTo>
                  <a:lnTo>
                    <a:pt x="37" y="619"/>
                  </a:lnTo>
                  <a:lnTo>
                    <a:pt x="27" y="598"/>
                  </a:lnTo>
                  <a:lnTo>
                    <a:pt x="21" y="576"/>
                  </a:lnTo>
                  <a:lnTo>
                    <a:pt x="14" y="555"/>
                  </a:lnTo>
                  <a:lnTo>
                    <a:pt x="9" y="533"/>
                  </a:lnTo>
                  <a:lnTo>
                    <a:pt x="6" y="510"/>
                  </a:lnTo>
                  <a:lnTo>
                    <a:pt x="3" y="488"/>
                  </a:lnTo>
                  <a:lnTo>
                    <a:pt x="1" y="466"/>
                  </a:lnTo>
                  <a:lnTo>
                    <a:pt x="0" y="442"/>
                  </a:lnTo>
                  <a:close/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8" name="Freeform 24">
              <a:extLst>
                <a:ext uri="{FF2B5EF4-FFF2-40B4-BE49-F238E27FC236}">
                  <a16:creationId xmlns:a16="http://schemas.microsoft.com/office/drawing/2014/main" id="{375AADE0-4DD1-6641-87D4-8EC77D069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8213" y="3041650"/>
              <a:ext cx="101600" cy="152400"/>
            </a:xfrm>
            <a:custGeom>
              <a:avLst/>
              <a:gdLst>
                <a:gd name="T0" fmla="*/ 2147483646 w 128"/>
                <a:gd name="T1" fmla="*/ 2147483646 h 192"/>
                <a:gd name="T2" fmla="*/ 0 w 128"/>
                <a:gd name="T3" fmla="*/ 0 h 192"/>
                <a:gd name="T4" fmla="*/ 2147483646 w 128"/>
                <a:gd name="T5" fmla="*/ 2147483646 h 192"/>
                <a:gd name="T6" fmla="*/ 2147483646 w 128"/>
                <a:gd name="T7" fmla="*/ 2147483646 h 192"/>
                <a:gd name="T8" fmla="*/ 2147483646 w 128"/>
                <a:gd name="T9" fmla="*/ 2147483646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192"/>
                <a:gd name="T17" fmla="*/ 128 w 128"/>
                <a:gd name="T18" fmla="*/ 192 h 1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192">
                  <a:moveTo>
                    <a:pt x="128" y="160"/>
                  </a:moveTo>
                  <a:lnTo>
                    <a:pt x="0" y="0"/>
                  </a:lnTo>
                  <a:lnTo>
                    <a:pt x="32" y="192"/>
                  </a:lnTo>
                  <a:lnTo>
                    <a:pt x="64" y="192"/>
                  </a:lnTo>
                  <a:lnTo>
                    <a:pt x="128" y="160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29" name="Freeform 25">
              <a:extLst>
                <a:ext uri="{FF2B5EF4-FFF2-40B4-BE49-F238E27FC236}">
                  <a16:creationId xmlns:a16="http://schemas.microsoft.com/office/drawing/2014/main" id="{80CF5A70-FAEC-E34E-9C3B-50FD5BEA8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0125" y="3195637"/>
              <a:ext cx="65088" cy="542925"/>
            </a:xfrm>
            <a:custGeom>
              <a:avLst/>
              <a:gdLst>
                <a:gd name="T0" fmla="*/ 2147483646 w 82"/>
                <a:gd name="T1" fmla="*/ 2147483646 h 684"/>
                <a:gd name="T2" fmla="*/ 2147483646 w 82"/>
                <a:gd name="T3" fmla="*/ 2147483646 h 684"/>
                <a:gd name="T4" fmla="*/ 2147483646 w 82"/>
                <a:gd name="T5" fmla="*/ 2147483646 h 684"/>
                <a:gd name="T6" fmla="*/ 2147483646 w 82"/>
                <a:gd name="T7" fmla="*/ 2147483646 h 684"/>
                <a:gd name="T8" fmla="*/ 2147483646 w 82"/>
                <a:gd name="T9" fmla="*/ 2147483646 h 684"/>
                <a:gd name="T10" fmla="*/ 2147483646 w 82"/>
                <a:gd name="T11" fmla="*/ 2147483646 h 684"/>
                <a:gd name="T12" fmla="*/ 2147483646 w 82"/>
                <a:gd name="T13" fmla="*/ 2147483646 h 684"/>
                <a:gd name="T14" fmla="*/ 2147483646 w 82"/>
                <a:gd name="T15" fmla="*/ 2147483646 h 684"/>
                <a:gd name="T16" fmla="*/ 2147483646 w 82"/>
                <a:gd name="T17" fmla="*/ 2147483646 h 684"/>
                <a:gd name="T18" fmla="*/ 2147483646 w 82"/>
                <a:gd name="T19" fmla="*/ 2147483646 h 684"/>
                <a:gd name="T20" fmla="*/ 2147483646 w 82"/>
                <a:gd name="T21" fmla="*/ 2147483646 h 684"/>
                <a:gd name="T22" fmla="*/ 2147483646 w 82"/>
                <a:gd name="T23" fmla="*/ 2147483646 h 684"/>
                <a:gd name="T24" fmla="*/ 2147483646 w 82"/>
                <a:gd name="T25" fmla="*/ 2147483646 h 684"/>
                <a:gd name="T26" fmla="*/ 2147483646 w 82"/>
                <a:gd name="T27" fmla="*/ 2147483646 h 684"/>
                <a:gd name="T28" fmla="*/ 2147483646 w 82"/>
                <a:gd name="T29" fmla="*/ 2147483646 h 684"/>
                <a:gd name="T30" fmla="*/ 2147483646 w 82"/>
                <a:gd name="T31" fmla="*/ 2147483646 h 684"/>
                <a:gd name="T32" fmla="*/ 2147483646 w 82"/>
                <a:gd name="T33" fmla="*/ 2147483646 h 684"/>
                <a:gd name="T34" fmla="*/ 2147483646 w 82"/>
                <a:gd name="T35" fmla="*/ 2147483646 h 684"/>
                <a:gd name="T36" fmla="*/ 2147483646 w 82"/>
                <a:gd name="T37" fmla="*/ 2147483646 h 684"/>
                <a:gd name="T38" fmla="*/ 2147483646 w 82"/>
                <a:gd name="T39" fmla="*/ 2147483646 h 684"/>
                <a:gd name="T40" fmla="*/ 2147483646 w 82"/>
                <a:gd name="T41" fmla="*/ 2147483646 h 684"/>
                <a:gd name="T42" fmla="*/ 2147483646 w 82"/>
                <a:gd name="T43" fmla="*/ 2147483646 h 684"/>
                <a:gd name="T44" fmla="*/ 2147483646 w 82"/>
                <a:gd name="T45" fmla="*/ 2147483646 h 684"/>
                <a:gd name="T46" fmla="*/ 2147483646 w 82"/>
                <a:gd name="T47" fmla="*/ 2147483646 h 684"/>
                <a:gd name="T48" fmla="*/ 2147483646 w 82"/>
                <a:gd name="T49" fmla="*/ 2147483646 h 684"/>
                <a:gd name="T50" fmla="*/ 2147483646 w 82"/>
                <a:gd name="T51" fmla="*/ 2147483646 h 684"/>
                <a:gd name="T52" fmla="*/ 2147483646 w 82"/>
                <a:gd name="T53" fmla="*/ 2147483646 h 684"/>
                <a:gd name="T54" fmla="*/ 2147483646 w 82"/>
                <a:gd name="T55" fmla="*/ 2147483646 h 684"/>
                <a:gd name="T56" fmla="*/ 2147483646 w 82"/>
                <a:gd name="T57" fmla="*/ 2147483646 h 684"/>
                <a:gd name="T58" fmla="*/ 2147483646 w 82"/>
                <a:gd name="T59" fmla="*/ 2147483646 h 684"/>
                <a:gd name="T60" fmla="*/ 2147483646 w 82"/>
                <a:gd name="T61" fmla="*/ 2147483646 h 684"/>
                <a:gd name="T62" fmla="*/ 2147483646 w 82"/>
                <a:gd name="T63" fmla="*/ 2147483646 h 684"/>
                <a:gd name="T64" fmla="*/ 2147483646 w 82"/>
                <a:gd name="T65" fmla="*/ 2147483646 h 684"/>
                <a:gd name="T66" fmla="*/ 2147483646 w 82"/>
                <a:gd name="T67" fmla="*/ 2147483646 h 684"/>
                <a:gd name="T68" fmla="*/ 2147483646 w 82"/>
                <a:gd name="T69" fmla="*/ 2147483646 h 684"/>
                <a:gd name="T70" fmla="*/ 2147483646 w 82"/>
                <a:gd name="T71" fmla="*/ 2147483646 h 684"/>
                <a:gd name="T72" fmla="*/ 2147483646 w 82"/>
                <a:gd name="T73" fmla="*/ 2147483646 h 684"/>
                <a:gd name="T74" fmla="*/ 2147483646 w 82"/>
                <a:gd name="T75" fmla="*/ 2147483646 h 684"/>
                <a:gd name="T76" fmla="*/ 2147483646 w 82"/>
                <a:gd name="T77" fmla="*/ 2147483646 h 684"/>
                <a:gd name="T78" fmla="*/ 2147483646 w 82"/>
                <a:gd name="T79" fmla="*/ 2147483646 h 684"/>
                <a:gd name="T80" fmla="*/ 2147483646 w 82"/>
                <a:gd name="T81" fmla="*/ 2147483646 h 684"/>
                <a:gd name="T82" fmla="*/ 2147483646 w 82"/>
                <a:gd name="T83" fmla="*/ 2147483646 h 684"/>
                <a:gd name="T84" fmla="*/ 2147483646 w 82"/>
                <a:gd name="T85" fmla="*/ 2147483646 h 684"/>
                <a:gd name="T86" fmla="*/ 2147483646 w 82"/>
                <a:gd name="T87" fmla="*/ 2147483646 h 684"/>
                <a:gd name="T88" fmla="*/ 2147483646 w 82"/>
                <a:gd name="T89" fmla="*/ 2147483646 h 684"/>
                <a:gd name="T90" fmla="*/ 2147483646 w 82"/>
                <a:gd name="T91" fmla="*/ 2147483646 h 684"/>
                <a:gd name="T92" fmla="*/ 2147483646 w 82"/>
                <a:gd name="T93" fmla="*/ 2147483646 h 684"/>
                <a:gd name="T94" fmla="*/ 2147483646 w 82"/>
                <a:gd name="T95" fmla="*/ 2147483646 h 684"/>
                <a:gd name="T96" fmla="*/ 2147483646 w 82"/>
                <a:gd name="T97" fmla="*/ 2147483646 h 68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2"/>
                <a:gd name="T148" fmla="*/ 0 h 684"/>
                <a:gd name="T149" fmla="*/ 82 w 82"/>
                <a:gd name="T150" fmla="*/ 684 h 68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2" h="684">
                  <a:moveTo>
                    <a:pt x="0" y="0"/>
                  </a:moveTo>
                  <a:lnTo>
                    <a:pt x="2" y="4"/>
                  </a:lnTo>
                  <a:lnTo>
                    <a:pt x="3" y="9"/>
                  </a:lnTo>
                  <a:lnTo>
                    <a:pt x="5" y="14"/>
                  </a:lnTo>
                  <a:lnTo>
                    <a:pt x="7" y="19"/>
                  </a:lnTo>
                  <a:lnTo>
                    <a:pt x="8" y="22"/>
                  </a:lnTo>
                  <a:lnTo>
                    <a:pt x="8" y="27"/>
                  </a:lnTo>
                  <a:lnTo>
                    <a:pt x="10" y="32"/>
                  </a:lnTo>
                  <a:lnTo>
                    <a:pt x="11" y="35"/>
                  </a:lnTo>
                  <a:lnTo>
                    <a:pt x="13" y="40"/>
                  </a:lnTo>
                  <a:lnTo>
                    <a:pt x="13" y="43"/>
                  </a:lnTo>
                  <a:lnTo>
                    <a:pt x="15" y="48"/>
                  </a:lnTo>
                  <a:lnTo>
                    <a:pt x="16" y="51"/>
                  </a:lnTo>
                  <a:lnTo>
                    <a:pt x="16" y="56"/>
                  </a:lnTo>
                  <a:lnTo>
                    <a:pt x="18" y="60"/>
                  </a:lnTo>
                  <a:lnTo>
                    <a:pt x="18" y="64"/>
                  </a:lnTo>
                  <a:lnTo>
                    <a:pt x="19" y="68"/>
                  </a:lnTo>
                  <a:lnTo>
                    <a:pt x="21" y="73"/>
                  </a:lnTo>
                  <a:lnTo>
                    <a:pt x="21" y="76"/>
                  </a:lnTo>
                  <a:lnTo>
                    <a:pt x="23" y="81"/>
                  </a:lnTo>
                  <a:lnTo>
                    <a:pt x="23" y="86"/>
                  </a:lnTo>
                  <a:lnTo>
                    <a:pt x="24" y="91"/>
                  </a:lnTo>
                  <a:lnTo>
                    <a:pt x="24" y="94"/>
                  </a:lnTo>
                  <a:lnTo>
                    <a:pt x="26" y="99"/>
                  </a:lnTo>
                  <a:lnTo>
                    <a:pt x="26" y="104"/>
                  </a:lnTo>
                  <a:lnTo>
                    <a:pt x="27" y="110"/>
                  </a:lnTo>
                  <a:lnTo>
                    <a:pt x="29" y="115"/>
                  </a:lnTo>
                  <a:lnTo>
                    <a:pt x="29" y="120"/>
                  </a:lnTo>
                  <a:lnTo>
                    <a:pt x="31" y="124"/>
                  </a:lnTo>
                  <a:lnTo>
                    <a:pt x="31" y="131"/>
                  </a:lnTo>
                  <a:lnTo>
                    <a:pt x="32" y="136"/>
                  </a:lnTo>
                  <a:lnTo>
                    <a:pt x="34" y="142"/>
                  </a:lnTo>
                  <a:lnTo>
                    <a:pt x="34" y="148"/>
                  </a:lnTo>
                  <a:lnTo>
                    <a:pt x="37" y="160"/>
                  </a:lnTo>
                  <a:lnTo>
                    <a:pt x="39" y="171"/>
                  </a:lnTo>
                  <a:lnTo>
                    <a:pt x="40" y="180"/>
                  </a:lnTo>
                  <a:lnTo>
                    <a:pt x="42" y="190"/>
                  </a:lnTo>
                  <a:lnTo>
                    <a:pt x="45" y="200"/>
                  </a:lnTo>
                  <a:lnTo>
                    <a:pt x="45" y="208"/>
                  </a:lnTo>
                  <a:lnTo>
                    <a:pt x="47" y="217"/>
                  </a:lnTo>
                  <a:lnTo>
                    <a:pt x="48" y="224"/>
                  </a:lnTo>
                  <a:lnTo>
                    <a:pt x="50" y="232"/>
                  </a:lnTo>
                  <a:lnTo>
                    <a:pt x="51" y="240"/>
                  </a:lnTo>
                  <a:lnTo>
                    <a:pt x="53" y="246"/>
                  </a:lnTo>
                  <a:lnTo>
                    <a:pt x="53" y="252"/>
                  </a:lnTo>
                  <a:lnTo>
                    <a:pt x="55" y="259"/>
                  </a:lnTo>
                  <a:lnTo>
                    <a:pt x="55" y="265"/>
                  </a:lnTo>
                  <a:lnTo>
                    <a:pt x="56" y="273"/>
                  </a:lnTo>
                  <a:lnTo>
                    <a:pt x="58" y="280"/>
                  </a:lnTo>
                  <a:lnTo>
                    <a:pt x="58" y="286"/>
                  </a:lnTo>
                  <a:lnTo>
                    <a:pt x="59" y="292"/>
                  </a:lnTo>
                  <a:lnTo>
                    <a:pt x="59" y="299"/>
                  </a:lnTo>
                  <a:lnTo>
                    <a:pt x="61" y="307"/>
                  </a:lnTo>
                  <a:lnTo>
                    <a:pt x="61" y="313"/>
                  </a:lnTo>
                  <a:lnTo>
                    <a:pt x="61" y="321"/>
                  </a:lnTo>
                  <a:lnTo>
                    <a:pt x="63" y="329"/>
                  </a:lnTo>
                  <a:lnTo>
                    <a:pt x="63" y="339"/>
                  </a:lnTo>
                  <a:lnTo>
                    <a:pt x="64" y="347"/>
                  </a:lnTo>
                  <a:lnTo>
                    <a:pt x="64" y="356"/>
                  </a:lnTo>
                  <a:lnTo>
                    <a:pt x="66" y="368"/>
                  </a:lnTo>
                  <a:lnTo>
                    <a:pt x="66" y="379"/>
                  </a:lnTo>
                  <a:lnTo>
                    <a:pt x="67" y="390"/>
                  </a:lnTo>
                  <a:lnTo>
                    <a:pt x="69" y="403"/>
                  </a:lnTo>
                  <a:lnTo>
                    <a:pt x="69" y="416"/>
                  </a:lnTo>
                  <a:lnTo>
                    <a:pt x="71" y="428"/>
                  </a:lnTo>
                  <a:lnTo>
                    <a:pt x="72" y="443"/>
                  </a:lnTo>
                  <a:lnTo>
                    <a:pt x="72" y="456"/>
                  </a:lnTo>
                  <a:lnTo>
                    <a:pt x="74" y="468"/>
                  </a:lnTo>
                  <a:lnTo>
                    <a:pt x="74" y="480"/>
                  </a:lnTo>
                  <a:lnTo>
                    <a:pt x="75" y="491"/>
                  </a:lnTo>
                  <a:lnTo>
                    <a:pt x="75" y="500"/>
                  </a:lnTo>
                  <a:lnTo>
                    <a:pt x="77" y="510"/>
                  </a:lnTo>
                  <a:lnTo>
                    <a:pt x="77" y="520"/>
                  </a:lnTo>
                  <a:lnTo>
                    <a:pt x="79" y="528"/>
                  </a:lnTo>
                  <a:lnTo>
                    <a:pt x="79" y="536"/>
                  </a:lnTo>
                  <a:lnTo>
                    <a:pt x="79" y="544"/>
                  </a:lnTo>
                  <a:lnTo>
                    <a:pt x="80" y="550"/>
                  </a:lnTo>
                  <a:lnTo>
                    <a:pt x="80" y="556"/>
                  </a:lnTo>
                  <a:lnTo>
                    <a:pt x="80" y="563"/>
                  </a:lnTo>
                  <a:lnTo>
                    <a:pt x="80" y="569"/>
                  </a:lnTo>
                  <a:lnTo>
                    <a:pt x="82" y="576"/>
                  </a:lnTo>
                  <a:lnTo>
                    <a:pt x="82" y="582"/>
                  </a:lnTo>
                  <a:lnTo>
                    <a:pt x="82" y="587"/>
                  </a:lnTo>
                  <a:lnTo>
                    <a:pt x="82" y="593"/>
                  </a:lnTo>
                  <a:lnTo>
                    <a:pt x="82" y="600"/>
                  </a:lnTo>
                  <a:lnTo>
                    <a:pt x="82" y="604"/>
                  </a:lnTo>
                  <a:lnTo>
                    <a:pt x="82" y="611"/>
                  </a:lnTo>
                  <a:lnTo>
                    <a:pt x="82" y="617"/>
                  </a:lnTo>
                  <a:lnTo>
                    <a:pt x="82" y="622"/>
                  </a:lnTo>
                  <a:lnTo>
                    <a:pt x="82" y="628"/>
                  </a:lnTo>
                  <a:lnTo>
                    <a:pt x="82" y="636"/>
                  </a:lnTo>
                  <a:lnTo>
                    <a:pt x="82" y="643"/>
                  </a:lnTo>
                  <a:lnTo>
                    <a:pt x="82" y="651"/>
                  </a:lnTo>
                  <a:lnTo>
                    <a:pt x="82" y="657"/>
                  </a:lnTo>
                  <a:lnTo>
                    <a:pt x="82" y="667"/>
                  </a:lnTo>
                  <a:lnTo>
                    <a:pt x="82" y="675"/>
                  </a:lnTo>
                  <a:lnTo>
                    <a:pt x="82" y="684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0" name="Freeform 26">
              <a:extLst>
                <a:ext uri="{FF2B5EF4-FFF2-40B4-BE49-F238E27FC236}">
                  <a16:creationId xmlns:a16="http://schemas.microsoft.com/office/drawing/2014/main" id="{19DC87F2-980B-2144-9388-0228C855C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1863" y="3738562"/>
              <a:ext cx="133350" cy="728663"/>
            </a:xfrm>
            <a:custGeom>
              <a:avLst/>
              <a:gdLst>
                <a:gd name="T0" fmla="*/ 2147483646 w 168"/>
                <a:gd name="T1" fmla="*/ 2147483646 h 919"/>
                <a:gd name="T2" fmla="*/ 2147483646 w 168"/>
                <a:gd name="T3" fmla="*/ 2147483646 h 919"/>
                <a:gd name="T4" fmla="*/ 2147483646 w 168"/>
                <a:gd name="T5" fmla="*/ 2147483646 h 919"/>
                <a:gd name="T6" fmla="*/ 2147483646 w 168"/>
                <a:gd name="T7" fmla="*/ 2147483646 h 919"/>
                <a:gd name="T8" fmla="*/ 2147483646 w 168"/>
                <a:gd name="T9" fmla="*/ 2147483646 h 919"/>
                <a:gd name="T10" fmla="*/ 2147483646 w 168"/>
                <a:gd name="T11" fmla="*/ 2147483646 h 919"/>
                <a:gd name="T12" fmla="*/ 2147483646 w 168"/>
                <a:gd name="T13" fmla="*/ 2147483646 h 919"/>
                <a:gd name="T14" fmla="*/ 2147483646 w 168"/>
                <a:gd name="T15" fmla="*/ 2147483646 h 919"/>
                <a:gd name="T16" fmla="*/ 2147483646 w 168"/>
                <a:gd name="T17" fmla="*/ 2147483646 h 919"/>
                <a:gd name="T18" fmla="*/ 2147483646 w 168"/>
                <a:gd name="T19" fmla="*/ 2147483646 h 919"/>
                <a:gd name="T20" fmla="*/ 2147483646 w 168"/>
                <a:gd name="T21" fmla="*/ 2147483646 h 919"/>
                <a:gd name="T22" fmla="*/ 2147483646 w 168"/>
                <a:gd name="T23" fmla="*/ 2147483646 h 919"/>
                <a:gd name="T24" fmla="*/ 2147483646 w 168"/>
                <a:gd name="T25" fmla="*/ 2147483646 h 919"/>
                <a:gd name="T26" fmla="*/ 2147483646 w 168"/>
                <a:gd name="T27" fmla="*/ 2147483646 h 919"/>
                <a:gd name="T28" fmla="*/ 2147483646 w 168"/>
                <a:gd name="T29" fmla="*/ 2147483646 h 919"/>
                <a:gd name="T30" fmla="*/ 2147483646 w 168"/>
                <a:gd name="T31" fmla="*/ 2147483646 h 919"/>
                <a:gd name="T32" fmla="*/ 2147483646 w 168"/>
                <a:gd name="T33" fmla="*/ 2147483646 h 919"/>
                <a:gd name="T34" fmla="*/ 2147483646 w 168"/>
                <a:gd name="T35" fmla="*/ 2147483646 h 919"/>
                <a:gd name="T36" fmla="*/ 2147483646 w 168"/>
                <a:gd name="T37" fmla="*/ 2147483646 h 919"/>
                <a:gd name="T38" fmla="*/ 2147483646 w 168"/>
                <a:gd name="T39" fmla="*/ 2147483646 h 919"/>
                <a:gd name="T40" fmla="*/ 2147483646 w 168"/>
                <a:gd name="T41" fmla="*/ 2147483646 h 919"/>
                <a:gd name="T42" fmla="*/ 2147483646 w 168"/>
                <a:gd name="T43" fmla="*/ 2147483646 h 919"/>
                <a:gd name="T44" fmla="*/ 2147483646 w 168"/>
                <a:gd name="T45" fmla="*/ 2147483646 h 919"/>
                <a:gd name="T46" fmla="*/ 2147483646 w 168"/>
                <a:gd name="T47" fmla="*/ 2147483646 h 919"/>
                <a:gd name="T48" fmla="*/ 2147483646 w 168"/>
                <a:gd name="T49" fmla="*/ 2147483646 h 919"/>
                <a:gd name="T50" fmla="*/ 2147483646 w 168"/>
                <a:gd name="T51" fmla="*/ 2147483646 h 919"/>
                <a:gd name="T52" fmla="*/ 2147483646 w 168"/>
                <a:gd name="T53" fmla="*/ 2147483646 h 919"/>
                <a:gd name="T54" fmla="*/ 2147483646 w 168"/>
                <a:gd name="T55" fmla="*/ 2147483646 h 919"/>
                <a:gd name="T56" fmla="*/ 2147483646 w 168"/>
                <a:gd name="T57" fmla="*/ 2147483646 h 919"/>
                <a:gd name="T58" fmla="*/ 2147483646 w 168"/>
                <a:gd name="T59" fmla="*/ 2147483646 h 919"/>
                <a:gd name="T60" fmla="*/ 2147483646 w 168"/>
                <a:gd name="T61" fmla="*/ 2147483646 h 919"/>
                <a:gd name="T62" fmla="*/ 2147483646 w 168"/>
                <a:gd name="T63" fmla="*/ 2147483646 h 919"/>
                <a:gd name="T64" fmla="*/ 2147483646 w 168"/>
                <a:gd name="T65" fmla="*/ 2147483646 h 919"/>
                <a:gd name="T66" fmla="*/ 2147483646 w 168"/>
                <a:gd name="T67" fmla="*/ 2147483646 h 919"/>
                <a:gd name="T68" fmla="*/ 2147483646 w 168"/>
                <a:gd name="T69" fmla="*/ 2147483646 h 919"/>
                <a:gd name="T70" fmla="*/ 2147483646 w 168"/>
                <a:gd name="T71" fmla="*/ 2147483646 h 919"/>
                <a:gd name="T72" fmla="*/ 2147483646 w 168"/>
                <a:gd name="T73" fmla="*/ 2147483646 h 919"/>
                <a:gd name="T74" fmla="*/ 2147483646 w 168"/>
                <a:gd name="T75" fmla="*/ 2147483646 h 919"/>
                <a:gd name="T76" fmla="*/ 2147483646 w 168"/>
                <a:gd name="T77" fmla="*/ 2147483646 h 919"/>
                <a:gd name="T78" fmla="*/ 2147483646 w 168"/>
                <a:gd name="T79" fmla="*/ 2147483646 h 919"/>
                <a:gd name="T80" fmla="*/ 2147483646 w 168"/>
                <a:gd name="T81" fmla="*/ 2147483646 h 919"/>
                <a:gd name="T82" fmla="*/ 2147483646 w 168"/>
                <a:gd name="T83" fmla="*/ 2147483646 h 919"/>
                <a:gd name="T84" fmla="*/ 2147483646 w 168"/>
                <a:gd name="T85" fmla="*/ 2147483646 h 919"/>
                <a:gd name="T86" fmla="*/ 2147483646 w 168"/>
                <a:gd name="T87" fmla="*/ 2147483646 h 919"/>
                <a:gd name="T88" fmla="*/ 2147483646 w 168"/>
                <a:gd name="T89" fmla="*/ 2147483646 h 919"/>
                <a:gd name="T90" fmla="*/ 2147483646 w 168"/>
                <a:gd name="T91" fmla="*/ 2147483646 h 919"/>
                <a:gd name="T92" fmla="*/ 2147483646 w 168"/>
                <a:gd name="T93" fmla="*/ 2147483646 h 919"/>
                <a:gd name="T94" fmla="*/ 2147483646 w 168"/>
                <a:gd name="T95" fmla="*/ 2147483646 h 919"/>
                <a:gd name="T96" fmla="*/ 2147483646 w 168"/>
                <a:gd name="T97" fmla="*/ 2147483646 h 91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8"/>
                <a:gd name="T148" fmla="*/ 0 h 919"/>
                <a:gd name="T149" fmla="*/ 168 w 168"/>
                <a:gd name="T150" fmla="*/ 919 h 91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8" h="919">
                  <a:moveTo>
                    <a:pt x="0" y="919"/>
                  </a:moveTo>
                  <a:lnTo>
                    <a:pt x="9" y="896"/>
                  </a:lnTo>
                  <a:lnTo>
                    <a:pt x="17" y="874"/>
                  </a:lnTo>
                  <a:lnTo>
                    <a:pt x="24" y="853"/>
                  </a:lnTo>
                  <a:lnTo>
                    <a:pt x="32" y="834"/>
                  </a:lnTo>
                  <a:lnTo>
                    <a:pt x="38" y="816"/>
                  </a:lnTo>
                  <a:lnTo>
                    <a:pt x="45" y="799"/>
                  </a:lnTo>
                  <a:lnTo>
                    <a:pt x="51" y="784"/>
                  </a:lnTo>
                  <a:lnTo>
                    <a:pt x="56" y="770"/>
                  </a:lnTo>
                  <a:lnTo>
                    <a:pt x="61" y="756"/>
                  </a:lnTo>
                  <a:lnTo>
                    <a:pt x="65" y="743"/>
                  </a:lnTo>
                  <a:lnTo>
                    <a:pt x="70" y="730"/>
                  </a:lnTo>
                  <a:lnTo>
                    <a:pt x="73" y="719"/>
                  </a:lnTo>
                  <a:lnTo>
                    <a:pt x="78" y="708"/>
                  </a:lnTo>
                  <a:lnTo>
                    <a:pt x="81" y="698"/>
                  </a:lnTo>
                  <a:lnTo>
                    <a:pt x="85" y="688"/>
                  </a:lnTo>
                  <a:lnTo>
                    <a:pt x="88" y="679"/>
                  </a:lnTo>
                  <a:lnTo>
                    <a:pt x="89" y="671"/>
                  </a:lnTo>
                  <a:lnTo>
                    <a:pt x="93" y="663"/>
                  </a:lnTo>
                  <a:lnTo>
                    <a:pt x="94" y="653"/>
                  </a:lnTo>
                  <a:lnTo>
                    <a:pt x="97" y="645"/>
                  </a:lnTo>
                  <a:lnTo>
                    <a:pt x="99" y="637"/>
                  </a:lnTo>
                  <a:lnTo>
                    <a:pt x="101" y="629"/>
                  </a:lnTo>
                  <a:lnTo>
                    <a:pt x="104" y="621"/>
                  </a:lnTo>
                  <a:lnTo>
                    <a:pt x="105" y="613"/>
                  </a:lnTo>
                  <a:lnTo>
                    <a:pt x="107" y="605"/>
                  </a:lnTo>
                  <a:lnTo>
                    <a:pt x="109" y="597"/>
                  </a:lnTo>
                  <a:lnTo>
                    <a:pt x="110" y="588"/>
                  </a:lnTo>
                  <a:lnTo>
                    <a:pt x="112" y="578"/>
                  </a:lnTo>
                  <a:lnTo>
                    <a:pt x="115" y="568"/>
                  </a:lnTo>
                  <a:lnTo>
                    <a:pt x="117" y="559"/>
                  </a:lnTo>
                  <a:lnTo>
                    <a:pt x="118" y="548"/>
                  </a:lnTo>
                  <a:lnTo>
                    <a:pt x="120" y="536"/>
                  </a:lnTo>
                  <a:lnTo>
                    <a:pt x="123" y="525"/>
                  </a:lnTo>
                  <a:lnTo>
                    <a:pt x="125" y="514"/>
                  </a:lnTo>
                  <a:lnTo>
                    <a:pt x="126" y="503"/>
                  </a:lnTo>
                  <a:lnTo>
                    <a:pt x="128" y="493"/>
                  </a:lnTo>
                  <a:lnTo>
                    <a:pt x="131" y="485"/>
                  </a:lnTo>
                  <a:lnTo>
                    <a:pt x="131" y="476"/>
                  </a:lnTo>
                  <a:lnTo>
                    <a:pt x="133" y="468"/>
                  </a:lnTo>
                  <a:lnTo>
                    <a:pt x="134" y="460"/>
                  </a:lnTo>
                  <a:lnTo>
                    <a:pt x="136" y="453"/>
                  </a:lnTo>
                  <a:lnTo>
                    <a:pt x="137" y="445"/>
                  </a:lnTo>
                  <a:lnTo>
                    <a:pt x="139" y="439"/>
                  </a:lnTo>
                  <a:lnTo>
                    <a:pt x="139" y="431"/>
                  </a:lnTo>
                  <a:lnTo>
                    <a:pt x="141" y="424"/>
                  </a:lnTo>
                  <a:lnTo>
                    <a:pt x="141" y="418"/>
                  </a:lnTo>
                  <a:lnTo>
                    <a:pt x="142" y="412"/>
                  </a:lnTo>
                  <a:lnTo>
                    <a:pt x="144" y="405"/>
                  </a:lnTo>
                  <a:lnTo>
                    <a:pt x="144" y="399"/>
                  </a:lnTo>
                  <a:lnTo>
                    <a:pt x="145" y="392"/>
                  </a:lnTo>
                  <a:lnTo>
                    <a:pt x="145" y="384"/>
                  </a:lnTo>
                  <a:lnTo>
                    <a:pt x="147" y="378"/>
                  </a:lnTo>
                  <a:lnTo>
                    <a:pt x="147" y="370"/>
                  </a:lnTo>
                  <a:lnTo>
                    <a:pt x="147" y="362"/>
                  </a:lnTo>
                  <a:lnTo>
                    <a:pt x="149" y="354"/>
                  </a:lnTo>
                  <a:lnTo>
                    <a:pt x="149" y="346"/>
                  </a:lnTo>
                  <a:lnTo>
                    <a:pt x="150" y="336"/>
                  </a:lnTo>
                  <a:lnTo>
                    <a:pt x="150" y="327"/>
                  </a:lnTo>
                  <a:lnTo>
                    <a:pt x="152" y="317"/>
                  </a:lnTo>
                  <a:lnTo>
                    <a:pt x="152" y="306"/>
                  </a:lnTo>
                  <a:lnTo>
                    <a:pt x="153" y="295"/>
                  </a:lnTo>
                  <a:lnTo>
                    <a:pt x="155" y="282"/>
                  </a:lnTo>
                  <a:lnTo>
                    <a:pt x="155" y="269"/>
                  </a:lnTo>
                  <a:lnTo>
                    <a:pt x="157" y="255"/>
                  </a:lnTo>
                  <a:lnTo>
                    <a:pt x="158" y="242"/>
                  </a:lnTo>
                  <a:lnTo>
                    <a:pt x="158" y="228"/>
                  </a:lnTo>
                  <a:lnTo>
                    <a:pt x="160" y="216"/>
                  </a:lnTo>
                  <a:lnTo>
                    <a:pt x="160" y="205"/>
                  </a:lnTo>
                  <a:lnTo>
                    <a:pt x="161" y="194"/>
                  </a:lnTo>
                  <a:lnTo>
                    <a:pt x="161" y="183"/>
                  </a:lnTo>
                  <a:lnTo>
                    <a:pt x="163" y="175"/>
                  </a:lnTo>
                  <a:lnTo>
                    <a:pt x="163" y="165"/>
                  </a:lnTo>
                  <a:lnTo>
                    <a:pt x="165" y="157"/>
                  </a:lnTo>
                  <a:lnTo>
                    <a:pt x="165" y="149"/>
                  </a:lnTo>
                  <a:lnTo>
                    <a:pt x="165" y="141"/>
                  </a:lnTo>
                  <a:lnTo>
                    <a:pt x="166" y="135"/>
                  </a:lnTo>
                  <a:lnTo>
                    <a:pt x="166" y="127"/>
                  </a:lnTo>
                  <a:lnTo>
                    <a:pt x="166" y="120"/>
                  </a:lnTo>
                  <a:lnTo>
                    <a:pt x="166" y="114"/>
                  </a:lnTo>
                  <a:lnTo>
                    <a:pt x="168" y="109"/>
                  </a:lnTo>
                  <a:lnTo>
                    <a:pt x="168" y="103"/>
                  </a:lnTo>
                  <a:lnTo>
                    <a:pt x="168" y="96"/>
                  </a:lnTo>
                  <a:lnTo>
                    <a:pt x="168" y="92"/>
                  </a:lnTo>
                  <a:lnTo>
                    <a:pt x="168" y="85"/>
                  </a:lnTo>
                  <a:lnTo>
                    <a:pt x="168" y="79"/>
                  </a:lnTo>
                  <a:lnTo>
                    <a:pt x="168" y="74"/>
                  </a:lnTo>
                  <a:lnTo>
                    <a:pt x="168" y="68"/>
                  </a:lnTo>
                  <a:lnTo>
                    <a:pt x="168" y="61"/>
                  </a:lnTo>
                  <a:lnTo>
                    <a:pt x="168" y="55"/>
                  </a:lnTo>
                  <a:lnTo>
                    <a:pt x="168" y="48"/>
                  </a:lnTo>
                  <a:lnTo>
                    <a:pt x="168" y="42"/>
                  </a:lnTo>
                  <a:lnTo>
                    <a:pt x="168" y="34"/>
                  </a:lnTo>
                  <a:lnTo>
                    <a:pt x="168" y="26"/>
                  </a:lnTo>
                  <a:lnTo>
                    <a:pt x="168" y="18"/>
                  </a:lnTo>
                  <a:lnTo>
                    <a:pt x="168" y="10"/>
                  </a:lnTo>
                  <a:lnTo>
                    <a:pt x="168" y="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1" name="Freeform 27">
              <a:extLst>
                <a:ext uri="{FF2B5EF4-FFF2-40B4-BE49-F238E27FC236}">
                  <a16:creationId xmlns:a16="http://schemas.microsoft.com/office/drawing/2014/main" id="{4F2ABF5D-9D8F-BA4F-918D-5BF5364C6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500" y="4460875"/>
              <a:ext cx="1260475" cy="720725"/>
            </a:xfrm>
            <a:custGeom>
              <a:avLst/>
              <a:gdLst>
                <a:gd name="T0" fmla="*/ 2147483646 w 1587"/>
                <a:gd name="T1" fmla="*/ 2147483646 h 907"/>
                <a:gd name="T2" fmla="*/ 2147483646 w 1587"/>
                <a:gd name="T3" fmla="*/ 2147483646 h 907"/>
                <a:gd name="T4" fmla="*/ 2147483646 w 1587"/>
                <a:gd name="T5" fmla="*/ 2147483646 h 907"/>
                <a:gd name="T6" fmla="*/ 2147483646 w 1587"/>
                <a:gd name="T7" fmla="*/ 2147483646 h 907"/>
                <a:gd name="T8" fmla="*/ 2147483646 w 1587"/>
                <a:gd name="T9" fmla="*/ 2147483646 h 907"/>
                <a:gd name="T10" fmla="*/ 2147483646 w 1587"/>
                <a:gd name="T11" fmla="*/ 2147483646 h 907"/>
                <a:gd name="T12" fmla="*/ 2147483646 w 1587"/>
                <a:gd name="T13" fmla="*/ 2147483646 h 907"/>
                <a:gd name="T14" fmla="*/ 2147483646 w 1587"/>
                <a:gd name="T15" fmla="*/ 2147483646 h 907"/>
                <a:gd name="T16" fmla="*/ 2147483646 w 1587"/>
                <a:gd name="T17" fmla="*/ 2147483646 h 907"/>
                <a:gd name="T18" fmla="*/ 2147483646 w 1587"/>
                <a:gd name="T19" fmla="*/ 2147483646 h 907"/>
                <a:gd name="T20" fmla="*/ 0 w 1587"/>
                <a:gd name="T21" fmla="*/ 2147483646 h 907"/>
                <a:gd name="T22" fmla="*/ 2147483646 w 1587"/>
                <a:gd name="T23" fmla="*/ 2147483646 h 907"/>
                <a:gd name="T24" fmla="*/ 2147483646 w 1587"/>
                <a:gd name="T25" fmla="*/ 2147483646 h 907"/>
                <a:gd name="T26" fmla="*/ 2147483646 w 1587"/>
                <a:gd name="T27" fmla="*/ 2147483646 h 907"/>
                <a:gd name="T28" fmla="*/ 2147483646 w 1587"/>
                <a:gd name="T29" fmla="*/ 2147483646 h 907"/>
                <a:gd name="T30" fmla="*/ 2147483646 w 1587"/>
                <a:gd name="T31" fmla="*/ 2147483646 h 907"/>
                <a:gd name="T32" fmla="*/ 2147483646 w 1587"/>
                <a:gd name="T33" fmla="*/ 2147483646 h 907"/>
                <a:gd name="T34" fmla="*/ 2147483646 w 1587"/>
                <a:gd name="T35" fmla="*/ 2147483646 h 907"/>
                <a:gd name="T36" fmla="*/ 2147483646 w 1587"/>
                <a:gd name="T37" fmla="*/ 2147483646 h 907"/>
                <a:gd name="T38" fmla="*/ 2147483646 w 1587"/>
                <a:gd name="T39" fmla="*/ 2147483646 h 907"/>
                <a:gd name="T40" fmla="*/ 2147483646 w 1587"/>
                <a:gd name="T41" fmla="*/ 2147483646 h 907"/>
                <a:gd name="T42" fmla="*/ 2147483646 w 1587"/>
                <a:gd name="T43" fmla="*/ 2147483646 h 907"/>
                <a:gd name="T44" fmla="*/ 2147483646 w 1587"/>
                <a:gd name="T45" fmla="*/ 2147483646 h 907"/>
                <a:gd name="T46" fmla="*/ 2147483646 w 1587"/>
                <a:gd name="T47" fmla="*/ 2147483646 h 907"/>
                <a:gd name="T48" fmla="*/ 2147483646 w 1587"/>
                <a:gd name="T49" fmla="*/ 2147483646 h 907"/>
                <a:gd name="T50" fmla="*/ 2147483646 w 1587"/>
                <a:gd name="T51" fmla="*/ 2147483646 h 907"/>
                <a:gd name="T52" fmla="*/ 2147483646 w 1587"/>
                <a:gd name="T53" fmla="*/ 2147483646 h 907"/>
                <a:gd name="T54" fmla="*/ 2147483646 w 1587"/>
                <a:gd name="T55" fmla="*/ 2147483646 h 907"/>
                <a:gd name="T56" fmla="*/ 2147483646 w 1587"/>
                <a:gd name="T57" fmla="*/ 2147483646 h 907"/>
                <a:gd name="T58" fmla="*/ 2147483646 w 1587"/>
                <a:gd name="T59" fmla="*/ 2147483646 h 907"/>
                <a:gd name="T60" fmla="*/ 2147483646 w 1587"/>
                <a:gd name="T61" fmla="*/ 2147483646 h 907"/>
                <a:gd name="T62" fmla="*/ 2147483646 w 1587"/>
                <a:gd name="T63" fmla="*/ 2147483646 h 907"/>
                <a:gd name="T64" fmla="*/ 2147483646 w 1587"/>
                <a:gd name="T65" fmla="*/ 2147483646 h 907"/>
                <a:gd name="T66" fmla="*/ 2147483646 w 1587"/>
                <a:gd name="T67" fmla="*/ 2147483646 h 907"/>
                <a:gd name="T68" fmla="*/ 2147483646 w 1587"/>
                <a:gd name="T69" fmla="*/ 2147483646 h 907"/>
                <a:gd name="T70" fmla="*/ 2147483646 w 1587"/>
                <a:gd name="T71" fmla="*/ 2147483646 h 907"/>
                <a:gd name="T72" fmla="*/ 2147483646 w 1587"/>
                <a:gd name="T73" fmla="*/ 2147483646 h 907"/>
                <a:gd name="T74" fmla="*/ 2147483646 w 1587"/>
                <a:gd name="T75" fmla="*/ 2147483646 h 907"/>
                <a:gd name="T76" fmla="*/ 2147483646 w 1587"/>
                <a:gd name="T77" fmla="*/ 2147483646 h 907"/>
                <a:gd name="T78" fmla="*/ 2147483646 w 1587"/>
                <a:gd name="T79" fmla="*/ 2147483646 h 907"/>
                <a:gd name="T80" fmla="*/ 2147483646 w 1587"/>
                <a:gd name="T81" fmla="*/ 2147483646 h 907"/>
                <a:gd name="T82" fmla="*/ 2147483646 w 1587"/>
                <a:gd name="T83" fmla="*/ 2147483646 h 907"/>
                <a:gd name="T84" fmla="*/ 2147483646 w 1587"/>
                <a:gd name="T85" fmla="*/ 2147483646 h 907"/>
                <a:gd name="T86" fmla="*/ 2147483646 w 1587"/>
                <a:gd name="T87" fmla="*/ 0 h 90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87"/>
                <a:gd name="T133" fmla="*/ 0 h 907"/>
                <a:gd name="T134" fmla="*/ 1587 w 1587"/>
                <a:gd name="T135" fmla="*/ 907 h 90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87" h="907">
                  <a:moveTo>
                    <a:pt x="794" y="0"/>
                  </a:moveTo>
                  <a:lnTo>
                    <a:pt x="754" y="0"/>
                  </a:lnTo>
                  <a:lnTo>
                    <a:pt x="714" y="1"/>
                  </a:lnTo>
                  <a:lnTo>
                    <a:pt x="674" y="5"/>
                  </a:lnTo>
                  <a:lnTo>
                    <a:pt x="634" y="9"/>
                  </a:lnTo>
                  <a:lnTo>
                    <a:pt x="595" y="14"/>
                  </a:lnTo>
                  <a:lnTo>
                    <a:pt x="558" y="21"/>
                  </a:lnTo>
                  <a:lnTo>
                    <a:pt x="522" y="27"/>
                  </a:lnTo>
                  <a:lnTo>
                    <a:pt x="485" y="35"/>
                  </a:lnTo>
                  <a:lnTo>
                    <a:pt x="450" y="45"/>
                  </a:lnTo>
                  <a:lnTo>
                    <a:pt x="416" y="54"/>
                  </a:lnTo>
                  <a:lnTo>
                    <a:pt x="382" y="65"/>
                  </a:lnTo>
                  <a:lnTo>
                    <a:pt x="350" y="77"/>
                  </a:lnTo>
                  <a:lnTo>
                    <a:pt x="320" y="89"/>
                  </a:lnTo>
                  <a:lnTo>
                    <a:pt x="290" y="104"/>
                  </a:lnTo>
                  <a:lnTo>
                    <a:pt x="261" y="118"/>
                  </a:lnTo>
                  <a:lnTo>
                    <a:pt x="234" y="133"/>
                  </a:lnTo>
                  <a:lnTo>
                    <a:pt x="206" y="149"/>
                  </a:lnTo>
                  <a:lnTo>
                    <a:pt x="182" y="165"/>
                  </a:lnTo>
                  <a:lnTo>
                    <a:pt x="158" y="182"/>
                  </a:lnTo>
                  <a:lnTo>
                    <a:pt x="136" y="200"/>
                  </a:lnTo>
                  <a:lnTo>
                    <a:pt x="115" y="217"/>
                  </a:lnTo>
                  <a:lnTo>
                    <a:pt x="96" y="237"/>
                  </a:lnTo>
                  <a:lnTo>
                    <a:pt x="78" y="256"/>
                  </a:lnTo>
                  <a:lnTo>
                    <a:pt x="62" y="277"/>
                  </a:lnTo>
                  <a:lnTo>
                    <a:pt x="48" y="297"/>
                  </a:lnTo>
                  <a:lnTo>
                    <a:pt x="37" y="318"/>
                  </a:lnTo>
                  <a:lnTo>
                    <a:pt x="25" y="339"/>
                  </a:lnTo>
                  <a:lnTo>
                    <a:pt x="16" y="361"/>
                  </a:lnTo>
                  <a:lnTo>
                    <a:pt x="9" y="384"/>
                  </a:lnTo>
                  <a:lnTo>
                    <a:pt x="5" y="406"/>
                  </a:lnTo>
                  <a:lnTo>
                    <a:pt x="1" y="430"/>
                  </a:lnTo>
                  <a:lnTo>
                    <a:pt x="0" y="453"/>
                  </a:lnTo>
                  <a:lnTo>
                    <a:pt x="1" y="477"/>
                  </a:lnTo>
                  <a:lnTo>
                    <a:pt x="5" y="499"/>
                  </a:lnTo>
                  <a:lnTo>
                    <a:pt x="9" y="521"/>
                  </a:lnTo>
                  <a:lnTo>
                    <a:pt x="16" y="544"/>
                  </a:lnTo>
                  <a:lnTo>
                    <a:pt x="25" y="566"/>
                  </a:lnTo>
                  <a:lnTo>
                    <a:pt x="37" y="589"/>
                  </a:lnTo>
                  <a:lnTo>
                    <a:pt x="48" y="609"/>
                  </a:lnTo>
                  <a:lnTo>
                    <a:pt x="62" y="630"/>
                  </a:lnTo>
                  <a:lnTo>
                    <a:pt x="78" y="649"/>
                  </a:lnTo>
                  <a:lnTo>
                    <a:pt x="96" y="669"/>
                  </a:lnTo>
                  <a:lnTo>
                    <a:pt x="115" y="688"/>
                  </a:lnTo>
                  <a:lnTo>
                    <a:pt x="136" y="707"/>
                  </a:lnTo>
                  <a:lnTo>
                    <a:pt x="158" y="725"/>
                  </a:lnTo>
                  <a:lnTo>
                    <a:pt x="182" y="742"/>
                  </a:lnTo>
                  <a:lnTo>
                    <a:pt x="206" y="758"/>
                  </a:lnTo>
                  <a:lnTo>
                    <a:pt x="234" y="774"/>
                  </a:lnTo>
                  <a:lnTo>
                    <a:pt x="261" y="789"/>
                  </a:lnTo>
                  <a:lnTo>
                    <a:pt x="290" y="803"/>
                  </a:lnTo>
                  <a:lnTo>
                    <a:pt x="320" y="816"/>
                  </a:lnTo>
                  <a:lnTo>
                    <a:pt x="350" y="829"/>
                  </a:lnTo>
                  <a:lnTo>
                    <a:pt x="382" y="841"/>
                  </a:lnTo>
                  <a:lnTo>
                    <a:pt x="416" y="853"/>
                  </a:lnTo>
                  <a:lnTo>
                    <a:pt x="450" y="862"/>
                  </a:lnTo>
                  <a:lnTo>
                    <a:pt x="485" y="870"/>
                  </a:lnTo>
                  <a:lnTo>
                    <a:pt x="522" y="880"/>
                  </a:lnTo>
                  <a:lnTo>
                    <a:pt x="558" y="886"/>
                  </a:lnTo>
                  <a:lnTo>
                    <a:pt x="595" y="893"/>
                  </a:lnTo>
                  <a:lnTo>
                    <a:pt x="634" y="897"/>
                  </a:lnTo>
                  <a:lnTo>
                    <a:pt x="674" y="901"/>
                  </a:lnTo>
                  <a:lnTo>
                    <a:pt x="714" y="904"/>
                  </a:lnTo>
                  <a:lnTo>
                    <a:pt x="754" y="905"/>
                  </a:lnTo>
                  <a:lnTo>
                    <a:pt x="794" y="907"/>
                  </a:lnTo>
                  <a:lnTo>
                    <a:pt x="835" y="905"/>
                  </a:lnTo>
                  <a:lnTo>
                    <a:pt x="875" y="904"/>
                  </a:lnTo>
                  <a:lnTo>
                    <a:pt x="915" y="901"/>
                  </a:lnTo>
                  <a:lnTo>
                    <a:pt x="954" y="897"/>
                  </a:lnTo>
                  <a:lnTo>
                    <a:pt x="992" y="893"/>
                  </a:lnTo>
                  <a:lnTo>
                    <a:pt x="1030" y="886"/>
                  </a:lnTo>
                  <a:lnTo>
                    <a:pt x="1067" y="880"/>
                  </a:lnTo>
                  <a:lnTo>
                    <a:pt x="1102" y="870"/>
                  </a:lnTo>
                  <a:lnTo>
                    <a:pt x="1138" y="862"/>
                  </a:lnTo>
                  <a:lnTo>
                    <a:pt x="1173" y="853"/>
                  </a:lnTo>
                  <a:lnTo>
                    <a:pt x="1205" y="841"/>
                  </a:lnTo>
                  <a:lnTo>
                    <a:pt x="1238" y="829"/>
                  </a:lnTo>
                  <a:lnTo>
                    <a:pt x="1269" y="816"/>
                  </a:lnTo>
                  <a:lnTo>
                    <a:pt x="1299" y="803"/>
                  </a:lnTo>
                  <a:lnTo>
                    <a:pt x="1328" y="789"/>
                  </a:lnTo>
                  <a:lnTo>
                    <a:pt x="1355" y="774"/>
                  </a:lnTo>
                  <a:lnTo>
                    <a:pt x="1381" y="758"/>
                  </a:lnTo>
                  <a:lnTo>
                    <a:pt x="1406" y="742"/>
                  </a:lnTo>
                  <a:lnTo>
                    <a:pt x="1430" y="725"/>
                  </a:lnTo>
                  <a:lnTo>
                    <a:pt x="1453" y="707"/>
                  </a:lnTo>
                  <a:lnTo>
                    <a:pt x="1472" y="688"/>
                  </a:lnTo>
                  <a:lnTo>
                    <a:pt x="1491" y="669"/>
                  </a:lnTo>
                  <a:lnTo>
                    <a:pt x="1509" y="649"/>
                  </a:lnTo>
                  <a:lnTo>
                    <a:pt x="1525" y="630"/>
                  </a:lnTo>
                  <a:lnTo>
                    <a:pt x="1539" y="609"/>
                  </a:lnTo>
                  <a:lnTo>
                    <a:pt x="1552" y="589"/>
                  </a:lnTo>
                  <a:lnTo>
                    <a:pt x="1563" y="566"/>
                  </a:lnTo>
                  <a:lnTo>
                    <a:pt x="1571" y="544"/>
                  </a:lnTo>
                  <a:lnTo>
                    <a:pt x="1579" y="521"/>
                  </a:lnTo>
                  <a:lnTo>
                    <a:pt x="1584" y="499"/>
                  </a:lnTo>
                  <a:lnTo>
                    <a:pt x="1587" y="477"/>
                  </a:lnTo>
                  <a:lnTo>
                    <a:pt x="1587" y="453"/>
                  </a:lnTo>
                  <a:lnTo>
                    <a:pt x="1587" y="430"/>
                  </a:lnTo>
                  <a:lnTo>
                    <a:pt x="1584" y="406"/>
                  </a:lnTo>
                  <a:lnTo>
                    <a:pt x="1579" y="384"/>
                  </a:lnTo>
                  <a:lnTo>
                    <a:pt x="1571" y="361"/>
                  </a:lnTo>
                  <a:lnTo>
                    <a:pt x="1563" y="339"/>
                  </a:lnTo>
                  <a:lnTo>
                    <a:pt x="1552" y="318"/>
                  </a:lnTo>
                  <a:lnTo>
                    <a:pt x="1539" y="297"/>
                  </a:lnTo>
                  <a:lnTo>
                    <a:pt x="1525" y="277"/>
                  </a:lnTo>
                  <a:lnTo>
                    <a:pt x="1509" y="256"/>
                  </a:lnTo>
                  <a:lnTo>
                    <a:pt x="1491" y="237"/>
                  </a:lnTo>
                  <a:lnTo>
                    <a:pt x="1472" y="217"/>
                  </a:lnTo>
                  <a:lnTo>
                    <a:pt x="1453" y="200"/>
                  </a:lnTo>
                  <a:lnTo>
                    <a:pt x="1430" y="182"/>
                  </a:lnTo>
                  <a:lnTo>
                    <a:pt x="1406" y="165"/>
                  </a:lnTo>
                  <a:lnTo>
                    <a:pt x="1381" y="149"/>
                  </a:lnTo>
                  <a:lnTo>
                    <a:pt x="1355" y="133"/>
                  </a:lnTo>
                  <a:lnTo>
                    <a:pt x="1328" y="118"/>
                  </a:lnTo>
                  <a:lnTo>
                    <a:pt x="1299" y="104"/>
                  </a:lnTo>
                  <a:lnTo>
                    <a:pt x="1269" y="89"/>
                  </a:lnTo>
                  <a:lnTo>
                    <a:pt x="1238" y="77"/>
                  </a:lnTo>
                  <a:lnTo>
                    <a:pt x="1205" y="65"/>
                  </a:lnTo>
                  <a:lnTo>
                    <a:pt x="1173" y="54"/>
                  </a:lnTo>
                  <a:lnTo>
                    <a:pt x="1138" y="45"/>
                  </a:lnTo>
                  <a:lnTo>
                    <a:pt x="1102" y="35"/>
                  </a:lnTo>
                  <a:lnTo>
                    <a:pt x="1067" y="27"/>
                  </a:lnTo>
                  <a:lnTo>
                    <a:pt x="1030" y="21"/>
                  </a:lnTo>
                  <a:lnTo>
                    <a:pt x="992" y="14"/>
                  </a:lnTo>
                  <a:lnTo>
                    <a:pt x="954" y="9"/>
                  </a:lnTo>
                  <a:lnTo>
                    <a:pt x="915" y="5"/>
                  </a:lnTo>
                  <a:lnTo>
                    <a:pt x="875" y="1"/>
                  </a:lnTo>
                  <a:lnTo>
                    <a:pt x="835" y="0"/>
                  </a:lnTo>
                  <a:lnTo>
                    <a:pt x="794" y="0"/>
                  </a:lnTo>
                </a:path>
              </a:pathLst>
            </a:custGeom>
            <a:solidFill>
              <a:schemeClr val="bg1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32" name="Rectangle 28">
              <a:extLst>
                <a:ext uri="{FF2B5EF4-FFF2-40B4-BE49-F238E27FC236}">
                  <a16:creationId xmlns:a16="http://schemas.microsoft.com/office/drawing/2014/main" id="{889B3F38-F660-3945-9B61-806002AAB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1950" y="4684712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33" name="Rectangle 29">
              <a:extLst>
                <a:ext uri="{FF2B5EF4-FFF2-40B4-BE49-F238E27FC236}">
                  <a16:creationId xmlns:a16="http://schemas.microsoft.com/office/drawing/2014/main" id="{9682CF26-E673-B842-93F7-58A7A0244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3400" y="480060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34" name="Rectangle 30">
              <a:extLst>
                <a:ext uri="{FF2B5EF4-FFF2-40B4-BE49-F238E27FC236}">
                  <a16:creationId xmlns:a16="http://schemas.microsoft.com/office/drawing/2014/main" id="{2BCA4C0B-060D-DA45-9510-C7854E4A30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4700" y="4684712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35" name="Rectangle 31">
              <a:extLst>
                <a:ext uri="{FF2B5EF4-FFF2-40B4-BE49-F238E27FC236}">
                  <a16:creationId xmlns:a16="http://schemas.microsoft.com/office/drawing/2014/main" id="{B0554A80-40FE-284A-9E50-B656EB0EF5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4588" y="4684712"/>
              <a:ext cx="1714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36" name="Rectangle 32">
              <a:extLst>
                <a:ext uri="{FF2B5EF4-FFF2-40B4-BE49-F238E27FC236}">
                  <a16:creationId xmlns:a16="http://schemas.microsoft.com/office/drawing/2014/main" id="{AB2FC80F-CF36-3749-B62D-7B5520B463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9800" y="4684712"/>
              <a:ext cx="18573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37" name="Freeform 33">
              <a:extLst>
                <a:ext uri="{FF2B5EF4-FFF2-40B4-BE49-F238E27FC236}">
                  <a16:creationId xmlns:a16="http://schemas.microsoft.com/office/drawing/2014/main" id="{7E48356D-72E9-FD46-B7CC-90EF5B89C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813" y="2101850"/>
              <a:ext cx="76200" cy="152400"/>
            </a:xfrm>
            <a:custGeom>
              <a:avLst/>
              <a:gdLst>
                <a:gd name="T0" fmla="*/ 0 w 96"/>
                <a:gd name="T1" fmla="*/ 0 h 192"/>
                <a:gd name="T2" fmla="*/ 2147483646 w 96"/>
                <a:gd name="T3" fmla="*/ 2147483646 h 192"/>
                <a:gd name="T4" fmla="*/ 2147483646 w 96"/>
                <a:gd name="T5" fmla="*/ 0 h 192"/>
                <a:gd name="T6" fmla="*/ 2147483646 w 96"/>
                <a:gd name="T7" fmla="*/ 0 h 192"/>
                <a:gd name="T8" fmla="*/ 0 w 96"/>
                <a:gd name="T9" fmla="*/ 0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6"/>
                <a:gd name="T16" fmla="*/ 0 h 192"/>
                <a:gd name="T17" fmla="*/ 96 w 96"/>
                <a:gd name="T18" fmla="*/ 192 h 1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6" h="192">
                  <a:moveTo>
                    <a:pt x="0" y="0"/>
                  </a:moveTo>
                  <a:lnTo>
                    <a:pt x="64" y="192"/>
                  </a:lnTo>
                  <a:lnTo>
                    <a:pt x="96" y="0"/>
                  </a:lnTo>
                  <a:lnTo>
                    <a:pt x="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38" name="Line 34">
              <a:extLst>
                <a:ext uri="{FF2B5EF4-FFF2-40B4-BE49-F238E27FC236}">
                  <a16:creationId xmlns:a16="http://schemas.microsoft.com/office/drawing/2014/main" id="{369B25D5-460D-1640-B185-6A97B7D373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22613" y="1771650"/>
              <a:ext cx="1587" cy="330200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9" name="Rectangle 35">
              <a:extLst>
                <a:ext uri="{FF2B5EF4-FFF2-40B4-BE49-F238E27FC236}">
                  <a16:creationId xmlns:a16="http://schemas.microsoft.com/office/drawing/2014/main" id="{6D1C5D92-CD12-0143-8B95-3063B35C8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9450" y="4678362"/>
              <a:ext cx="10099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40" name="Freeform 36">
              <a:extLst>
                <a:ext uri="{FF2B5EF4-FFF2-40B4-BE49-F238E27FC236}">
                  <a16:creationId xmlns:a16="http://schemas.microsoft.com/office/drawing/2014/main" id="{E1F4490E-4636-8643-8A41-1BF53732D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500" y="2301875"/>
              <a:ext cx="1260475" cy="720725"/>
            </a:xfrm>
            <a:custGeom>
              <a:avLst/>
              <a:gdLst>
                <a:gd name="T0" fmla="*/ 2147483646 w 1587"/>
                <a:gd name="T1" fmla="*/ 2147483646 h 907"/>
                <a:gd name="T2" fmla="*/ 2147483646 w 1587"/>
                <a:gd name="T3" fmla="*/ 2147483646 h 907"/>
                <a:gd name="T4" fmla="*/ 2147483646 w 1587"/>
                <a:gd name="T5" fmla="*/ 2147483646 h 907"/>
                <a:gd name="T6" fmla="*/ 2147483646 w 1587"/>
                <a:gd name="T7" fmla="*/ 2147483646 h 907"/>
                <a:gd name="T8" fmla="*/ 2147483646 w 1587"/>
                <a:gd name="T9" fmla="*/ 2147483646 h 907"/>
                <a:gd name="T10" fmla="*/ 2147483646 w 1587"/>
                <a:gd name="T11" fmla="*/ 2147483646 h 907"/>
                <a:gd name="T12" fmla="*/ 2147483646 w 1587"/>
                <a:gd name="T13" fmla="*/ 2147483646 h 907"/>
                <a:gd name="T14" fmla="*/ 2147483646 w 1587"/>
                <a:gd name="T15" fmla="*/ 2147483646 h 907"/>
                <a:gd name="T16" fmla="*/ 2147483646 w 1587"/>
                <a:gd name="T17" fmla="*/ 2147483646 h 907"/>
                <a:gd name="T18" fmla="*/ 2147483646 w 1587"/>
                <a:gd name="T19" fmla="*/ 2147483646 h 907"/>
                <a:gd name="T20" fmla="*/ 0 w 1587"/>
                <a:gd name="T21" fmla="*/ 2147483646 h 907"/>
                <a:gd name="T22" fmla="*/ 2147483646 w 1587"/>
                <a:gd name="T23" fmla="*/ 2147483646 h 907"/>
                <a:gd name="T24" fmla="*/ 2147483646 w 1587"/>
                <a:gd name="T25" fmla="*/ 2147483646 h 907"/>
                <a:gd name="T26" fmla="*/ 2147483646 w 1587"/>
                <a:gd name="T27" fmla="*/ 2147483646 h 907"/>
                <a:gd name="T28" fmla="*/ 2147483646 w 1587"/>
                <a:gd name="T29" fmla="*/ 2147483646 h 907"/>
                <a:gd name="T30" fmla="*/ 2147483646 w 1587"/>
                <a:gd name="T31" fmla="*/ 2147483646 h 907"/>
                <a:gd name="T32" fmla="*/ 2147483646 w 1587"/>
                <a:gd name="T33" fmla="*/ 2147483646 h 907"/>
                <a:gd name="T34" fmla="*/ 2147483646 w 1587"/>
                <a:gd name="T35" fmla="*/ 2147483646 h 907"/>
                <a:gd name="T36" fmla="*/ 2147483646 w 1587"/>
                <a:gd name="T37" fmla="*/ 2147483646 h 907"/>
                <a:gd name="T38" fmla="*/ 2147483646 w 1587"/>
                <a:gd name="T39" fmla="*/ 2147483646 h 907"/>
                <a:gd name="T40" fmla="*/ 2147483646 w 1587"/>
                <a:gd name="T41" fmla="*/ 2147483646 h 907"/>
                <a:gd name="T42" fmla="*/ 2147483646 w 1587"/>
                <a:gd name="T43" fmla="*/ 2147483646 h 907"/>
                <a:gd name="T44" fmla="*/ 2147483646 w 1587"/>
                <a:gd name="T45" fmla="*/ 2147483646 h 907"/>
                <a:gd name="T46" fmla="*/ 2147483646 w 1587"/>
                <a:gd name="T47" fmla="*/ 2147483646 h 907"/>
                <a:gd name="T48" fmla="*/ 2147483646 w 1587"/>
                <a:gd name="T49" fmla="*/ 2147483646 h 907"/>
                <a:gd name="T50" fmla="*/ 2147483646 w 1587"/>
                <a:gd name="T51" fmla="*/ 2147483646 h 907"/>
                <a:gd name="T52" fmla="*/ 2147483646 w 1587"/>
                <a:gd name="T53" fmla="*/ 2147483646 h 907"/>
                <a:gd name="T54" fmla="*/ 2147483646 w 1587"/>
                <a:gd name="T55" fmla="*/ 2147483646 h 907"/>
                <a:gd name="T56" fmla="*/ 2147483646 w 1587"/>
                <a:gd name="T57" fmla="*/ 2147483646 h 907"/>
                <a:gd name="T58" fmla="*/ 2147483646 w 1587"/>
                <a:gd name="T59" fmla="*/ 2147483646 h 907"/>
                <a:gd name="T60" fmla="*/ 2147483646 w 1587"/>
                <a:gd name="T61" fmla="*/ 2147483646 h 907"/>
                <a:gd name="T62" fmla="*/ 2147483646 w 1587"/>
                <a:gd name="T63" fmla="*/ 2147483646 h 907"/>
                <a:gd name="T64" fmla="*/ 2147483646 w 1587"/>
                <a:gd name="T65" fmla="*/ 2147483646 h 907"/>
                <a:gd name="T66" fmla="*/ 2147483646 w 1587"/>
                <a:gd name="T67" fmla="*/ 2147483646 h 907"/>
                <a:gd name="T68" fmla="*/ 2147483646 w 1587"/>
                <a:gd name="T69" fmla="*/ 2147483646 h 907"/>
                <a:gd name="T70" fmla="*/ 2147483646 w 1587"/>
                <a:gd name="T71" fmla="*/ 2147483646 h 907"/>
                <a:gd name="T72" fmla="*/ 2147483646 w 1587"/>
                <a:gd name="T73" fmla="*/ 2147483646 h 907"/>
                <a:gd name="T74" fmla="*/ 2147483646 w 1587"/>
                <a:gd name="T75" fmla="*/ 2147483646 h 907"/>
                <a:gd name="T76" fmla="*/ 2147483646 w 1587"/>
                <a:gd name="T77" fmla="*/ 2147483646 h 907"/>
                <a:gd name="T78" fmla="*/ 2147483646 w 1587"/>
                <a:gd name="T79" fmla="*/ 2147483646 h 907"/>
                <a:gd name="T80" fmla="*/ 2147483646 w 1587"/>
                <a:gd name="T81" fmla="*/ 2147483646 h 907"/>
                <a:gd name="T82" fmla="*/ 2147483646 w 1587"/>
                <a:gd name="T83" fmla="*/ 2147483646 h 907"/>
                <a:gd name="T84" fmla="*/ 2147483646 w 1587"/>
                <a:gd name="T85" fmla="*/ 2147483646 h 907"/>
                <a:gd name="T86" fmla="*/ 2147483646 w 1587"/>
                <a:gd name="T87" fmla="*/ 0 h 90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87"/>
                <a:gd name="T133" fmla="*/ 0 h 907"/>
                <a:gd name="T134" fmla="*/ 1587 w 1587"/>
                <a:gd name="T135" fmla="*/ 907 h 90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87" h="907">
                  <a:moveTo>
                    <a:pt x="794" y="0"/>
                  </a:moveTo>
                  <a:lnTo>
                    <a:pt x="754" y="0"/>
                  </a:lnTo>
                  <a:lnTo>
                    <a:pt x="714" y="1"/>
                  </a:lnTo>
                  <a:lnTo>
                    <a:pt x="674" y="5"/>
                  </a:lnTo>
                  <a:lnTo>
                    <a:pt x="634" y="9"/>
                  </a:lnTo>
                  <a:lnTo>
                    <a:pt x="595" y="14"/>
                  </a:lnTo>
                  <a:lnTo>
                    <a:pt x="558" y="21"/>
                  </a:lnTo>
                  <a:lnTo>
                    <a:pt x="522" y="27"/>
                  </a:lnTo>
                  <a:lnTo>
                    <a:pt x="485" y="35"/>
                  </a:lnTo>
                  <a:lnTo>
                    <a:pt x="450" y="45"/>
                  </a:lnTo>
                  <a:lnTo>
                    <a:pt x="416" y="54"/>
                  </a:lnTo>
                  <a:lnTo>
                    <a:pt x="382" y="65"/>
                  </a:lnTo>
                  <a:lnTo>
                    <a:pt x="350" y="77"/>
                  </a:lnTo>
                  <a:lnTo>
                    <a:pt x="320" y="89"/>
                  </a:lnTo>
                  <a:lnTo>
                    <a:pt x="290" y="104"/>
                  </a:lnTo>
                  <a:lnTo>
                    <a:pt x="261" y="118"/>
                  </a:lnTo>
                  <a:lnTo>
                    <a:pt x="234" y="133"/>
                  </a:lnTo>
                  <a:lnTo>
                    <a:pt x="206" y="149"/>
                  </a:lnTo>
                  <a:lnTo>
                    <a:pt x="182" y="165"/>
                  </a:lnTo>
                  <a:lnTo>
                    <a:pt x="158" y="182"/>
                  </a:lnTo>
                  <a:lnTo>
                    <a:pt x="136" y="200"/>
                  </a:lnTo>
                  <a:lnTo>
                    <a:pt x="115" y="217"/>
                  </a:lnTo>
                  <a:lnTo>
                    <a:pt x="96" y="237"/>
                  </a:lnTo>
                  <a:lnTo>
                    <a:pt x="78" y="256"/>
                  </a:lnTo>
                  <a:lnTo>
                    <a:pt x="62" y="277"/>
                  </a:lnTo>
                  <a:lnTo>
                    <a:pt x="48" y="297"/>
                  </a:lnTo>
                  <a:lnTo>
                    <a:pt x="37" y="318"/>
                  </a:lnTo>
                  <a:lnTo>
                    <a:pt x="25" y="339"/>
                  </a:lnTo>
                  <a:lnTo>
                    <a:pt x="16" y="361"/>
                  </a:lnTo>
                  <a:lnTo>
                    <a:pt x="9" y="384"/>
                  </a:lnTo>
                  <a:lnTo>
                    <a:pt x="5" y="406"/>
                  </a:lnTo>
                  <a:lnTo>
                    <a:pt x="1" y="430"/>
                  </a:lnTo>
                  <a:lnTo>
                    <a:pt x="0" y="453"/>
                  </a:lnTo>
                  <a:lnTo>
                    <a:pt x="1" y="477"/>
                  </a:lnTo>
                  <a:lnTo>
                    <a:pt x="5" y="499"/>
                  </a:lnTo>
                  <a:lnTo>
                    <a:pt x="9" y="521"/>
                  </a:lnTo>
                  <a:lnTo>
                    <a:pt x="16" y="544"/>
                  </a:lnTo>
                  <a:lnTo>
                    <a:pt x="25" y="566"/>
                  </a:lnTo>
                  <a:lnTo>
                    <a:pt x="37" y="589"/>
                  </a:lnTo>
                  <a:lnTo>
                    <a:pt x="48" y="609"/>
                  </a:lnTo>
                  <a:lnTo>
                    <a:pt x="62" y="630"/>
                  </a:lnTo>
                  <a:lnTo>
                    <a:pt x="78" y="649"/>
                  </a:lnTo>
                  <a:lnTo>
                    <a:pt x="96" y="669"/>
                  </a:lnTo>
                  <a:lnTo>
                    <a:pt x="115" y="688"/>
                  </a:lnTo>
                  <a:lnTo>
                    <a:pt x="136" y="707"/>
                  </a:lnTo>
                  <a:lnTo>
                    <a:pt x="158" y="725"/>
                  </a:lnTo>
                  <a:lnTo>
                    <a:pt x="182" y="742"/>
                  </a:lnTo>
                  <a:lnTo>
                    <a:pt x="206" y="758"/>
                  </a:lnTo>
                  <a:lnTo>
                    <a:pt x="234" y="774"/>
                  </a:lnTo>
                  <a:lnTo>
                    <a:pt x="261" y="789"/>
                  </a:lnTo>
                  <a:lnTo>
                    <a:pt x="290" y="803"/>
                  </a:lnTo>
                  <a:lnTo>
                    <a:pt x="320" y="816"/>
                  </a:lnTo>
                  <a:lnTo>
                    <a:pt x="350" y="829"/>
                  </a:lnTo>
                  <a:lnTo>
                    <a:pt x="382" y="841"/>
                  </a:lnTo>
                  <a:lnTo>
                    <a:pt x="416" y="853"/>
                  </a:lnTo>
                  <a:lnTo>
                    <a:pt x="450" y="862"/>
                  </a:lnTo>
                  <a:lnTo>
                    <a:pt x="485" y="870"/>
                  </a:lnTo>
                  <a:lnTo>
                    <a:pt x="522" y="880"/>
                  </a:lnTo>
                  <a:lnTo>
                    <a:pt x="558" y="886"/>
                  </a:lnTo>
                  <a:lnTo>
                    <a:pt x="595" y="893"/>
                  </a:lnTo>
                  <a:lnTo>
                    <a:pt x="634" y="897"/>
                  </a:lnTo>
                  <a:lnTo>
                    <a:pt x="674" y="901"/>
                  </a:lnTo>
                  <a:lnTo>
                    <a:pt x="714" y="904"/>
                  </a:lnTo>
                  <a:lnTo>
                    <a:pt x="754" y="905"/>
                  </a:lnTo>
                  <a:lnTo>
                    <a:pt x="794" y="907"/>
                  </a:lnTo>
                  <a:lnTo>
                    <a:pt x="835" y="905"/>
                  </a:lnTo>
                  <a:lnTo>
                    <a:pt x="875" y="904"/>
                  </a:lnTo>
                  <a:lnTo>
                    <a:pt x="915" y="901"/>
                  </a:lnTo>
                  <a:lnTo>
                    <a:pt x="954" y="897"/>
                  </a:lnTo>
                  <a:lnTo>
                    <a:pt x="992" y="893"/>
                  </a:lnTo>
                  <a:lnTo>
                    <a:pt x="1030" y="886"/>
                  </a:lnTo>
                  <a:lnTo>
                    <a:pt x="1067" y="880"/>
                  </a:lnTo>
                  <a:lnTo>
                    <a:pt x="1102" y="870"/>
                  </a:lnTo>
                  <a:lnTo>
                    <a:pt x="1138" y="862"/>
                  </a:lnTo>
                  <a:lnTo>
                    <a:pt x="1173" y="853"/>
                  </a:lnTo>
                  <a:lnTo>
                    <a:pt x="1205" y="841"/>
                  </a:lnTo>
                  <a:lnTo>
                    <a:pt x="1238" y="829"/>
                  </a:lnTo>
                  <a:lnTo>
                    <a:pt x="1269" y="816"/>
                  </a:lnTo>
                  <a:lnTo>
                    <a:pt x="1299" y="803"/>
                  </a:lnTo>
                  <a:lnTo>
                    <a:pt x="1328" y="789"/>
                  </a:lnTo>
                  <a:lnTo>
                    <a:pt x="1355" y="774"/>
                  </a:lnTo>
                  <a:lnTo>
                    <a:pt x="1381" y="758"/>
                  </a:lnTo>
                  <a:lnTo>
                    <a:pt x="1406" y="742"/>
                  </a:lnTo>
                  <a:lnTo>
                    <a:pt x="1430" y="725"/>
                  </a:lnTo>
                  <a:lnTo>
                    <a:pt x="1453" y="707"/>
                  </a:lnTo>
                  <a:lnTo>
                    <a:pt x="1472" y="688"/>
                  </a:lnTo>
                  <a:lnTo>
                    <a:pt x="1491" y="669"/>
                  </a:lnTo>
                  <a:lnTo>
                    <a:pt x="1509" y="649"/>
                  </a:lnTo>
                  <a:lnTo>
                    <a:pt x="1525" y="630"/>
                  </a:lnTo>
                  <a:lnTo>
                    <a:pt x="1539" y="609"/>
                  </a:lnTo>
                  <a:lnTo>
                    <a:pt x="1552" y="589"/>
                  </a:lnTo>
                  <a:lnTo>
                    <a:pt x="1563" y="566"/>
                  </a:lnTo>
                  <a:lnTo>
                    <a:pt x="1571" y="544"/>
                  </a:lnTo>
                  <a:lnTo>
                    <a:pt x="1579" y="521"/>
                  </a:lnTo>
                  <a:lnTo>
                    <a:pt x="1584" y="499"/>
                  </a:lnTo>
                  <a:lnTo>
                    <a:pt x="1587" y="477"/>
                  </a:lnTo>
                  <a:lnTo>
                    <a:pt x="1587" y="453"/>
                  </a:lnTo>
                  <a:lnTo>
                    <a:pt x="1587" y="430"/>
                  </a:lnTo>
                  <a:lnTo>
                    <a:pt x="1584" y="406"/>
                  </a:lnTo>
                  <a:lnTo>
                    <a:pt x="1579" y="384"/>
                  </a:lnTo>
                  <a:lnTo>
                    <a:pt x="1571" y="361"/>
                  </a:lnTo>
                  <a:lnTo>
                    <a:pt x="1563" y="339"/>
                  </a:lnTo>
                  <a:lnTo>
                    <a:pt x="1552" y="318"/>
                  </a:lnTo>
                  <a:lnTo>
                    <a:pt x="1539" y="297"/>
                  </a:lnTo>
                  <a:lnTo>
                    <a:pt x="1525" y="277"/>
                  </a:lnTo>
                  <a:lnTo>
                    <a:pt x="1509" y="256"/>
                  </a:lnTo>
                  <a:lnTo>
                    <a:pt x="1491" y="237"/>
                  </a:lnTo>
                  <a:lnTo>
                    <a:pt x="1472" y="217"/>
                  </a:lnTo>
                  <a:lnTo>
                    <a:pt x="1453" y="200"/>
                  </a:lnTo>
                  <a:lnTo>
                    <a:pt x="1430" y="182"/>
                  </a:lnTo>
                  <a:lnTo>
                    <a:pt x="1406" y="165"/>
                  </a:lnTo>
                  <a:lnTo>
                    <a:pt x="1381" y="149"/>
                  </a:lnTo>
                  <a:lnTo>
                    <a:pt x="1355" y="133"/>
                  </a:lnTo>
                  <a:lnTo>
                    <a:pt x="1328" y="118"/>
                  </a:lnTo>
                  <a:lnTo>
                    <a:pt x="1299" y="104"/>
                  </a:lnTo>
                  <a:lnTo>
                    <a:pt x="1269" y="89"/>
                  </a:lnTo>
                  <a:lnTo>
                    <a:pt x="1238" y="77"/>
                  </a:lnTo>
                  <a:lnTo>
                    <a:pt x="1205" y="65"/>
                  </a:lnTo>
                  <a:lnTo>
                    <a:pt x="1173" y="54"/>
                  </a:lnTo>
                  <a:lnTo>
                    <a:pt x="1138" y="45"/>
                  </a:lnTo>
                  <a:lnTo>
                    <a:pt x="1102" y="35"/>
                  </a:lnTo>
                  <a:lnTo>
                    <a:pt x="1067" y="27"/>
                  </a:lnTo>
                  <a:lnTo>
                    <a:pt x="1030" y="21"/>
                  </a:lnTo>
                  <a:lnTo>
                    <a:pt x="992" y="14"/>
                  </a:lnTo>
                  <a:lnTo>
                    <a:pt x="954" y="9"/>
                  </a:lnTo>
                  <a:lnTo>
                    <a:pt x="915" y="5"/>
                  </a:lnTo>
                  <a:lnTo>
                    <a:pt x="875" y="1"/>
                  </a:lnTo>
                  <a:lnTo>
                    <a:pt x="835" y="0"/>
                  </a:lnTo>
                  <a:lnTo>
                    <a:pt x="794" y="0"/>
                  </a:lnTo>
                </a:path>
              </a:pathLst>
            </a:custGeom>
            <a:solidFill>
              <a:schemeClr val="bg1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41" name="Rectangle 37">
              <a:extLst>
                <a:ext uri="{FF2B5EF4-FFF2-40B4-BE49-F238E27FC236}">
                  <a16:creationId xmlns:a16="http://schemas.microsoft.com/office/drawing/2014/main" id="{95AABA1A-3B6C-504D-BD20-2B5D5A5FFE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738" y="1476375"/>
              <a:ext cx="565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42" name="Rectangle 38">
              <a:extLst>
                <a:ext uri="{FF2B5EF4-FFF2-40B4-BE49-F238E27FC236}">
                  <a16:creationId xmlns:a16="http://schemas.microsoft.com/office/drawing/2014/main" id="{563701BD-C852-8A49-9BBF-CC1A63B97C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1950" y="2525712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43" name="Rectangle 39">
              <a:extLst>
                <a:ext uri="{FF2B5EF4-FFF2-40B4-BE49-F238E27FC236}">
                  <a16:creationId xmlns:a16="http://schemas.microsoft.com/office/drawing/2014/main" id="{CA9D49C4-D63D-194E-9F1A-1FFDE8A30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3400" y="264160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44" name="Rectangle 40">
              <a:extLst>
                <a:ext uri="{FF2B5EF4-FFF2-40B4-BE49-F238E27FC236}">
                  <a16:creationId xmlns:a16="http://schemas.microsoft.com/office/drawing/2014/main" id="{3F0CF833-2346-4349-B2F9-25945121CA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4700" y="2525712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45" name="Rectangle 41">
              <a:extLst>
                <a:ext uri="{FF2B5EF4-FFF2-40B4-BE49-F238E27FC236}">
                  <a16:creationId xmlns:a16="http://schemas.microsoft.com/office/drawing/2014/main" id="{458BCF39-FDD8-A649-97FC-D01CA7BAB5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4588" y="2525712"/>
              <a:ext cx="1714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46" name="Rectangle 42">
              <a:extLst>
                <a:ext uri="{FF2B5EF4-FFF2-40B4-BE49-F238E27FC236}">
                  <a16:creationId xmlns:a16="http://schemas.microsoft.com/office/drawing/2014/main" id="{F270C6F0-F594-744B-AAF5-31827F304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9800" y="2525712"/>
              <a:ext cx="18573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47" name="Freeform 43">
              <a:extLst>
                <a:ext uri="{FF2B5EF4-FFF2-40B4-BE49-F238E27FC236}">
                  <a16:creationId xmlns:a16="http://schemas.microsoft.com/office/drawing/2014/main" id="{87BC8C8C-EB79-1247-B11A-D63103544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7213" y="3022600"/>
              <a:ext cx="179387" cy="728662"/>
            </a:xfrm>
            <a:custGeom>
              <a:avLst/>
              <a:gdLst>
                <a:gd name="T0" fmla="*/ 2147483646 w 227"/>
                <a:gd name="T1" fmla="*/ 2147483646 h 918"/>
                <a:gd name="T2" fmla="*/ 2147483646 w 227"/>
                <a:gd name="T3" fmla="*/ 2147483646 h 918"/>
                <a:gd name="T4" fmla="*/ 2147483646 w 227"/>
                <a:gd name="T5" fmla="*/ 2147483646 h 918"/>
                <a:gd name="T6" fmla="*/ 2147483646 w 227"/>
                <a:gd name="T7" fmla="*/ 2147483646 h 918"/>
                <a:gd name="T8" fmla="*/ 2147483646 w 227"/>
                <a:gd name="T9" fmla="*/ 2147483646 h 918"/>
                <a:gd name="T10" fmla="*/ 2147483646 w 227"/>
                <a:gd name="T11" fmla="*/ 2147483646 h 918"/>
                <a:gd name="T12" fmla="*/ 2147483646 w 227"/>
                <a:gd name="T13" fmla="*/ 2147483646 h 918"/>
                <a:gd name="T14" fmla="*/ 2147483646 w 227"/>
                <a:gd name="T15" fmla="*/ 2147483646 h 918"/>
                <a:gd name="T16" fmla="*/ 2147483646 w 227"/>
                <a:gd name="T17" fmla="*/ 2147483646 h 918"/>
                <a:gd name="T18" fmla="*/ 2147483646 w 227"/>
                <a:gd name="T19" fmla="*/ 2147483646 h 918"/>
                <a:gd name="T20" fmla="*/ 2147483646 w 227"/>
                <a:gd name="T21" fmla="*/ 2147483646 h 918"/>
                <a:gd name="T22" fmla="*/ 2147483646 w 227"/>
                <a:gd name="T23" fmla="*/ 2147483646 h 918"/>
                <a:gd name="T24" fmla="*/ 2147483646 w 227"/>
                <a:gd name="T25" fmla="*/ 2147483646 h 918"/>
                <a:gd name="T26" fmla="*/ 2147483646 w 227"/>
                <a:gd name="T27" fmla="*/ 2147483646 h 918"/>
                <a:gd name="T28" fmla="*/ 2147483646 w 227"/>
                <a:gd name="T29" fmla="*/ 2147483646 h 918"/>
                <a:gd name="T30" fmla="*/ 2147483646 w 227"/>
                <a:gd name="T31" fmla="*/ 2147483646 h 918"/>
                <a:gd name="T32" fmla="*/ 2147483646 w 227"/>
                <a:gd name="T33" fmla="*/ 2147483646 h 918"/>
                <a:gd name="T34" fmla="*/ 2147483646 w 227"/>
                <a:gd name="T35" fmla="*/ 2147483646 h 918"/>
                <a:gd name="T36" fmla="*/ 2147483646 w 227"/>
                <a:gd name="T37" fmla="*/ 2147483646 h 918"/>
                <a:gd name="T38" fmla="*/ 2147483646 w 227"/>
                <a:gd name="T39" fmla="*/ 2147483646 h 918"/>
                <a:gd name="T40" fmla="*/ 2147483646 w 227"/>
                <a:gd name="T41" fmla="*/ 2147483646 h 918"/>
                <a:gd name="T42" fmla="*/ 2147483646 w 227"/>
                <a:gd name="T43" fmla="*/ 2147483646 h 918"/>
                <a:gd name="T44" fmla="*/ 2147483646 w 227"/>
                <a:gd name="T45" fmla="*/ 2147483646 h 918"/>
                <a:gd name="T46" fmla="*/ 2147483646 w 227"/>
                <a:gd name="T47" fmla="*/ 2147483646 h 918"/>
                <a:gd name="T48" fmla="*/ 2147483646 w 227"/>
                <a:gd name="T49" fmla="*/ 2147483646 h 918"/>
                <a:gd name="T50" fmla="*/ 2147483646 w 227"/>
                <a:gd name="T51" fmla="*/ 2147483646 h 918"/>
                <a:gd name="T52" fmla="*/ 2147483646 w 227"/>
                <a:gd name="T53" fmla="*/ 2147483646 h 918"/>
                <a:gd name="T54" fmla="*/ 2147483646 w 227"/>
                <a:gd name="T55" fmla="*/ 2147483646 h 918"/>
                <a:gd name="T56" fmla="*/ 2147483646 w 227"/>
                <a:gd name="T57" fmla="*/ 2147483646 h 918"/>
                <a:gd name="T58" fmla="*/ 2147483646 w 227"/>
                <a:gd name="T59" fmla="*/ 2147483646 h 918"/>
                <a:gd name="T60" fmla="*/ 2147483646 w 227"/>
                <a:gd name="T61" fmla="*/ 2147483646 h 918"/>
                <a:gd name="T62" fmla="*/ 2147483646 w 227"/>
                <a:gd name="T63" fmla="*/ 2147483646 h 918"/>
                <a:gd name="T64" fmla="*/ 2147483646 w 227"/>
                <a:gd name="T65" fmla="*/ 2147483646 h 918"/>
                <a:gd name="T66" fmla="*/ 2147483646 w 227"/>
                <a:gd name="T67" fmla="*/ 2147483646 h 918"/>
                <a:gd name="T68" fmla="*/ 2147483646 w 227"/>
                <a:gd name="T69" fmla="*/ 2147483646 h 918"/>
                <a:gd name="T70" fmla="*/ 2147483646 w 227"/>
                <a:gd name="T71" fmla="*/ 2147483646 h 918"/>
                <a:gd name="T72" fmla="*/ 2147483646 w 227"/>
                <a:gd name="T73" fmla="*/ 2147483646 h 918"/>
                <a:gd name="T74" fmla="*/ 2147483646 w 227"/>
                <a:gd name="T75" fmla="*/ 2147483646 h 918"/>
                <a:gd name="T76" fmla="*/ 2147483646 w 227"/>
                <a:gd name="T77" fmla="*/ 2147483646 h 918"/>
                <a:gd name="T78" fmla="*/ 2147483646 w 227"/>
                <a:gd name="T79" fmla="*/ 2147483646 h 918"/>
                <a:gd name="T80" fmla="*/ 2147483646 w 227"/>
                <a:gd name="T81" fmla="*/ 2147483646 h 918"/>
                <a:gd name="T82" fmla="*/ 2147483646 w 227"/>
                <a:gd name="T83" fmla="*/ 2147483646 h 918"/>
                <a:gd name="T84" fmla="*/ 2147483646 w 227"/>
                <a:gd name="T85" fmla="*/ 2147483646 h 918"/>
                <a:gd name="T86" fmla="*/ 0 w 227"/>
                <a:gd name="T87" fmla="*/ 2147483646 h 918"/>
                <a:gd name="T88" fmla="*/ 0 w 227"/>
                <a:gd name="T89" fmla="*/ 2147483646 h 918"/>
                <a:gd name="T90" fmla="*/ 0 w 227"/>
                <a:gd name="T91" fmla="*/ 2147483646 h 918"/>
                <a:gd name="T92" fmla="*/ 0 w 227"/>
                <a:gd name="T93" fmla="*/ 2147483646 h 918"/>
                <a:gd name="T94" fmla="*/ 0 w 227"/>
                <a:gd name="T95" fmla="*/ 2147483646 h 918"/>
                <a:gd name="T96" fmla="*/ 0 w 227"/>
                <a:gd name="T97" fmla="*/ 2147483646 h 91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27"/>
                <a:gd name="T148" fmla="*/ 0 h 918"/>
                <a:gd name="T149" fmla="*/ 227 w 227"/>
                <a:gd name="T150" fmla="*/ 918 h 91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27" h="918">
                  <a:moveTo>
                    <a:pt x="227" y="0"/>
                  </a:moveTo>
                  <a:lnTo>
                    <a:pt x="214" y="22"/>
                  </a:lnTo>
                  <a:lnTo>
                    <a:pt x="203" y="45"/>
                  </a:lnTo>
                  <a:lnTo>
                    <a:pt x="193" y="64"/>
                  </a:lnTo>
                  <a:lnTo>
                    <a:pt x="184" y="83"/>
                  </a:lnTo>
                  <a:lnTo>
                    <a:pt x="174" y="102"/>
                  </a:lnTo>
                  <a:lnTo>
                    <a:pt x="166" y="118"/>
                  </a:lnTo>
                  <a:lnTo>
                    <a:pt x="158" y="134"/>
                  </a:lnTo>
                  <a:lnTo>
                    <a:pt x="152" y="149"/>
                  </a:lnTo>
                  <a:lnTo>
                    <a:pt x="144" y="163"/>
                  </a:lnTo>
                  <a:lnTo>
                    <a:pt x="137" y="176"/>
                  </a:lnTo>
                  <a:lnTo>
                    <a:pt x="133" y="187"/>
                  </a:lnTo>
                  <a:lnTo>
                    <a:pt x="126" y="198"/>
                  </a:lnTo>
                  <a:lnTo>
                    <a:pt x="121" y="210"/>
                  </a:lnTo>
                  <a:lnTo>
                    <a:pt x="117" y="219"/>
                  </a:lnTo>
                  <a:lnTo>
                    <a:pt x="113" y="229"/>
                  </a:lnTo>
                  <a:lnTo>
                    <a:pt x="109" y="238"/>
                  </a:lnTo>
                  <a:lnTo>
                    <a:pt x="105" y="248"/>
                  </a:lnTo>
                  <a:lnTo>
                    <a:pt x="102" y="256"/>
                  </a:lnTo>
                  <a:lnTo>
                    <a:pt x="99" y="264"/>
                  </a:lnTo>
                  <a:lnTo>
                    <a:pt x="96" y="272"/>
                  </a:lnTo>
                  <a:lnTo>
                    <a:pt x="93" y="280"/>
                  </a:lnTo>
                  <a:lnTo>
                    <a:pt x="91" y="288"/>
                  </a:lnTo>
                  <a:lnTo>
                    <a:pt x="88" y="296"/>
                  </a:lnTo>
                  <a:lnTo>
                    <a:pt x="85" y="304"/>
                  </a:lnTo>
                  <a:lnTo>
                    <a:pt x="83" y="314"/>
                  </a:lnTo>
                  <a:lnTo>
                    <a:pt x="80" y="322"/>
                  </a:lnTo>
                  <a:lnTo>
                    <a:pt x="78" y="330"/>
                  </a:lnTo>
                  <a:lnTo>
                    <a:pt x="75" y="339"/>
                  </a:lnTo>
                  <a:lnTo>
                    <a:pt x="73" y="349"/>
                  </a:lnTo>
                  <a:lnTo>
                    <a:pt x="70" y="360"/>
                  </a:lnTo>
                  <a:lnTo>
                    <a:pt x="67" y="371"/>
                  </a:lnTo>
                  <a:lnTo>
                    <a:pt x="64" y="382"/>
                  </a:lnTo>
                  <a:lnTo>
                    <a:pt x="62" y="394"/>
                  </a:lnTo>
                  <a:lnTo>
                    <a:pt x="59" y="405"/>
                  </a:lnTo>
                  <a:lnTo>
                    <a:pt x="56" y="414"/>
                  </a:lnTo>
                  <a:lnTo>
                    <a:pt x="54" y="424"/>
                  </a:lnTo>
                  <a:lnTo>
                    <a:pt x="51" y="434"/>
                  </a:lnTo>
                  <a:lnTo>
                    <a:pt x="49" y="442"/>
                  </a:lnTo>
                  <a:lnTo>
                    <a:pt x="48" y="451"/>
                  </a:lnTo>
                  <a:lnTo>
                    <a:pt x="46" y="458"/>
                  </a:lnTo>
                  <a:lnTo>
                    <a:pt x="45" y="466"/>
                  </a:lnTo>
                  <a:lnTo>
                    <a:pt x="43" y="474"/>
                  </a:lnTo>
                  <a:lnTo>
                    <a:pt x="41" y="480"/>
                  </a:lnTo>
                  <a:lnTo>
                    <a:pt x="40" y="486"/>
                  </a:lnTo>
                  <a:lnTo>
                    <a:pt x="38" y="493"/>
                  </a:lnTo>
                  <a:lnTo>
                    <a:pt x="37" y="499"/>
                  </a:lnTo>
                  <a:lnTo>
                    <a:pt x="35" y="507"/>
                  </a:lnTo>
                  <a:lnTo>
                    <a:pt x="35" y="514"/>
                  </a:lnTo>
                  <a:lnTo>
                    <a:pt x="33" y="520"/>
                  </a:lnTo>
                  <a:lnTo>
                    <a:pt x="32" y="526"/>
                  </a:lnTo>
                  <a:lnTo>
                    <a:pt x="32" y="533"/>
                  </a:lnTo>
                  <a:lnTo>
                    <a:pt x="30" y="541"/>
                  </a:lnTo>
                  <a:lnTo>
                    <a:pt x="29" y="547"/>
                  </a:lnTo>
                  <a:lnTo>
                    <a:pt x="29" y="555"/>
                  </a:lnTo>
                  <a:lnTo>
                    <a:pt x="27" y="563"/>
                  </a:lnTo>
                  <a:lnTo>
                    <a:pt x="25" y="573"/>
                  </a:lnTo>
                  <a:lnTo>
                    <a:pt x="25" y="581"/>
                  </a:lnTo>
                  <a:lnTo>
                    <a:pt x="24" y="590"/>
                  </a:lnTo>
                  <a:lnTo>
                    <a:pt x="22" y="602"/>
                  </a:lnTo>
                  <a:lnTo>
                    <a:pt x="21" y="613"/>
                  </a:lnTo>
                  <a:lnTo>
                    <a:pt x="21" y="624"/>
                  </a:lnTo>
                  <a:lnTo>
                    <a:pt x="19" y="637"/>
                  </a:lnTo>
                  <a:lnTo>
                    <a:pt x="17" y="650"/>
                  </a:lnTo>
                  <a:lnTo>
                    <a:pt x="16" y="662"/>
                  </a:lnTo>
                  <a:lnTo>
                    <a:pt x="14" y="677"/>
                  </a:lnTo>
                  <a:lnTo>
                    <a:pt x="13" y="690"/>
                  </a:lnTo>
                  <a:lnTo>
                    <a:pt x="11" y="702"/>
                  </a:lnTo>
                  <a:lnTo>
                    <a:pt x="11" y="714"/>
                  </a:lnTo>
                  <a:lnTo>
                    <a:pt x="9" y="725"/>
                  </a:lnTo>
                  <a:lnTo>
                    <a:pt x="8" y="734"/>
                  </a:lnTo>
                  <a:lnTo>
                    <a:pt x="8" y="744"/>
                  </a:lnTo>
                  <a:lnTo>
                    <a:pt x="6" y="754"/>
                  </a:lnTo>
                  <a:lnTo>
                    <a:pt x="6" y="762"/>
                  </a:lnTo>
                  <a:lnTo>
                    <a:pt x="5" y="770"/>
                  </a:lnTo>
                  <a:lnTo>
                    <a:pt x="5" y="778"/>
                  </a:lnTo>
                  <a:lnTo>
                    <a:pt x="3" y="784"/>
                  </a:lnTo>
                  <a:lnTo>
                    <a:pt x="3" y="790"/>
                  </a:lnTo>
                  <a:lnTo>
                    <a:pt x="3" y="797"/>
                  </a:lnTo>
                  <a:lnTo>
                    <a:pt x="1" y="803"/>
                  </a:lnTo>
                  <a:lnTo>
                    <a:pt x="1" y="810"/>
                  </a:lnTo>
                  <a:lnTo>
                    <a:pt x="1" y="816"/>
                  </a:lnTo>
                  <a:lnTo>
                    <a:pt x="1" y="821"/>
                  </a:lnTo>
                  <a:lnTo>
                    <a:pt x="1" y="827"/>
                  </a:lnTo>
                  <a:lnTo>
                    <a:pt x="0" y="834"/>
                  </a:lnTo>
                  <a:lnTo>
                    <a:pt x="0" y="838"/>
                  </a:lnTo>
                  <a:lnTo>
                    <a:pt x="0" y="845"/>
                  </a:lnTo>
                  <a:lnTo>
                    <a:pt x="0" y="851"/>
                  </a:lnTo>
                  <a:lnTo>
                    <a:pt x="0" y="856"/>
                  </a:lnTo>
                  <a:lnTo>
                    <a:pt x="0" y="862"/>
                  </a:lnTo>
                  <a:lnTo>
                    <a:pt x="0" y="870"/>
                  </a:lnTo>
                  <a:lnTo>
                    <a:pt x="0" y="877"/>
                  </a:lnTo>
                  <a:lnTo>
                    <a:pt x="0" y="885"/>
                  </a:lnTo>
                  <a:lnTo>
                    <a:pt x="0" y="891"/>
                  </a:lnTo>
                  <a:lnTo>
                    <a:pt x="0" y="901"/>
                  </a:lnTo>
                  <a:lnTo>
                    <a:pt x="0" y="909"/>
                  </a:lnTo>
                  <a:lnTo>
                    <a:pt x="0" y="918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8" name="Freeform 44">
              <a:extLst>
                <a:ext uri="{FF2B5EF4-FFF2-40B4-BE49-F238E27FC236}">
                  <a16:creationId xmlns:a16="http://schemas.microsoft.com/office/drawing/2014/main" id="{71C3C7C7-5A4F-4342-A7EF-C52AE56F4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3413" y="4286250"/>
              <a:ext cx="76200" cy="152400"/>
            </a:xfrm>
            <a:custGeom>
              <a:avLst/>
              <a:gdLst>
                <a:gd name="T0" fmla="*/ 0 w 96"/>
                <a:gd name="T1" fmla="*/ 2147483646 h 192"/>
                <a:gd name="T2" fmla="*/ 2147483646 w 96"/>
                <a:gd name="T3" fmla="*/ 2147483646 h 192"/>
                <a:gd name="T4" fmla="*/ 2147483646 w 96"/>
                <a:gd name="T5" fmla="*/ 0 h 192"/>
                <a:gd name="T6" fmla="*/ 2147483646 w 96"/>
                <a:gd name="T7" fmla="*/ 2147483646 h 192"/>
                <a:gd name="T8" fmla="*/ 0 w 96"/>
                <a:gd name="T9" fmla="*/ 2147483646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6"/>
                <a:gd name="T16" fmla="*/ 0 h 192"/>
                <a:gd name="T17" fmla="*/ 96 w 96"/>
                <a:gd name="T18" fmla="*/ 192 h 1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6" h="192">
                  <a:moveTo>
                    <a:pt x="0" y="32"/>
                  </a:moveTo>
                  <a:lnTo>
                    <a:pt x="96" y="192"/>
                  </a:lnTo>
                  <a:lnTo>
                    <a:pt x="64" y="0"/>
                  </a:lnTo>
                  <a:lnTo>
                    <a:pt x="32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49" name="Freeform 45">
              <a:extLst>
                <a:ext uri="{FF2B5EF4-FFF2-40B4-BE49-F238E27FC236}">
                  <a16:creationId xmlns:a16="http://schemas.microsoft.com/office/drawing/2014/main" id="{B6269E4F-9701-1944-AD94-CCF35FE7B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7213" y="3751262"/>
              <a:ext cx="90487" cy="550863"/>
            </a:xfrm>
            <a:custGeom>
              <a:avLst/>
              <a:gdLst>
                <a:gd name="T0" fmla="*/ 2147483646 w 115"/>
                <a:gd name="T1" fmla="*/ 2147483646 h 693"/>
                <a:gd name="T2" fmla="*/ 2147483646 w 115"/>
                <a:gd name="T3" fmla="*/ 2147483646 h 693"/>
                <a:gd name="T4" fmla="*/ 2147483646 w 115"/>
                <a:gd name="T5" fmla="*/ 2147483646 h 693"/>
                <a:gd name="T6" fmla="*/ 2147483646 w 115"/>
                <a:gd name="T7" fmla="*/ 2147483646 h 693"/>
                <a:gd name="T8" fmla="*/ 2147483646 w 115"/>
                <a:gd name="T9" fmla="*/ 2147483646 h 693"/>
                <a:gd name="T10" fmla="*/ 2147483646 w 115"/>
                <a:gd name="T11" fmla="*/ 2147483646 h 693"/>
                <a:gd name="T12" fmla="*/ 2147483646 w 115"/>
                <a:gd name="T13" fmla="*/ 2147483646 h 693"/>
                <a:gd name="T14" fmla="*/ 2147483646 w 115"/>
                <a:gd name="T15" fmla="*/ 2147483646 h 693"/>
                <a:gd name="T16" fmla="*/ 2147483646 w 115"/>
                <a:gd name="T17" fmla="*/ 2147483646 h 693"/>
                <a:gd name="T18" fmla="*/ 2147483646 w 115"/>
                <a:gd name="T19" fmla="*/ 2147483646 h 693"/>
                <a:gd name="T20" fmla="*/ 2147483646 w 115"/>
                <a:gd name="T21" fmla="*/ 2147483646 h 693"/>
                <a:gd name="T22" fmla="*/ 2147483646 w 115"/>
                <a:gd name="T23" fmla="*/ 2147483646 h 693"/>
                <a:gd name="T24" fmla="*/ 2147483646 w 115"/>
                <a:gd name="T25" fmla="*/ 2147483646 h 693"/>
                <a:gd name="T26" fmla="*/ 2147483646 w 115"/>
                <a:gd name="T27" fmla="*/ 2147483646 h 693"/>
                <a:gd name="T28" fmla="*/ 2147483646 w 115"/>
                <a:gd name="T29" fmla="*/ 2147483646 h 693"/>
                <a:gd name="T30" fmla="*/ 2147483646 w 115"/>
                <a:gd name="T31" fmla="*/ 2147483646 h 693"/>
                <a:gd name="T32" fmla="*/ 2147483646 w 115"/>
                <a:gd name="T33" fmla="*/ 2147483646 h 693"/>
                <a:gd name="T34" fmla="*/ 2147483646 w 115"/>
                <a:gd name="T35" fmla="*/ 2147483646 h 693"/>
                <a:gd name="T36" fmla="*/ 2147483646 w 115"/>
                <a:gd name="T37" fmla="*/ 2147483646 h 693"/>
                <a:gd name="T38" fmla="*/ 2147483646 w 115"/>
                <a:gd name="T39" fmla="*/ 2147483646 h 693"/>
                <a:gd name="T40" fmla="*/ 2147483646 w 115"/>
                <a:gd name="T41" fmla="*/ 2147483646 h 693"/>
                <a:gd name="T42" fmla="*/ 2147483646 w 115"/>
                <a:gd name="T43" fmla="*/ 2147483646 h 693"/>
                <a:gd name="T44" fmla="*/ 2147483646 w 115"/>
                <a:gd name="T45" fmla="*/ 2147483646 h 693"/>
                <a:gd name="T46" fmla="*/ 2147483646 w 115"/>
                <a:gd name="T47" fmla="*/ 2147483646 h 693"/>
                <a:gd name="T48" fmla="*/ 2147483646 w 115"/>
                <a:gd name="T49" fmla="*/ 2147483646 h 693"/>
                <a:gd name="T50" fmla="*/ 2147483646 w 115"/>
                <a:gd name="T51" fmla="*/ 2147483646 h 693"/>
                <a:gd name="T52" fmla="*/ 2147483646 w 115"/>
                <a:gd name="T53" fmla="*/ 2147483646 h 693"/>
                <a:gd name="T54" fmla="*/ 2147483646 w 115"/>
                <a:gd name="T55" fmla="*/ 2147483646 h 693"/>
                <a:gd name="T56" fmla="*/ 2147483646 w 115"/>
                <a:gd name="T57" fmla="*/ 2147483646 h 693"/>
                <a:gd name="T58" fmla="*/ 2147483646 w 115"/>
                <a:gd name="T59" fmla="*/ 2147483646 h 693"/>
                <a:gd name="T60" fmla="*/ 2147483646 w 115"/>
                <a:gd name="T61" fmla="*/ 2147483646 h 693"/>
                <a:gd name="T62" fmla="*/ 2147483646 w 115"/>
                <a:gd name="T63" fmla="*/ 2147483646 h 693"/>
                <a:gd name="T64" fmla="*/ 2147483646 w 115"/>
                <a:gd name="T65" fmla="*/ 2147483646 h 693"/>
                <a:gd name="T66" fmla="*/ 2147483646 w 115"/>
                <a:gd name="T67" fmla="*/ 2147483646 h 693"/>
                <a:gd name="T68" fmla="*/ 2147483646 w 115"/>
                <a:gd name="T69" fmla="*/ 2147483646 h 693"/>
                <a:gd name="T70" fmla="*/ 2147483646 w 115"/>
                <a:gd name="T71" fmla="*/ 2147483646 h 693"/>
                <a:gd name="T72" fmla="*/ 2147483646 w 115"/>
                <a:gd name="T73" fmla="*/ 2147483646 h 693"/>
                <a:gd name="T74" fmla="*/ 2147483646 w 115"/>
                <a:gd name="T75" fmla="*/ 2147483646 h 693"/>
                <a:gd name="T76" fmla="*/ 2147483646 w 115"/>
                <a:gd name="T77" fmla="*/ 2147483646 h 693"/>
                <a:gd name="T78" fmla="*/ 2147483646 w 115"/>
                <a:gd name="T79" fmla="*/ 2147483646 h 693"/>
                <a:gd name="T80" fmla="*/ 2147483646 w 115"/>
                <a:gd name="T81" fmla="*/ 2147483646 h 693"/>
                <a:gd name="T82" fmla="*/ 2147483646 w 115"/>
                <a:gd name="T83" fmla="*/ 2147483646 h 693"/>
                <a:gd name="T84" fmla="*/ 2147483646 w 115"/>
                <a:gd name="T85" fmla="*/ 2147483646 h 693"/>
                <a:gd name="T86" fmla="*/ 0 w 115"/>
                <a:gd name="T87" fmla="*/ 2147483646 h 693"/>
                <a:gd name="T88" fmla="*/ 0 w 115"/>
                <a:gd name="T89" fmla="*/ 2147483646 h 693"/>
                <a:gd name="T90" fmla="*/ 0 w 115"/>
                <a:gd name="T91" fmla="*/ 2147483646 h 693"/>
                <a:gd name="T92" fmla="*/ 0 w 115"/>
                <a:gd name="T93" fmla="*/ 2147483646 h 693"/>
                <a:gd name="T94" fmla="*/ 0 w 115"/>
                <a:gd name="T95" fmla="*/ 2147483646 h 693"/>
                <a:gd name="T96" fmla="*/ 0 w 115"/>
                <a:gd name="T97" fmla="*/ 2147483646 h 69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5"/>
                <a:gd name="T148" fmla="*/ 0 h 693"/>
                <a:gd name="T149" fmla="*/ 115 w 115"/>
                <a:gd name="T150" fmla="*/ 693 h 69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5" h="693">
                  <a:moveTo>
                    <a:pt x="115" y="693"/>
                  </a:moveTo>
                  <a:lnTo>
                    <a:pt x="113" y="688"/>
                  </a:lnTo>
                  <a:lnTo>
                    <a:pt x="110" y="684"/>
                  </a:lnTo>
                  <a:lnTo>
                    <a:pt x="109" y="679"/>
                  </a:lnTo>
                  <a:lnTo>
                    <a:pt x="105" y="674"/>
                  </a:lnTo>
                  <a:lnTo>
                    <a:pt x="104" y="669"/>
                  </a:lnTo>
                  <a:lnTo>
                    <a:pt x="102" y="664"/>
                  </a:lnTo>
                  <a:lnTo>
                    <a:pt x="101" y="660"/>
                  </a:lnTo>
                  <a:lnTo>
                    <a:pt x="99" y="655"/>
                  </a:lnTo>
                  <a:lnTo>
                    <a:pt x="96" y="652"/>
                  </a:lnTo>
                  <a:lnTo>
                    <a:pt x="94" y="647"/>
                  </a:lnTo>
                  <a:lnTo>
                    <a:pt x="93" y="642"/>
                  </a:lnTo>
                  <a:lnTo>
                    <a:pt x="93" y="637"/>
                  </a:lnTo>
                  <a:lnTo>
                    <a:pt x="91" y="634"/>
                  </a:lnTo>
                  <a:lnTo>
                    <a:pt x="89" y="629"/>
                  </a:lnTo>
                  <a:lnTo>
                    <a:pt x="88" y="624"/>
                  </a:lnTo>
                  <a:lnTo>
                    <a:pt x="86" y="620"/>
                  </a:lnTo>
                  <a:lnTo>
                    <a:pt x="85" y="616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1" y="602"/>
                  </a:lnTo>
                  <a:lnTo>
                    <a:pt x="80" y="597"/>
                  </a:lnTo>
                  <a:lnTo>
                    <a:pt x="78" y="592"/>
                  </a:lnTo>
                  <a:lnTo>
                    <a:pt x="77" y="588"/>
                  </a:lnTo>
                  <a:lnTo>
                    <a:pt x="77" y="583"/>
                  </a:lnTo>
                  <a:lnTo>
                    <a:pt x="75" y="576"/>
                  </a:lnTo>
                  <a:lnTo>
                    <a:pt x="73" y="572"/>
                  </a:lnTo>
                  <a:lnTo>
                    <a:pt x="72" y="567"/>
                  </a:lnTo>
                  <a:lnTo>
                    <a:pt x="70" y="560"/>
                  </a:lnTo>
                  <a:lnTo>
                    <a:pt x="69" y="554"/>
                  </a:lnTo>
                  <a:lnTo>
                    <a:pt x="67" y="549"/>
                  </a:lnTo>
                  <a:lnTo>
                    <a:pt x="65" y="543"/>
                  </a:lnTo>
                  <a:lnTo>
                    <a:pt x="64" y="536"/>
                  </a:lnTo>
                  <a:lnTo>
                    <a:pt x="62" y="525"/>
                  </a:lnTo>
                  <a:lnTo>
                    <a:pt x="59" y="514"/>
                  </a:lnTo>
                  <a:lnTo>
                    <a:pt x="56" y="503"/>
                  </a:lnTo>
                  <a:lnTo>
                    <a:pt x="54" y="493"/>
                  </a:lnTo>
                  <a:lnTo>
                    <a:pt x="51" y="485"/>
                  </a:lnTo>
                  <a:lnTo>
                    <a:pt x="49" y="476"/>
                  </a:lnTo>
                  <a:lnTo>
                    <a:pt x="48" y="468"/>
                  </a:lnTo>
                  <a:lnTo>
                    <a:pt x="46" y="460"/>
                  </a:lnTo>
                  <a:lnTo>
                    <a:pt x="45" y="453"/>
                  </a:lnTo>
                  <a:lnTo>
                    <a:pt x="43" y="445"/>
                  </a:lnTo>
                  <a:lnTo>
                    <a:pt x="41" y="439"/>
                  </a:lnTo>
                  <a:lnTo>
                    <a:pt x="40" y="431"/>
                  </a:lnTo>
                  <a:lnTo>
                    <a:pt x="38" y="424"/>
                  </a:lnTo>
                  <a:lnTo>
                    <a:pt x="37" y="418"/>
                  </a:lnTo>
                  <a:lnTo>
                    <a:pt x="35" y="412"/>
                  </a:lnTo>
                  <a:lnTo>
                    <a:pt x="35" y="405"/>
                  </a:lnTo>
                  <a:lnTo>
                    <a:pt x="33" y="399"/>
                  </a:lnTo>
                  <a:lnTo>
                    <a:pt x="32" y="392"/>
                  </a:lnTo>
                  <a:lnTo>
                    <a:pt x="32" y="384"/>
                  </a:lnTo>
                  <a:lnTo>
                    <a:pt x="30" y="378"/>
                  </a:lnTo>
                  <a:lnTo>
                    <a:pt x="29" y="370"/>
                  </a:lnTo>
                  <a:lnTo>
                    <a:pt x="29" y="362"/>
                  </a:lnTo>
                  <a:lnTo>
                    <a:pt x="27" y="354"/>
                  </a:lnTo>
                  <a:lnTo>
                    <a:pt x="25" y="346"/>
                  </a:lnTo>
                  <a:lnTo>
                    <a:pt x="25" y="336"/>
                  </a:lnTo>
                  <a:lnTo>
                    <a:pt x="24" y="327"/>
                  </a:lnTo>
                  <a:lnTo>
                    <a:pt x="22" y="317"/>
                  </a:lnTo>
                  <a:lnTo>
                    <a:pt x="21" y="306"/>
                  </a:lnTo>
                  <a:lnTo>
                    <a:pt x="21" y="295"/>
                  </a:lnTo>
                  <a:lnTo>
                    <a:pt x="19" y="282"/>
                  </a:lnTo>
                  <a:lnTo>
                    <a:pt x="17" y="269"/>
                  </a:lnTo>
                  <a:lnTo>
                    <a:pt x="16" y="255"/>
                  </a:lnTo>
                  <a:lnTo>
                    <a:pt x="14" y="242"/>
                  </a:lnTo>
                  <a:lnTo>
                    <a:pt x="13" y="228"/>
                  </a:lnTo>
                  <a:lnTo>
                    <a:pt x="11" y="216"/>
                  </a:lnTo>
                  <a:lnTo>
                    <a:pt x="11" y="205"/>
                  </a:lnTo>
                  <a:lnTo>
                    <a:pt x="9" y="194"/>
                  </a:lnTo>
                  <a:lnTo>
                    <a:pt x="8" y="183"/>
                  </a:lnTo>
                  <a:lnTo>
                    <a:pt x="8" y="175"/>
                  </a:lnTo>
                  <a:lnTo>
                    <a:pt x="6" y="165"/>
                  </a:lnTo>
                  <a:lnTo>
                    <a:pt x="6" y="157"/>
                  </a:lnTo>
                  <a:lnTo>
                    <a:pt x="5" y="149"/>
                  </a:lnTo>
                  <a:lnTo>
                    <a:pt x="5" y="141"/>
                  </a:lnTo>
                  <a:lnTo>
                    <a:pt x="3" y="135"/>
                  </a:lnTo>
                  <a:lnTo>
                    <a:pt x="3" y="127"/>
                  </a:lnTo>
                  <a:lnTo>
                    <a:pt x="3" y="120"/>
                  </a:lnTo>
                  <a:lnTo>
                    <a:pt x="1" y="114"/>
                  </a:lnTo>
                  <a:lnTo>
                    <a:pt x="1" y="109"/>
                  </a:lnTo>
                  <a:lnTo>
                    <a:pt x="1" y="103"/>
                  </a:lnTo>
                  <a:lnTo>
                    <a:pt x="1" y="96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9"/>
                  </a:lnTo>
                  <a:lnTo>
                    <a:pt x="0" y="74"/>
                  </a:lnTo>
                  <a:lnTo>
                    <a:pt x="0" y="68"/>
                  </a:lnTo>
                  <a:lnTo>
                    <a:pt x="0" y="61"/>
                  </a:lnTo>
                  <a:lnTo>
                    <a:pt x="0" y="55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0" y="34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0" y="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0" name="Rectangle 46">
              <a:extLst>
                <a:ext uri="{FF2B5EF4-FFF2-40B4-BE49-F238E27FC236}">
                  <a16:creationId xmlns:a16="http://schemas.microsoft.com/office/drawing/2014/main" id="{BBA77A24-199C-0046-8F21-73CAC68BB3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9450" y="2519362"/>
              <a:ext cx="10099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51" name="Rectangle 47">
              <a:extLst>
                <a:ext uri="{FF2B5EF4-FFF2-40B4-BE49-F238E27FC236}">
                  <a16:creationId xmlns:a16="http://schemas.microsoft.com/office/drawing/2014/main" id="{4BEE87F7-45B3-794F-9FE5-4894609C3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8400" y="3506787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52" name="Rectangle 48">
              <a:extLst>
                <a:ext uri="{FF2B5EF4-FFF2-40B4-BE49-F238E27FC236}">
                  <a16:creationId xmlns:a16="http://schemas.microsoft.com/office/drawing/2014/main" id="{445FA9D0-40A6-D042-8C1E-B9B238C159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8400" y="3735387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53" name="Rectangle 49">
              <a:extLst>
                <a:ext uri="{FF2B5EF4-FFF2-40B4-BE49-F238E27FC236}">
                  <a16:creationId xmlns:a16="http://schemas.microsoft.com/office/drawing/2014/main" id="{C8560846-540A-7348-82DF-50586BFB85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0713" y="3617912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54" name="Rectangle 50">
              <a:extLst>
                <a:ext uri="{FF2B5EF4-FFF2-40B4-BE49-F238E27FC236}">
                  <a16:creationId xmlns:a16="http://schemas.microsoft.com/office/drawing/2014/main" id="{16CF62BD-95C9-F549-B460-B18F91E427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4875" y="4691062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55" name="Rectangle 51">
              <a:extLst>
                <a:ext uri="{FF2B5EF4-FFF2-40B4-BE49-F238E27FC236}">
                  <a16:creationId xmlns:a16="http://schemas.microsoft.com/office/drawing/2014/main" id="{928AECEB-B2F5-E546-835E-BC5D182931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2175" y="2428875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56" name="Freeform 52">
              <a:extLst>
                <a:ext uri="{FF2B5EF4-FFF2-40B4-BE49-F238E27FC236}">
                  <a16:creationId xmlns:a16="http://schemas.microsoft.com/office/drawing/2014/main" id="{D86CE4C6-D360-D54A-A36E-37503BCCF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100" y="4460875"/>
              <a:ext cx="1260475" cy="720725"/>
            </a:xfrm>
            <a:custGeom>
              <a:avLst/>
              <a:gdLst>
                <a:gd name="T0" fmla="*/ 2147483646 w 1587"/>
                <a:gd name="T1" fmla="*/ 2147483646 h 907"/>
                <a:gd name="T2" fmla="*/ 2147483646 w 1587"/>
                <a:gd name="T3" fmla="*/ 2147483646 h 907"/>
                <a:gd name="T4" fmla="*/ 2147483646 w 1587"/>
                <a:gd name="T5" fmla="*/ 2147483646 h 907"/>
                <a:gd name="T6" fmla="*/ 2147483646 w 1587"/>
                <a:gd name="T7" fmla="*/ 2147483646 h 907"/>
                <a:gd name="T8" fmla="*/ 2147483646 w 1587"/>
                <a:gd name="T9" fmla="*/ 2147483646 h 907"/>
                <a:gd name="T10" fmla="*/ 2147483646 w 1587"/>
                <a:gd name="T11" fmla="*/ 2147483646 h 907"/>
                <a:gd name="T12" fmla="*/ 2147483646 w 1587"/>
                <a:gd name="T13" fmla="*/ 2147483646 h 907"/>
                <a:gd name="T14" fmla="*/ 2147483646 w 1587"/>
                <a:gd name="T15" fmla="*/ 2147483646 h 907"/>
                <a:gd name="T16" fmla="*/ 2147483646 w 1587"/>
                <a:gd name="T17" fmla="*/ 2147483646 h 907"/>
                <a:gd name="T18" fmla="*/ 2147483646 w 1587"/>
                <a:gd name="T19" fmla="*/ 2147483646 h 907"/>
                <a:gd name="T20" fmla="*/ 0 w 1587"/>
                <a:gd name="T21" fmla="*/ 2147483646 h 907"/>
                <a:gd name="T22" fmla="*/ 2147483646 w 1587"/>
                <a:gd name="T23" fmla="*/ 2147483646 h 907"/>
                <a:gd name="T24" fmla="*/ 2147483646 w 1587"/>
                <a:gd name="T25" fmla="*/ 2147483646 h 907"/>
                <a:gd name="T26" fmla="*/ 2147483646 w 1587"/>
                <a:gd name="T27" fmla="*/ 2147483646 h 907"/>
                <a:gd name="T28" fmla="*/ 2147483646 w 1587"/>
                <a:gd name="T29" fmla="*/ 2147483646 h 907"/>
                <a:gd name="T30" fmla="*/ 2147483646 w 1587"/>
                <a:gd name="T31" fmla="*/ 2147483646 h 907"/>
                <a:gd name="T32" fmla="*/ 2147483646 w 1587"/>
                <a:gd name="T33" fmla="*/ 2147483646 h 907"/>
                <a:gd name="T34" fmla="*/ 2147483646 w 1587"/>
                <a:gd name="T35" fmla="*/ 2147483646 h 907"/>
                <a:gd name="T36" fmla="*/ 2147483646 w 1587"/>
                <a:gd name="T37" fmla="*/ 2147483646 h 907"/>
                <a:gd name="T38" fmla="*/ 2147483646 w 1587"/>
                <a:gd name="T39" fmla="*/ 2147483646 h 907"/>
                <a:gd name="T40" fmla="*/ 2147483646 w 1587"/>
                <a:gd name="T41" fmla="*/ 2147483646 h 907"/>
                <a:gd name="T42" fmla="*/ 2147483646 w 1587"/>
                <a:gd name="T43" fmla="*/ 2147483646 h 907"/>
                <a:gd name="T44" fmla="*/ 2147483646 w 1587"/>
                <a:gd name="T45" fmla="*/ 2147483646 h 907"/>
                <a:gd name="T46" fmla="*/ 2147483646 w 1587"/>
                <a:gd name="T47" fmla="*/ 2147483646 h 907"/>
                <a:gd name="T48" fmla="*/ 2147483646 w 1587"/>
                <a:gd name="T49" fmla="*/ 2147483646 h 907"/>
                <a:gd name="T50" fmla="*/ 2147483646 w 1587"/>
                <a:gd name="T51" fmla="*/ 2147483646 h 907"/>
                <a:gd name="T52" fmla="*/ 2147483646 w 1587"/>
                <a:gd name="T53" fmla="*/ 2147483646 h 907"/>
                <a:gd name="T54" fmla="*/ 2147483646 w 1587"/>
                <a:gd name="T55" fmla="*/ 2147483646 h 907"/>
                <a:gd name="T56" fmla="*/ 2147483646 w 1587"/>
                <a:gd name="T57" fmla="*/ 2147483646 h 907"/>
                <a:gd name="T58" fmla="*/ 2147483646 w 1587"/>
                <a:gd name="T59" fmla="*/ 2147483646 h 907"/>
                <a:gd name="T60" fmla="*/ 2147483646 w 1587"/>
                <a:gd name="T61" fmla="*/ 2147483646 h 907"/>
                <a:gd name="T62" fmla="*/ 2147483646 w 1587"/>
                <a:gd name="T63" fmla="*/ 2147483646 h 907"/>
                <a:gd name="T64" fmla="*/ 2147483646 w 1587"/>
                <a:gd name="T65" fmla="*/ 2147483646 h 907"/>
                <a:gd name="T66" fmla="*/ 2147483646 w 1587"/>
                <a:gd name="T67" fmla="*/ 2147483646 h 907"/>
                <a:gd name="T68" fmla="*/ 2147483646 w 1587"/>
                <a:gd name="T69" fmla="*/ 2147483646 h 907"/>
                <a:gd name="T70" fmla="*/ 2147483646 w 1587"/>
                <a:gd name="T71" fmla="*/ 2147483646 h 907"/>
                <a:gd name="T72" fmla="*/ 2147483646 w 1587"/>
                <a:gd name="T73" fmla="*/ 2147483646 h 907"/>
                <a:gd name="T74" fmla="*/ 2147483646 w 1587"/>
                <a:gd name="T75" fmla="*/ 2147483646 h 907"/>
                <a:gd name="T76" fmla="*/ 2147483646 w 1587"/>
                <a:gd name="T77" fmla="*/ 2147483646 h 907"/>
                <a:gd name="T78" fmla="*/ 2147483646 w 1587"/>
                <a:gd name="T79" fmla="*/ 2147483646 h 907"/>
                <a:gd name="T80" fmla="*/ 2147483646 w 1587"/>
                <a:gd name="T81" fmla="*/ 2147483646 h 907"/>
                <a:gd name="T82" fmla="*/ 2147483646 w 1587"/>
                <a:gd name="T83" fmla="*/ 2147483646 h 907"/>
                <a:gd name="T84" fmla="*/ 2147483646 w 1587"/>
                <a:gd name="T85" fmla="*/ 2147483646 h 907"/>
                <a:gd name="T86" fmla="*/ 2147483646 w 1587"/>
                <a:gd name="T87" fmla="*/ 0 h 90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87"/>
                <a:gd name="T133" fmla="*/ 0 h 907"/>
                <a:gd name="T134" fmla="*/ 1587 w 1587"/>
                <a:gd name="T135" fmla="*/ 907 h 90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87" h="907">
                  <a:moveTo>
                    <a:pt x="793" y="0"/>
                  </a:moveTo>
                  <a:lnTo>
                    <a:pt x="753" y="0"/>
                  </a:lnTo>
                  <a:lnTo>
                    <a:pt x="713" y="1"/>
                  </a:lnTo>
                  <a:lnTo>
                    <a:pt x="673" y="5"/>
                  </a:lnTo>
                  <a:lnTo>
                    <a:pt x="633" y="9"/>
                  </a:lnTo>
                  <a:lnTo>
                    <a:pt x="595" y="14"/>
                  </a:lnTo>
                  <a:lnTo>
                    <a:pt x="558" y="21"/>
                  </a:lnTo>
                  <a:lnTo>
                    <a:pt x="521" y="27"/>
                  </a:lnTo>
                  <a:lnTo>
                    <a:pt x="484" y="35"/>
                  </a:lnTo>
                  <a:lnTo>
                    <a:pt x="449" y="45"/>
                  </a:lnTo>
                  <a:lnTo>
                    <a:pt x="416" y="54"/>
                  </a:lnTo>
                  <a:lnTo>
                    <a:pt x="382" y="65"/>
                  </a:lnTo>
                  <a:lnTo>
                    <a:pt x="350" y="77"/>
                  </a:lnTo>
                  <a:lnTo>
                    <a:pt x="320" y="89"/>
                  </a:lnTo>
                  <a:lnTo>
                    <a:pt x="289" y="104"/>
                  </a:lnTo>
                  <a:lnTo>
                    <a:pt x="260" y="118"/>
                  </a:lnTo>
                  <a:lnTo>
                    <a:pt x="233" y="133"/>
                  </a:lnTo>
                  <a:lnTo>
                    <a:pt x="206" y="149"/>
                  </a:lnTo>
                  <a:lnTo>
                    <a:pt x="182" y="165"/>
                  </a:lnTo>
                  <a:lnTo>
                    <a:pt x="158" y="182"/>
                  </a:lnTo>
                  <a:lnTo>
                    <a:pt x="136" y="200"/>
                  </a:lnTo>
                  <a:lnTo>
                    <a:pt x="115" y="217"/>
                  </a:lnTo>
                  <a:lnTo>
                    <a:pt x="96" y="237"/>
                  </a:lnTo>
                  <a:lnTo>
                    <a:pt x="78" y="256"/>
                  </a:lnTo>
                  <a:lnTo>
                    <a:pt x="62" y="277"/>
                  </a:lnTo>
                  <a:lnTo>
                    <a:pt x="48" y="297"/>
                  </a:lnTo>
                  <a:lnTo>
                    <a:pt x="36" y="318"/>
                  </a:lnTo>
                  <a:lnTo>
                    <a:pt x="25" y="339"/>
                  </a:lnTo>
                  <a:lnTo>
                    <a:pt x="16" y="361"/>
                  </a:lnTo>
                  <a:lnTo>
                    <a:pt x="9" y="384"/>
                  </a:lnTo>
                  <a:lnTo>
                    <a:pt x="4" y="406"/>
                  </a:lnTo>
                  <a:lnTo>
                    <a:pt x="1" y="430"/>
                  </a:lnTo>
                  <a:lnTo>
                    <a:pt x="0" y="453"/>
                  </a:lnTo>
                  <a:lnTo>
                    <a:pt x="1" y="477"/>
                  </a:lnTo>
                  <a:lnTo>
                    <a:pt x="4" y="499"/>
                  </a:lnTo>
                  <a:lnTo>
                    <a:pt x="9" y="521"/>
                  </a:lnTo>
                  <a:lnTo>
                    <a:pt x="16" y="544"/>
                  </a:lnTo>
                  <a:lnTo>
                    <a:pt x="25" y="566"/>
                  </a:lnTo>
                  <a:lnTo>
                    <a:pt x="36" y="589"/>
                  </a:lnTo>
                  <a:lnTo>
                    <a:pt x="48" y="609"/>
                  </a:lnTo>
                  <a:lnTo>
                    <a:pt x="62" y="630"/>
                  </a:lnTo>
                  <a:lnTo>
                    <a:pt x="78" y="649"/>
                  </a:lnTo>
                  <a:lnTo>
                    <a:pt x="96" y="669"/>
                  </a:lnTo>
                  <a:lnTo>
                    <a:pt x="115" y="688"/>
                  </a:lnTo>
                  <a:lnTo>
                    <a:pt x="136" y="707"/>
                  </a:lnTo>
                  <a:lnTo>
                    <a:pt x="158" y="725"/>
                  </a:lnTo>
                  <a:lnTo>
                    <a:pt x="182" y="742"/>
                  </a:lnTo>
                  <a:lnTo>
                    <a:pt x="206" y="758"/>
                  </a:lnTo>
                  <a:lnTo>
                    <a:pt x="233" y="774"/>
                  </a:lnTo>
                  <a:lnTo>
                    <a:pt x="260" y="789"/>
                  </a:lnTo>
                  <a:lnTo>
                    <a:pt x="289" y="803"/>
                  </a:lnTo>
                  <a:lnTo>
                    <a:pt x="320" y="816"/>
                  </a:lnTo>
                  <a:lnTo>
                    <a:pt x="350" y="829"/>
                  </a:lnTo>
                  <a:lnTo>
                    <a:pt x="382" y="841"/>
                  </a:lnTo>
                  <a:lnTo>
                    <a:pt x="416" y="853"/>
                  </a:lnTo>
                  <a:lnTo>
                    <a:pt x="449" y="862"/>
                  </a:lnTo>
                  <a:lnTo>
                    <a:pt x="484" y="870"/>
                  </a:lnTo>
                  <a:lnTo>
                    <a:pt x="521" y="880"/>
                  </a:lnTo>
                  <a:lnTo>
                    <a:pt x="558" y="886"/>
                  </a:lnTo>
                  <a:lnTo>
                    <a:pt x="595" y="893"/>
                  </a:lnTo>
                  <a:lnTo>
                    <a:pt x="633" y="897"/>
                  </a:lnTo>
                  <a:lnTo>
                    <a:pt x="673" y="901"/>
                  </a:lnTo>
                  <a:lnTo>
                    <a:pt x="713" y="904"/>
                  </a:lnTo>
                  <a:lnTo>
                    <a:pt x="753" y="905"/>
                  </a:lnTo>
                  <a:lnTo>
                    <a:pt x="793" y="907"/>
                  </a:lnTo>
                  <a:lnTo>
                    <a:pt x="835" y="905"/>
                  </a:lnTo>
                  <a:lnTo>
                    <a:pt x="875" y="904"/>
                  </a:lnTo>
                  <a:lnTo>
                    <a:pt x="915" y="901"/>
                  </a:lnTo>
                  <a:lnTo>
                    <a:pt x="953" y="897"/>
                  </a:lnTo>
                  <a:lnTo>
                    <a:pt x="992" y="893"/>
                  </a:lnTo>
                  <a:lnTo>
                    <a:pt x="1030" y="886"/>
                  </a:lnTo>
                  <a:lnTo>
                    <a:pt x="1067" y="880"/>
                  </a:lnTo>
                  <a:lnTo>
                    <a:pt x="1102" y="870"/>
                  </a:lnTo>
                  <a:lnTo>
                    <a:pt x="1137" y="862"/>
                  </a:lnTo>
                  <a:lnTo>
                    <a:pt x="1172" y="853"/>
                  </a:lnTo>
                  <a:lnTo>
                    <a:pt x="1204" y="841"/>
                  </a:lnTo>
                  <a:lnTo>
                    <a:pt x="1238" y="829"/>
                  </a:lnTo>
                  <a:lnTo>
                    <a:pt x="1268" y="816"/>
                  </a:lnTo>
                  <a:lnTo>
                    <a:pt x="1299" y="803"/>
                  </a:lnTo>
                  <a:lnTo>
                    <a:pt x="1328" y="789"/>
                  </a:lnTo>
                  <a:lnTo>
                    <a:pt x="1355" y="774"/>
                  </a:lnTo>
                  <a:lnTo>
                    <a:pt x="1380" y="758"/>
                  </a:lnTo>
                  <a:lnTo>
                    <a:pt x="1406" y="742"/>
                  </a:lnTo>
                  <a:lnTo>
                    <a:pt x="1430" y="725"/>
                  </a:lnTo>
                  <a:lnTo>
                    <a:pt x="1452" y="707"/>
                  </a:lnTo>
                  <a:lnTo>
                    <a:pt x="1472" y="688"/>
                  </a:lnTo>
                  <a:lnTo>
                    <a:pt x="1491" y="669"/>
                  </a:lnTo>
                  <a:lnTo>
                    <a:pt x="1508" y="649"/>
                  </a:lnTo>
                  <a:lnTo>
                    <a:pt x="1524" y="630"/>
                  </a:lnTo>
                  <a:lnTo>
                    <a:pt x="1539" y="609"/>
                  </a:lnTo>
                  <a:lnTo>
                    <a:pt x="1552" y="589"/>
                  </a:lnTo>
                  <a:lnTo>
                    <a:pt x="1563" y="566"/>
                  </a:lnTo>
                  <a:lnTo>
                    <a:pt x="1571" y="544"/>
                  </a:lnTo>
                  <a:lnTo>
                    <a:pt x="1579" y="521"/>
                  </a:lnTo>
                  <a:lnTo>
                    <a:pt x="1584" y="499"/>
                  </a:lnTo>
                  <a:lnTo>
                    <a:pt x="1587" y="477"/>
                  </a:lnTo>
                  <a:lnTo>
                    <a:pt x="1587" y="453"/>
                  </a:lnTo>
                  <a:lnTo>
                    <a:pt x="1587" y="430"/>
                  </a:lnTo>
                  <a:lnTo>
                    <a:pt x="1584" y="406"/>
                  </a:lnTo>
                  <a:lnTo>
                    <a:pt x="1579" y="384"/>
                  </a:lnTo>
                  <a:lnTo>
                    <a:pt x="1571" y="361"/>
                  </a:lnTo>
                  <a:lnTo>
                    <a:pt x="1563" y="339"/>
                  </a:lnTo>
                  <a:lnTo>
                    <a:pt x="1552" y="318"/>
                  </a:lnTo>
                  <a:lnTo>
                    <a:pt x="1539" y="297"/>
                  </a:lnTo>
                  <a:lnTo>
                    <a:pt x="1524" y="277"/>
                  </a:lnTo>
                  <a:lnTo>
                    <a:pt x="1508" y="256"/>
                  </a:lnTo>
                  <a:lnTo>
                    <a:pt x="1491" y="237"/>
                  </a:lnTo>
                  <a:lnTo>
                    <a:pt x="1472" y="217"/>
                  </a:lnTo>
                  <a:lnTo>
                    <a:pt x="1452" y="200"/>
                  </a:lnTo>
                  <a:lnTo>
                    <a:pt x="1430" y="182"/>
                  </a:lnTo>
                  <a:lnTo>
                    <a:pt x="1406" y="165"/>
                  </a:lnTo>
                  <a:lnTo>
                    <a:pt x="1380" y="149"/>
                  </a:lnTo>
                  <a:lnTo>
                    <a:pt x="1355" y="133"/>
                  </a:lnTo>
                  <a:lnTo>
                    <a:pt x="1328" y="118"/>
                  </a:lnTo>
                  <a:lnTo>
                    <a:pt x="1299" y="104"/>
                  </a:lnTo>
                  <a:lnTo>
                    <a:pt x="1268" y="89"/>
                  </a:lnTo>
                  <a:lnTo>
                    <a:pt x="1238" y="77"/>
                  </a:lnTo>
                  <a:lnTo>
                    <a:pt x="1204" y="65"/>
                  </a:lnTo>
                  <a:lnTo>
                    <a:pt x="1172" y="54"/>
                  </a:lnTo>
                  <a:lnTo>
                    <a:pt x="1137" y="45"/>
                  </a:lnTo>
                  <a:lnTo>
                    <a:pt x="1102" y="35"/>
                  </a:lnTo>
                  <a:lnTo>
                    <a:pt x="1067" y="27"/>
                  </a:lnTo>
                  <a:lnTo>
                    <a:pt x="1030" y="21"/>
                  </a:lnTo>
                  <a:lnTo>
                    <a:pt x="992" y="14"/>
                  </a:lnTo>
                  <a:lnTo>
                    <a:pt x="953" y="9"/>
                  </a:lnTo>
                  <a:lnTo>
                    <a:pt x="915" y="5"/>
                  </a:lnTo>
                  <a:lnTo>
                    <a:pt x="875" y="1"/>
                  </a:lnTo>
                  <a:lnTo>
                    <a:pt x="835" y="0"/>
                  </a:lnTo>
                  <a:lnTo>
                    <a:pt x="793" y="0"/>
                  </a:lnTo>
                </a:path>
              </a:pathLst>
            </a:custGeom>
            <a:solidFill>
              <a:schemeClr val="bg1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57" name="Rectangle 53">
              <a:extLst>
                <a:ext uri="{FF2B5EF4-FFF2-40B4-BE49-F238E27FC236}">
                  <a16:creationId xmlns:a16="http://schemas.microsoft.com/office/drawing/2014/main" id="{7F7B4CBD-FA6C-EE40-AD9B-A91E2C3CD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2175" y="2657475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58" name="Rectangle 54">
              <a:extLst>
                <a:ext uri="{FF2B5EF4-FFF2-40B4-BE49-F238E27FC236}">
                  <a16:creationId xmlns:a16="http://schemas.microsoft.com/office/drawing/2014/main" id="{9D920943-4C0C-AC44-A8BE-FFEC0B9984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0188" y="4684712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59" name="Rectangle 55">
              <a:extLst>
                <a:ext uri="{FF2B5EF4-FFF2-40B4-BE49-F238E27FC236}">
                  <a16:creationId xmlns:a16="http://schemas.microsoft.com/office/drawing/2014/main" id="{E055D84B-C6D5-374D-8150-61C6D4647E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4813" y="480060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0" name="Rectangle 56">
              <a:extLst>
                <a:ext uri="{FF2B5EF4-FFF2-40B4-BE49-F238E27FC236}">
                  <a16:creationId xmlns:a16="http://schemas.microsoft.com/office/drawing/2014/main" id="{62B52B42-A777-864B-A79B-6770B2B31A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6113" y="4684712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1" name="Rectangle 57">
              <a:extLst>
                <a:ext uri="{FF2B5EF4-FFF2-40B4-BE49-F238E27FC236}">
                  <a16:creationId xmlns:a16="http://schemas.microsoft.com/office/drawing/2014/main" id="{E6838A7A-E789-E54E-AEAE-C0132C66CD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6000" y="4684712"/>
              <a:ext cx="1714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2" name="Rectangle 58">
              <a:extLst>
                <a:ext uri="{FF2B5EF4-FFF2-40B4-BE49-F238E27FC236}">
                  <a16:creationId xmlns:a16="http://schemas.microsoft.com/office/drawing/2014/main" id="{0BE43072-85D2-B246-990A-F2BC4CA2D5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9625" y="4684712"/>
              <a:ext cx="18573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3" name="Freeform 59">
              <a:extLst>
                <a:ext uri="{FF2B5EF4-FFF2-40B4-BE49-F238E27FC236}">
                  <a16:creationId xmlns:a16="http://schemas.microsoft.com/office/drawing/2014/main" id="{88F218B4-2070-EA47-9975-01F400610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100" y="2301875"/>
              <a:ext cx="1260475" cy="720725"/>
            </a:xfrm>
            <a:custGeom>
              <a:avLst/>
              <a:gdLst>
                <a:gd name="T0" fmla="*/ 2147483646 w 1587"/>
                <a:gd name="T1" fmla="*/ 2147483646 h 907"/>
                <a:gd name="T2" fmla="*/ 2147483646 w 1587"/>
                <a:gd name="T3" fmla="*/ 2147483646 h 907"/>
                <a:gd name="T4" fmla="*/ 2147483646 w 1587"/>
                <a:gd name="T5" fmla="*/ 2147483646 h 907"/>
                <a:gd name="T6" fmla="*/ 2147483646 w 1587"/>
                <a:gd name="T7" fmla="*/ 2147483646 h 907"/>
                <a:gd name="T8" fmla="*/ 2147483646 w 1587"/>
                <a:gd name="T9" fmla="*/ 2147483646 h 907"/>
                <a:gd name="T10" fmla="*/ 2147483646 w 1587"/>
                <a:gd name="T11" fmla="*/ 2147483646 h 907"/>
                <a:gd name="T12" fmla="*/ 2147483646 w 1587"/>
                <a:gd name="T13" fmla="*/ 2147483646 h 907"/>
                <a:gd name="T14" fmla="*/ 2147483646 w 1587"/>
                <a:gd name="T15" fmla="*/ 2147483646 h 907"/>
                <a:gd name="T16" fmla="*/ 2147483646 w 1587"/>
                <a:gd name="T17" fmla="*/ 2147483646 h 907"/>
                <a:gd name="T18" fmla="*/ 2147483646 w 1587"/>
                <a:gd name="T19" fmla="*/ 2147483646 h 907"/>
                <a:gd name="T20" fmla="*/ 0 w 1587"/>
                <a:gd name="T21" fmla="*/ 2147483646 h 907"/>
                <a:gd name="T22" fmla="*/ 2147483646 w 1587"/>
                <a:gd name="T23" fmla="*/ 2147483646 h 907"/>
                <a:gd name="T24" fmla="*/ 2147483646 w 1587"/>
                <a:gd name="T25" fmla="*/ 2147483646 h 907"/>
                <a:gd name="T26" fmla="*/ 2147483646 w 1587"/>
                <a:gd name="T27" fmla="*/ 2147483646 h 907"/>
                <a:gd name="T28" fmla="*/ 2147483646 w 1587"/>
                <a:gd name="T29" fmla="*/ 2147483646 h 907"/>
                <a:gd name="T30" fmla="*/ 2147483646 w 1587"/>
                <a:gd name="T31" fmla="*/ 2147483646 h 907"/>
                <a:gd name="T32" fmla="*/ 2147483646 w 1587"/>
                <a:gd name="T33" fmla="*/ 2147483646 h 907"/>
                <a:gd name="T34" fmla="*/ 2147483646 w 1587"/>
                <a:gd name="T35" fmla="*/ 2147483646 h 907"/>
                <a:gd name="T36" fmla="*/ 2147483646 w 1587"/>
                <a:gd name="T37" fmla="*/ 2147483646 h 907"/>
                <a:gd name="T38" fmla="*/ 2147483646 w 1587"/>
                <a:gd name="T39" fmla="*/ 2147483646 h 907"/>
                <a:gd name="T40" fmla="*/ 2147483646 w 1587"/>
                <a:gd name="T41" fmla="*/ 2147483646 h 907"/>
                <a:gd name="T42" fmla="*/ 2147483646 w 1587"/>
                <a:gd name="T43" fmla="*/ 2147483646 h 907"/>
                <a:gd name="T44" fmla="*/ 2147483646 w 1587"/>
                <a:gd name="T45" fmla="*/ 2147483646 h 907"/>
                <a:gd name="T46" fmla="*/ 2147483646 w 1587"/>
                <a:gd name="T47" fmla="*/ 2147483646 h 907"/>
                <a:gd name="T48" fmla="*/ 2147483646 w 1587"/>
                <a:gd name="T49" fmla="*/ 2147483646 h 907"/>
                <a:gd name="T50" fmla="*/ 2147483646 w 1587"/>
                <a:gd name="T51" fmla="*/ 2147483646 h 907"/>
                <a:gd name="T52" fmla="*/ 2147483646 w 1587"/>
                <a:gd name="T53" fmla="*/ 2147483646 h 907"/>
                <a:gd name="T54" fmla="*/ 2147483646 w 1587"/>
                <a:gd name="T55" fmla="*/ 2147483646 h 907"/>
                <a:gd name="T56" fmla="*/ 2147483646 w 1587"/>
                <a:gd name="T57" fmla="*/ 2147483646 h 907"/>
                <a:gd name="T58" fmla="*/ 2147483646 w 1587"/>
                <a:gd name="T59" fmla="*/ 2147483646 h 907"/>
                <a:gd name="T60" fmla="*/ 2147483646 w 1587"/>
                <a:gd name="T61" fmla="*/ 2147483646 h 907"/>
                <a:gd name="T62" fmla="*/ 2147483646 w 1587"/>
                <a:gd name="T63" fmla="*/ 2147483646 h 907"/>
                <a:gd name="T64" fmla="*/ 2147483646 w 1587"/>
                <a:gd name="T65" fmla="*/ 2147483646 h 907"/>
                <a:gd name="T66" fmla="*/ 2147483646 w 1587"/>
                <a:gd name="T67" fmla="*/ 2147483646 h 907"/>
                <a:gd name="T68" fmla="*/ 2147483646 w 1587"/>
                <a:gd name="T69" fmla="*/ 2147483646 h 907"/>
                <a:gd name="T70" fmla="*/ 2147483646 w 1587"/>
                <a:gd name="T71" fmla="*/ 2147483646 h 907"/>
                <a:gd name="T72" fmla="*/ 2147483646 w 1587"/>
                <a:gd name="T73" fmla="*/ 2147483646 h 907"/>
                <a:gd name="T74" fmla="*/ 2147483646 w 1587"/>
                <a:gd name="T75" fmla="*/ 2147483646 h 907"/>
                <a:gd name="T76" fmla="*/ 2147483646 w 1587"/>
                <a:gd name="T77" fmla="*/ 2147483646 h 907"/>
                <a:gd name="T78" fmla="*/ 2147483646 w 1587"/>
                <a:gd name="T79" fmla="*/ 2147483646 h 907"/>
                <a:gd name="T80" fmla="*/ 2147483646 w 1587"/>
                <a:gd name="T81" fmla="*/ 2147483646 h 907"/>
                <a:gd name="T82" fmla="*/ 2147483646 w 1587"/>
                <a:gd name="T83" fmla="*/ 2147483646 h 907"/>
                <a:gd name="T84" fmla="*/ 2147483646 w 1587"/>
                <a:gd name="T85" fmla="*/ 2147483646 h 907"/>
                <a:gd name="T86" fmla="*/ 2147483646 w 1587"/>
                <a:gd name="T87" fmla="*/ 0 h 90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87"/>
                <a:gd name="T133" fmla="*/ 0 h 907"/>
                <a:gd name="T134" fmla="*/ 1587 w 1587"/>
                <a:gd name="T135" fmla="*/ 907 h 90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87" h="907">
                  <a:moveTo>
                    <a:pt x="793" y="0"/>
                  </a:moveTo>
                  <a:lnTo>
                    <a:pt x="753" y="0"/>
                  </a:lnTo>
                  <a:lnTo>
                    <a:pt x="713" y="1"/>
                  </a:lnTo>
                  <a:lnTo>
                    <a:pt x="673" y="5"/>
                  </a:lnTo>
                  <a:lnTo>
                    <a:pt x="633" y="9"/>
                  </a:lnTo>
                  <a:lnTo>
                    <a:pt x="595" y="14"/>
                  </a:lnTo>
                  <a:lnTo>
                    <a:pt x="558" y="21"/>
                  </a:lnTo>
                  <a:lnTo>
                    <a:pt x="521" y="27"/>
                  </a:lnTo>
                  <a:lnTo>
                    <a:pt x="484" y="35"/>
                  </a:lnTo>
                  <a:lnTo>
                    <a:pt x="449" y="45"/>
                  </a:lnTo>
                  <a:lnTo>
                    <a:pt x="416" y="54"/>
                  </a:lnTo>
                  <a:lnTo>
                    <a:pt x="382" y="65"/>
                  </a:lnTo>
                  <a:lnTo>
                    <a:pt x="350" y="77"/>
                  </a:lnTo>
                  <a:lnTo>
                    <a:pt x="320" y="89"/>
                  </a:lnTo>
                  <a:lnTo>
                    <a:pt x="289" y="104"/>
                  </a:lnTo>
                  <a:lnTo>
                    <a:pt x="260" y="118"/>
                  </a:lnTo>
                  <a:lnTo>
                    <a:pt x="233" y="133"/>
                  </a:lnTo>
                  <a:lnTo>
                    <a:pt x="206" y="149"/>
                  </a:lnTo>
                  <a:lnTo>
                    <a:pt x="182" y="165"/>
                  </a:lnTo>
                  <a:lnTo>
                    <a:pt x="158" y="182"/>
                  </a:lnTo>
                  <a:lnTo>
                    <a:pt x="136" y="200"/>
                  </a:lnTo>
                  <a:lnTo>
                    <a:pt x="115" y="217"/>
                  </a:lnTo>
                  <a:lnTo>
                    <a:pt x="96" y="237"/>
                  </a:lnTo>
                  <a:lnTo>
                    <a:pt x="78" y="256"/>
                  </a:lnTo>
                  <a:lnTo>
                    <a:pt x="62" y="277"/>
                  </a:lnTo>
                  <a:lnTo>
                    <a:pt x="48" y="297"/>
                  </a:lnTo>
                  <a:lnTo>
                    <a:pt x="36" y="318"/>
                  </a:lnTo>
                  <a:lnTo>
                    <a:pt x="25" y="339"/>
                  </a:lnTo>
                  <a:lnTo>
                    <a:pt x="16" y="361"/>
                  </a:lnTo>
                  <a:lnTo>
                    <a:pt x="9" y="384"/>
                  </a:lnTo>
                  <a:lnTo>
                    <a:pt x="4" y="406"/>
                  </a:lnTo>
                  <a:lnTo>
                    <a:pt x="1" y="430"/>
                  </a:lnTo>
                  <a:lnTo>
                    <a:pt x="0" y="453"/>
                  </a:lnTo>
                  <a:lnTo>
                    <a:pt x="1" y="477"/>
                  </a:lnTo>
                  <a:lnTo>
                    <a:pt x="4" y="499"/>
                  </a:lnTo>
                  <a:lnTo>
                    <a:pt x="9" y="521"/>
                  </a:lnTo>
                  <a:lnTo>
                    <a:pt x="16" y="544"/>
                  </a:lnTo>
                  <a:lnTo>
                    <a:pt x="25" y="566"/>
                  </a:lnTo>
                  <a:lnTo>
                    <a:pt x="36" y="589"/>
                  </a:lnTo>
                  <a:lnTo>
                    <a:pt x="48" y="609"/>
                  </a:lnTo>
                  <a:lnTo>
                    <a:pt x="62" y="630"/>
                  </a:lnTo>
                  <a:lnTo>
                    <a:pt x="78" y="649"/>
                  </a:lnTo>
                  <a:lnTo>
                    <a:pt x="96" y="669"/>
                  </a:lnTo>
                  <a:lnTo>
                    <a:pt x="115" y="688"/>
                  </a:lnTo>
                  <a:lnTo>
                    <a:pt x="136" y="707"/>
                  </a:lnTo>
                  <a:lnTo>
                    <a:pt x="158" y="725"/>
                  </a:lnTo>
                  <a:lnTo>
                    <a:pt x="182" y="742"/>
                  </a:lnTo>
                  <a:lnTo>
                    <a:pt x="206" y="758"/>
                  </a:lnTo>
                  <a:lnTo>
                    <a:pt x="233" y="774"/>
                  </a:lnTo>
                  <a:lnTo>
                    <a:pt x="260" y="789"/>
                  </a:lnTo>
                  <a:lnTo>
                    <a:pt x="289" y="803"/>
                  </a:lnTo>
                  <a:lnTo>
                    <a:pt x="320" y="816"/>
                  </a:lnTo>
                  <a:lnTo>
                    <a:pt x="350" y="829"/>
                  </a:lnTo>
                  <a:lnTo>
                    <a:pt x="382" y="841"/>
                  </a:lnTo>
                  <a:lnTo>
                    <a:pt x="416" y="853"/>
                  </a:lnTo>
                  <a:lnTo>
                    <a:pt x="449" y="862"/>
                  </a:lnTo>
                  <a:lnTo>
                    <a:pt x="484" y="870"/>
                  </a:lnTo>
                  <a:lnTo>
                    <a:pt x="521" y="880"/>
                  </a:lnTo>
                  <a:lnTo>
                    <a:pt x="558" y="886"/>
                  </a:lnTo>
                  <a:lnTo>
                    <a:pt x="595" y="893"/>
                  </a:lnTo>
                  <a:lnTo>
                    <a:pt x="633" y="897"/>
                  </a:lnTo>
                  <a:lnTo>
                    <a:pt x="673" y="901"/>
                  </a:lnTo>
                  <a:lnTo>
                    <a:pt x="713" y="904"/>
                  </a:lnTo>
                  <a:lnTo>
                    <a:pt x="753" y="905"/>
                  </a:lnTo>
                  <a:lnTo>
                    <a:pt x="793" y="907"/>
                  </a:lnTo>
                  <a:lnTo>
                    <a:pt x="835" y="905"/>
                  </a:lnTo>
                  <a:lnTo>
                    <a:pt x="875" y="904"/>
                  </a:lnTo>
                  <a:lnTo>
                    <a:pt x="915" y="901"/>
                  </a:lnTo>
                  <a:lnTo>
                    <a:pt x="953" y="897"/>
                  </a:lnTo>
                  <a:lnTo>
                    <a:pt x="992" y="893"/>
                  </a:lnTo>
                  <a:lnTo>
                    <a:pt x="1030" y="886"/>
                  </a:lnTo>
                  <a:lnTo>
                    <a:pt x="1067" y="880"/>
                  </a:lnTo>
                  <a:lnTo>
                    <a:pt x="1102" y="870"/>
                  </a:lnTo>
                  <a:lnTo>
                    <a:pt x="1137" y="862"/>
                  </a:lnTo>
                  <a:lnTo>
                    <a:pt x="1172" y="853"/>
                  </a:lnTo>
                  <a:lnTo>
                    <a:pt x="1204" y="841"/>
                  </a:lnTo>
                  <a:lnTo>
                    <a:pt x="1238" y="829"/>
                  </a:lnTo>
                  <a:lnTo>
                    <a:pt x="1268" y="816"/>
                  </a:lnTo>
                  <a:lnTo>
                    <a:pt x="1299" y="803"/>
                  </a:lnTo>
                  <a:lnTo>
                    <a:pt x="1328" y="789"/>
                  </a:lnTo>
                  <a:lnTo>
                    <a:pt x="1355" y="774"/>
                  </a:lnTo>
                  <a:lnTo>
                    <a:pt x="1380" y="758"/>
                  </a:lnTo>
                  <a:lnTo>
                    <a:pt x="1406" y="742"/>
                  </a:lnTo>
                  <a:lnTo>
                    <a:pt x="1430" y="725"/>
                  </a:lnTo>
                  <a:lnTo>
                    <a:pt x="1452" y="707"/>
                  </a:lnTo>
                  <a:lnTo>
                    <a:pt x="1472" y="688"/>
                  </a:lnTo>
                  <a:lnTo>
                    <a:pt x="1491" y="669"/>
                  </a:lnTo>
                  <a:lnTo>
                    <a:pt x="1508" y="649"/>
                  </a:lnTo>
                  <a:lnTo>
                    <a:pt x="1524" y="630"/>
                  </a:lnTo>
                  <a:lnTo>
                    <a:pt x="1539" y="609"/>
                  </a:lnTo>
                  <a:lnTo>
                    <a:pt x="1552" y="589"/>
                  </a:lnTo>
                  <a:lnTo>
                    <a:pt x="1563" y="566"/>
                  </a:lnTo>
                  <a:lnTo>
                    <a:pt x="1571" y="544"/>
                  </a:lnTo>
                  <a:lnTo>
                    <a:pt x="1579" y="521"/>
                  </a:lnTo>
                  <a:lnTo>
                    <a:pt x="1584" y="499"/>
                  </a:lnTo>
                  <a:lnTo>
                    <a:pt x="1587" y="477"/>
                  </a:lnTo>
                  <a:lnTo>
                    <a:pt x="1587" y="453"/>
                  </a:lnTo>
                  <a:lnTo>
                    <a:pt x="1587" y="430"/>
                  </a:lnTo>
                  <a:lnTo>
                    <a:pt x="1584" y="406"/>
                  </a:lnTo>
                  <a:lnTo>
                    <a:pt x="1579" y="384"/>
                  </a:lnTo>
                  <a:lnTo>
                    <a:pt x="1571" y="361"/>
                  </a:lnTo>
                  <a:lnTo>
                    <a:pt x="1563" y="339"/>
                  </a:lnTo>
                  <a:lnTo>
                    <a:pt x="1552" y="318"/>
                  </a:lnTo>
                  <a:lnTo>
                    <a:pt x="1539" y="297"/>
                  </a:lnTo>
                  <a:lnTo>
                    <a:pt x="1524" y="277"/>
                  </a:lnTo>
                  <a:lnTo>
                    <a:pt x="1508" y="256"/>
                  </a:lnTo>
                  <a:lnTo>
                    <a:pt x="1491" y="237"/>
                  </a:lnTo>
                  <a:lnTo>
                    <a:pt x="1472" y="217"/>
                  </a:lnTo>
                  <a:lnTo>
                    <a:pt x="1452" y="200"/>
                  </a:lnTo>
                  <a:lnTo>
                    <a:pt x="1430" y="182"/>
                  </a:lnTo>
                  <a:lnTo>
                    <a:pt x="1406" y="165"/>
                  </a:lnTo>
                  <a:lnTo>
                    <a:pt x="1380" y="149"/>
                  </a:lnTo>
                  <a:lnTo>
                    <a:pt x="1355" y="133"/>
                  </a:lnTo>
                  <a:lnTo>
                    <a:pt x="1328" y="118"/>
                  </a:lnTo>
                  <a:lnTo>
                    <a:pt x="1299" y="104"/>
                  </a:lnTo>
                  <a:lnTo>
                    <a:pt x="1268" y="89"/>
                  </a:lnTo>
                  <a:lnTo>
                    <a:pt x="1238" y="77"/>
                  </a:lnTo>
                  <a:lnTo>
                    <a:pt x="1204" y="65"/>
                  </a:lnTo>
                  <a:lnTo>
                    <a:pt x="1172" y="54"/>
                  </a:lnTo>
                  <a:lnTo>
                    <a:pt x="1137" y="45"/>
                  </a:lnTo>
                  <a:lnTo>
                    <a:pt x="1102" y="35"/>
                  </a:lnTo>
                  <a:lnTo>
                    <a:pt x="1067" y="27"/>
                  </a:lnTo>
                  <a:lnTo>
                    <a:pt x="1030" y="21"/>
                  </a:lnTo>
                  <a:lnTo>
                    <a:pt x="992" y="14"/>
                  </a:lnTo>
                  <a:lnTo>
                    <a:pt x="953" y="9"/>
                  </a:lnTo>
                  <a:lnTo>
                    <a:pt x="915" y="5"/>
                  </a:lnTo>
                  <a:lnTo>
                    <a:pt x="875" y="1"/>
                  </a:lnTo>
                  <a:lnTo>
                    <a:pt x="835" y="0"/>
                  </a:lnTo>
                  <a:lnTo>
                    <a:pt x="793" y="0"/>
                  </a:lnTo>
                </a:path>
              </a:pathLst>
            </a:custGeom>
            <a:solidFill>
              <a:schemeClr val="bg1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64" name="Rectangle 60">
              <a:extLst>
                <a:ext uri="{FF2B5EF4-FFF2-40B4-BE49-F238E27FC236}">
                  <a16:creationId xmlns:a16="http://schemas.microsoft.com/office/drawing/2014/main" id="{610F6038-A87F-6545-884A-97E3A8F11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0863" y="4678362"/>
              <a:ext cx="10099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5" name="Rectangle 61">
              <a:extLst>
                <a:ext uri="{FF2B5EF4-FFF2-40B4-BE49-F238E27FC236}">
                  <a16:creationId xmlns:a16="http://schemas.microsoft.com/office/drawing/2014/main" id="{6300A428-F897-8E4D-B1DD-EBEB762E18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0188" y="2525712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6" name="Rectangle 62">
              <a:extLst>
                <a:ext uri="{FF2B5EF4-FFF2-40B4-BE49-F238E27FC236}">
                  <a16:creationId xmlns:a16="http://schemas.microsoft.com/office/drawing/2014/main" id="{F2E75225-0403-584C-821D-17F1D6D8D3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4813" y="264160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7" name="Rectangle 63">
              <a:extLst>
                <a:ext uri="{FF2B5EF4-FFF2-40B4-BE49-F238E27FC236}">
                  <a16:creationId xmlns:a16="http://schemas.microsoft.com/office/drawing/2014/main" id="{8FFA3242-004F-D941-A02D-0CEF2ACFBD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6113" y="2525712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8" name="Rectangle 64">
              <a:extLst>
                <a:ext uri="{FF2B5EF4-FFF2-40B4-BE49-F238E27FC236}">
                  <a16:creationId xmlns:a16="http://schemas.microsoft.com/office/drawing/2014/main" id="{C6E7E0D9-5535-E24A-948F-35E41BAE7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6000" y="2525712"/>
              <a:ext cx="1714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9" name="Rectangle 65">
              <a:extLst>
                <a:ext uri="{FF2B5EF4-FFF2-40B4-BE49-F238E27FC236}">
                  <a16:creationId xmlns:a16="http://schemas.microsoft.com/office/drawing/2014/main" id="{7FEF9A5A-7496-ED49-89F9-12755E447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9625" y="2525712"/>
              <a:ext cx="18573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70" name="Rectangle 66">
              <a:extLst>
                <a:ext uri="{FF2B5EF4-FFF2-40B4-BE49-F238E27FC236}">
                  <a16:creationId xmlns:a16="http://schemas.microsoft.com/office/drawing/2014/main" id="{AFDEADFC-42BD-D84A-A7D0-501C4E64C6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0863" y="2519362"/>
              <a:ext cx="10099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71" name="Rectangle 67">
              <a:extLst>
                <a:ext uri="{FF2B5EF4-FFF2-40B4-BE49-F238E27FC236}">
                  <a16:creationId xmlns:a16="http://schemas.microsoft.com/office/drawing/2014/main" id="{B9975E40-ED45-9F43-A22E-F2999E991A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7313" y="3506787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72" name="Rectangle 68">
              <a:extLst>
                <a:ext uri="{FF2B5EF4-FFF2-40B4-BE49-F238E27FC236}">
                  <a16:creationId xmlns:a16="http://schemas.microsoft.com/office/drawing/2014/main" id="{6580E451-A096-9243-A6C4-FC7060166A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7313" y="3735387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73" name="Rectangle 69">
              <a:extLst>
                <a:ext uri="{FF2B5EF4-FFF2-40B4-BE49-F238E27FC236}">
                  <a16:creationId xmlns:a16="http://schemas.microsoft.com/office/drawing/2014/main" id="{EE3AC9E3-A4AA-5B42-8BFB-CBE01427B1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5475" y="3617912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74" name="Rectangle 70">
              <a:extLst>
                <a:ext uri="{FF2B5EF4-FFF2-40B4-BE49-F238E27FC236}">
                  <a16:creationId xmlns:a16="http://schemas.microsoft.com/office/drawing/2014/main" id="{478B6AD2-265B-D84A-9C70-41E9CAA9B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4488" y="4589462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75" name="Freeform 71">
              <a:extLst>
                <a:ext uri="{FF2B5EF4-FFF2-40B4-BE49-F238E27FC236}">
                  <a16:creationId xmlns:a16="http://schemas.microsoft.com/office/drawing/2014/main" id="{5AEDAACF-1BA9-154C-B572-E361D7D1F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8413" y="2635250"/>
              <a:ext cx="152400" cy="50800"/>
            </a:xfrm>
            <a:custGeom>
              <a:avLst/>
              <a:gdLst>
                <a:gd name="T0" fmla="*/ 0 w 192"/>
                <a:gd name="T1" fmla="*/ 2147483646 h 64"/>
                <a:gd name="T2" fmla="*/ 2147483646 w 192"/>
                <a:gd name="T3" fmla="*/ 2147483646 h 64"/>
                <a:gd name="T4" fmla="*/ 0 w 192"/>
                <a:gd name="T5" fmla="*/ 0 h 64"/>
                <a:gd name="T6" fmla="*/ 0 w 192"/>
                <a:gd name="T7" fmla="*/ 2147483646 h 64"/>
                <a:gd name="T8" fmla="*/ 0 w 192"/>
                <a:gd name="T9" fmla="*/ 2147483646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64"/>
                <a:gd name="T17" fmla="*/ 192 w 192"/>
                <a:gd name="T18" fmla="*/ 64 h 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64">
                  <a:moveTo>
                    <a:pt x="0" y="64"/>
                  </a:moveTo>
                  <a:lnTo>
                    <a:pt x="192" y="32"/>
                  </a:lnTo>
                  <a:lnTo>
                    <a:pt x="0" y="0"/>
                  </a:lnTo>
                  <a:lnTo>
                    <a:pt x="0" y="32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76" name="Line 72">
              <a:extLst>
                <a:ext uri="{FF2B5EF4-FFF2-40B4-BE49-F238E27FC236}">
                  <a16:creationId xmlns:a16="http://schemas.microsoft.com/office/drawing/2014/main" id="{4ADF9485-43A9-AD4D-A605-B1AD560841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33813" y="2660650"/>
              <a:ext cx="1244600" cy="1587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7" name="Freeform 73">
              <a:extLst>
                <a:ext uri="{FF2B5EF4-FFF2-40B4-BE49-F238E27FC236}">
                  <a16:creationId xmlns:a16="http://schemas.microsoft.com/office/drawing/2014/main" id="{315AF5AA-228B-784F-A3D6-7FC34619F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4613" y="4794250"/>
              <a:ext cx="152400" cy="50800"/>
            </a:xfrm>
            <a:custGeom>
              <a:avLst/>
              <a:gdLst>
                <a:gd name="T0" fmla="*/ 2147483646 w 192"/>
                <a:gd name="T1" fmla="*/ 0 h 64"/>
                <a:gd name="T2" fmla="*/ 0 w 192"/>
                <a:gd name="T3" fmla="*/ 2147483646 h 64"/>
                <a:gd name="T4" fmla="*/ 2147483646 w 192"/>
                <a:gd name="T5" fmla="*/ 2147483646 h 64"/>
                <a:gd name="T6" fmla="*/ 2147483646 w 192"/>
                <a:gd name="T7" fmla="*/ 2147483646 h 64"/>
                <a:gd name="T8" fmla="*/ 2147483646 w 192"/>
                <a:gd name="T9" fmla="*/ 0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64"/>
                <a:gd name="T17" fmla="*/ 192 w 192"/>
                <a:gd name="T18" fmla="*/ 64 h 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64">
                  <a:moveTo>
                    <a:pt x="192" y="0"/>
                  </a:moveTo>
                  <a:lnTo>
                    <a:pt x="0" y="32"/>
                  </a:lnTo>
                  <a:lnTo>
                    <a:pt x="192" y="64"/>
                  </a:lnTo>
                  <a:lnTo>
                    <a:pt x="192" y="3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78" name="Line 74">
              <a:extLst>
                <a:ext uri="{FF2B5EF4-FFF2-40B4-BE49-F238E27FC236}">
                  <a16:creationId xmlns:a16="http://schemas.microsoft.com/office/drawing/2014/main" id="{DAC0B70E-F159-2143-8FDF-DB8F18DBE7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37013" y="4819650"/>
              <a:ext cx="1244600" cy="1587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9" name="Rectangle 75">
              <a:extLst>
                <a:ext uri="{FF2B5EF4-FFF2-40B4-BE49-F238E27FC236}">
                  <a16:creationId xmlns:a16="http://schemas.microsoft.com/office/drawing/2014/main" id="{6113652C-8593-4F4C-A56B-3C71728A38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7188" y="2530475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80" name="Freeform 76">
              <a:extLst>
                <a:ext uri="{FF2B5EF4-FFF2-40B4-BE49-F238E27FC236}">
                  <a16:creationId xmlns:a16="http://schemas.microsoft.com/office/drawing/2014/main" id="{43F566C7-08E7-E347-AB37-7F2984FDC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725" y="3975100"/>
              <a:ext cx="1047750" cy="685800"/>
            </a:xfrm>
            <a:custGeom>
              <a:avLst/>
              <a:gdLst>
                <a:gd name="T0" fmla="*/ 2147483646 w 1320"/>
                <a:gd name="T1" fmla="*/ 2147483646 h 864"/>
                <a:gd name="T2" fmla="*/ 2147483646 w 1320"/>
                <a:gd name="T3" fmla="*/ 2147483646 h 864"/>
                <a:gd name="T4" fmla="*/ 2147483646 w 1320"/>
                <a:gd name="T5" fmla="*/ 2147483646 h 864"/>
                <a:gd name="T6" fmla="*/ 2147483646 w 1320"/>
                <a:gd name="T7" fmla="*/ 2147483646 h 864"/>
                <a:gd name="T8" fmla="*/ 2147483646 w 1320"/>
                <a:gd name="T9" fmla="*/ 2147483646 h 864"/>
                <a:gd name="T10" fmla="*/ 2147483646 w 1320"/>
                <a:gd name="T11" fmla="*/ 2147483646 h 864"/>
                <a:gd name="T12" fmla="*/ 2147483646 w 1320"/>
                <a:gd name="T13" fmla="*/ 2147483646 h 864"/>
                <a:gd name="T14" fmla="*/ 2147483646 w 1320"/>
                <a:gd name="T15" fmla="*/ 2147483646 h 864"/>
                <a:gd name="T16" fmla="*/ 2147483646 w 1320"/>
                <a:gd name="T17" fmla="*/ 2147483646 h 864"/>
                <a:gd name="T18" fmla="*/ 2147483646 w 1320"/>
                <a:gd name="T19" fmla="*/ 2147483646 h 864"/>
                <a:gd name="T20" fmla="*/ 2147483646 w 1320"/>
                <a:gd name="T21" fmla="*/ 2147483646 h 864"/>
                <a:gd name="T22" fmla="*/ 2147483646 w 1320"/>
                <a:gd name="T23" fmla="*/ 2147483646 h 864"/>
                <a:gd name="T24" fmla="*/ 2147483646 w 1320"/>
                <a:gd name="T25" fmla="*/ 2147483646 h 864"/>
                <a:gd name="T26" fmla="*/ 2147483646 w 1320"/>
                <a:gd name="T27" fmla="*/ 2147483646 h 864"/>
                <a:gd name="T28" fmla="*/ 2147483646 w 1320"/>
                <a:gd name="T29" fmla="*/ 2147483646 h 864"/>
                <a:gd name="T30" fmla="*/ 2147483646 w 1320"/>
                <a:gd name="T31" fmla="*/ 2147483646 h 864"/>
                <a:gd name="T32" fmla="*/ 2147483646 w 1320"/>
                <a:gd name="T33" fmla="*/ 2147483646 h 864"/>
                <a:gd name="T34" fmla="*/ 2147483646 w 1320"/>
                <a:gd name="T35" fmla="*/ 2147483646 h 864"/>
                <a:gd name="T36" fmla="*/ 2147483646 w 1320"/>
                <a:gd name="T37" fmla="*/ 2147483646 h 864"/>
                <a:gd name="T38" fmla="*/ 2147483646 w 1320"/>
                <a:gd name="T39" fmla="*/ 2147483646 h 864"/>
                <a:gd name="T40" fmla="*/ 2147483646 w 1320"/>
                <a:gd name="T41" fmla="*/ 2147483646 h 864"/>
                <a:gd name="T42" fmla="*/ 2147483646 w 1320"/>
                <a:gd name="T43" fmla="*/ 2147483646 h 864"/>
                <a:gd name="T44" fmla="*/ 2147483646 w 1320"/>
                <a:gd name="T45" fmla="*/ 2147483646 h 864"/>
                <a:gd name="T46" fmla="*/ 2147483646 w 1320"/>
                <a:gd name="T47" fmla="*/ 2147483646 h 864"/>
                <a:gd name="T48" fmla="*/ 2147483646 w 1320"/>
                <a:gd name="T49" fmla="*/ 2147483646 h 864"/>
                <a:gd name="T50" fmla="*/ 2147483646 w 1320"/>
                <a:gd name="T51" fmla="*/ 2147483646 h 864"/>
                <a:gd name="T52" fmla="*/ 2147483646 w 1320"/>
                <a:gd name="T53" fmla="*/ 2147483646 h 864"/>
                <a:gd name="T54" fmla="*/ 2147483646 w 1320"/>
                <a:gd name="T55" fmla="*/ 2147483646 h 864"/>
                <a:gd name="T56" fmla="*/ 2147483646 w 1320"/>
                <a:gd name="T57" fmla="*/ 2147483646 h 864"/>
                <a:gd name="T58" fmla="*/ 2147483646 w 1320"/>
                <a:gd name="T59" fmla="*/ 2147483646 h 864"/>
                <a:gd name="T60" fmla="*/ 2147483646 w 1320"/>
                <a:gd name="T61" fmla="*/ 2147483646 h 864"/>
                <a:gd name="T62" fmla="*/ 2147483646 w 1320"/>
                <a:gd name="T63" fmla="*/ 2147483646 h 864"/>
                <a:gd name="T64" fmla="*/ 2147483646 w 1320"/>
                <a:gd name="T65" fmla="*/ 2147483646 h 864"/>
                <a:gd name="T66" fmla="*/ 2147483646 w 1320"/>
                <a:gd name="T67" fmla="*/ 2147483646 h 864"/>
                <a:gd name="T68" fmla="*/ 2147483646 w 1320"/>
                <a:gd name="T69" fmla="*/ 2147483646 h 864"/>
                <a:gd name="T70" fmla="*/ 2147483646 w 1320"/>
                <a:gd name="T71" fmla="*/ 2147483646 h 864"/>
                <a:gd name="T72" fmla="*/ 2147483646 w 1320"/>
                <a:gd name="T73" fmla="*/ 2147483646 h 864"/>
                <a:gd name="T74" fmla="*/ 2147483646 w 1320"/>
                <a:gd name="T75" fmla="*/ 2147483646 h 864"/>
                <a:gd name="T76" fmla="*/ 2147483646 w 1320"/>
                <a:gd name="T77" fmla="*/ 2147483646 h 864"/>
                <a:gd name="T78" fmla="*/ 2147483646 w 1320"/>
                <a:gd name="T79" fmla="*/ 2147483646 h 864"/>
                <a:gd name="T80" fmla="*/ 2147483646 w 1320"/>
                <a:gd name="T81" fmla="*/ 2147483646 h 864"/>
                <a:gd name="T82" fmla="*/ 2147483646 w 1320"/>
                <a:gd name="T83" fmla="*/ 2147483646 h 864"/>
                <a:gd name="T84" fmla="*/ 2147483646 w 1320"/>
                <a:gd name="T85" fmla="*/ 2147483646 h 864"/>
                <a:gd name="T86" fmla="*/ 2147483646 w 1320"/>
                <a:gd name="T87" fmla="*/ 2147483646 h 864"/>
                <a:gd name="T88" fmla="*/ 2147483646 w 1320"/>
                <a:gd name="T89" fmla="*/ 2147483646 h 864"/>
                <a:gd name="T90" fmla="*/ 2147483646 w 1320"/>
                <a:gd name="T91" fmla="*/ 2147483646 h 864"/>
                <a:gd name="T92" fmla="*/ 2147483646 w 1320"/>
                <a:gd name="T93" fmla="*/ 2147483646 h 864"/>
                <a:gd name="T94" fmla="*/ 2147483646 w 1320"/>
                <a:gd name="T95" fmla="*/ 2147483646 h 864"/>
                <a:gd name="T96" fmla="*/ 2147483646 w 1320"/>
                <a:gd name="T97" fmla="*/ 2147483646 h 86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320"/>
                <a:gd name="T148" fmla="*/ 0 h 864"/>
                <a:gd name="T149" fmla="*/ 1320 w 1320"/>
                <a:gd name="T150" fmla="*/ 864 h 86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320" h="864">
                  <a:moveTo>
                    <a:pt x="0" y="864"/>
                  </a:moveTo>
                  <a:lnTo>
                    <a:pt x="38" y="848"/>
                  </a:lnTo>
                  <a:lnTo>
                    <a:pt x="75" y="834"/>
                  </a:lnTo>
                  <a:lnTo>
                    <a:pt x="110" y="821"/>
                  </a:lnTo>
                  <a:lnTo>
                    <a:pt x="142" y="806"/>
                  </a:lnTo>
                  <a:lnTo>
                    <a:pt x="174" y="795"/>
                  </a:lnTo>
                  <a:lnTo>
                    <a:pt x="202" y="784"/>
                  </a:lnTo>
                  <a:lnTo>
                    <a:pt x="229" y="773"/>
                  </a:lnTo>
                  <a:lnTo>
                    <a:pt x="253" y="763"/>
                  </a:lnTo>
                  <a:lnTo>
                    <a:pt x="277" y="754"/>
                  </a:lnTo>
                  <a:lnTo>
                    <a:pt x="298" y="744"/>
                  </a:lnTo>
                  <a:lnTo>
                    <a:pt x="318" y="736"/>
                  </a:lnTo>
                  <a:lnTo>
                    <a:pt x="338" y="728"/>
                  </a:lnTo>
                  <a:lnTo>
                    <a:pt x="355" y="720"/>
                  </a:lnTo>
                  <a:lnTo>
                    <a:pt x="371" y="712"/>
                  </a:lnTo>
                  <a:lnTo>
                    <a:pt x="387" y="706"/>
                  </a:lnTo>
                  <a:lnTo>
                    <a:pt x="403" y="698"/>
                  </a:lnTo>
                  <a:lnTo>
                    <a:pt x="416" y="691"/>
                  </a:lnTo>
                  <a:lnTo>
                    <a:pt x="430" y="685"/>
                  </a:lnTo>
                  <a:lnTo>
                    <a:pt x="443" y="678"/>
                  </a:lnTo>
                  <a:lnTo>
                    <a:pt x="456" y="672"/>
                  </a:lnTo>
                  <a:lnTo>
                    <a:pt x="469" y="666"/>
                  </a:lnTo>
                  <a:lnTo>
                    <a:pt x="480" y="658"/>
                  </a:lnTo>
                  <a:lnTo>
                    <a:pt x="493" y="651"/>
                  </a:lnTo>
                  <a:lnTo>
                    <a:pt x="504" y="645"/>
                  </a:lnTo>
                  <a:lnTo>
                    <a:pt x="517" y="637"/>
                  </a:lnTo>
                  <a:lnTo>
                    <a:pt x="530" y="629"/>
                  </a:lnTo>
                  <a:lnTo>
                    <a:pt x="542" y="621"/>
                  </a:lnTo>
                  <a:lnTo>
                    <a:pt x="557" y="613"/>
                  </a:lnTo>
                  <a:lnTo>
                    <a:pt x="571" y="603"/>
                  </a:lnTo>
                  <a:lnTo>
                    <a:pt x="586" y="594"/>
                  </a:lnTo>
                  <a:lnTo>
                    <a:pt x="602" y="584"/>
                  </a:lnTo>
                  <a:lnTo>
                    <a:pt x="618" y="573"/>
                  </a:lnTo>
                  <a:lnTo>
                    <a:pt x="635" y="562"/>
                  </a:lnTo>
                  <a:lnTo>
                    <a:pt x="651" y="552"/>
                  </a:lnTo>
                  <a:lnTo>
                    <a:pt x="666" y="542"/>
                  </a:lnTo>
                  <a:lnTo>
                    <a:pt x="680" y="533"/>
                  </a:lnTo>
                  <a:lnTo>
                    <a:pt x="693" y="525"/>
                  </a:lnTo>
                  <a:lnTo>
                    <a:pt x="706" y="517"/>
                  </a:lnTo>
                  <a:lnTo>
                    <a:pt x="717" y="509"/>
                  </a:lnTo>
                  <a:lnTo>
                    <a:pt x="728" y="501"/>
                  </a:lnTo>
                  <a:lnTo>
                    <a:pt x="738" y="494"/>
                  </a:lnTo>
                  <a:lnTo>
                    <a:pt x="749" y="486"/>
                  </a:lnTo>
                  <a:lnTo>
                    <a:pt x="758" y="480"/>
                  </a:lnTo>
                  <a:lnTo>
                    <a:pt x="768" y="474"/>
                  </a:lnTo>
                  <a:lnTo>
                    <a:pt x="778" y="467"/>
                  </a:lnTo>
                  <a:lnTo>
                    <a:pt x="786" y="461"/>
                  </a:lnTo>
                  <a:lnTo>
                    <a:pt x="795" y="454"/>
                  </a:lnTo>
                  <a:lnTo>
                    <a:pt x="805" y="448"/>
                  </a:lnTo>
                  <a:lnTo>
                    <a:pt x="813" y="440"/>
                  </a:lnTo>
                  <a:lnTo>
                    <a:pt x="822" y="434"/>
                  </a:lnTo>
                  <a:lnTo>
                    <a:pt x="832" y="427"/>
                  </a:lnTo>
                  <a:lnTo>
                    <a:pt x="842" y="419"/>
                  </a:lnTo>
                  <a:lnTo>
                    <a:pt x="851" y="411"/>
                  </a:lnTo>
                  <a:lnTo>
                    <a:pt x="861" y="403"/>
                  </a:lnTo>
                  <a:lnTo>
                    <a:pt x="872" y="394"/>
                  </a:lnTo>
                  <a:lnTo>
                    <a:pt x="883" y="386"/>
                  </a:lnTo>
                  <a:lnTo>
                    <a:pt x="894" y="376"/>
                  </a:lnTo>
                  <a:lnTo>
                    <a:pt x="907" y="365"/>
                  </a:lnTo>
                  <a:lnTo>
                    <a:pt x="922" y="354"/>
                  </a:lnTo>
                  <a:lnTo>
                    <a:pt x="934" y="342"/>
                  </a:lnTo>
                  <a:lnTo>
                    <a:pt x="950" y="330"/>
                  </a:lnTo>
                  <a:lnTo>
                    <a:pt x="966" y="317"/>
                  </a:lnTo>
                  <a:lnTo>
                    <a:pt x="982" y="302"/>
                  </a:lnTo>
                  <a:lnTo>
                    <a:pt x="1000" y="288"/>
                  </a:lnTo>
                  <a:lnTo>
                    <a:pt x="1019" y="272"/>
                  </a:lnTo>
                  <a:lnTo>
                    <a:pt x="1035" y="259"/>
                  </a:lnTo>
                  <a:lnTo>
                    <a:pt x="1051" y="245"/>
                  </a:lnTo>
                  <a:lnTo>
                    <a:pt x="1067" y="232"/>
                  </a:lnTo>
                  <a:lnTo>
                    <a:pt x="1080" y="221"/>
                  </a:lnTo>
                  <a:lnTo>
                    <a:pt x="1093" y="210"/>
                  </a:lnTo>
                  <a:lnTo>
                    <a:pt x="1106" y="200"/>
                  </a:lnTo>
                  <a:lnTo>
                    <a:pt x="1117" y="190"/>
                  </a:lnTo>
                  <a:lnTo>
                    <a:pt x="1128" y="181"/>
                  </a:lnTo>
                  <a:lnTo>
                    <a:pt x="1139" y="173"/>
                  </a:lnTo>
                  <a:lnTo>
                    <a:pt x="1149" y="163"/>
                  </a:lnTo>
                  <a:lnTo>
                    <a:pt x="1157" y="157"/>
                  </a:lnTo>
                  <a:lnTo>
                    <a:pt x="1166" y="149"/>
                  </a:lnTo>
                  <a:lnTo>
                    <a:pt x="1174" y="141"/>
                  </a:lnTo>
                  <a:lnTo>
                    <a:pt x="1182" y="134"/>
                  </a:lnTo>
                  <a:lnTo>
                    <a:pt x="1189" y="128"/>
                  </a:lnTo>
                  <a:lnTo>
                    <a:pt x="1197" y="120"/>
                  </a:lnTo>
                  <a:lnTo>
                    <a:pt x="1205" y="114"/>
                  </a:lnTo>
                  <a:lnTo>
                    <a:pt x="1211" y="107"/>
                  </a:lnTo>
                  <a:lnTo>
                    <a:pt x="1218" y="101"/>
                  </a:lnTo>
                  <a:lnTo>
                    <a:pt x="1226" y="94"/>
                  </a:lnTo>
                  <a:lnTo>
                    <a:pt x="1232" y="88"/>
                  </a:lnTo>
                  <a:lnTo>
                    <a:pt x="1240" y="80"/>
                  </a:lnTo>
                  <a:lnTo>
                    <a:pt x="1248" y="74"/>
                  </a:lnTo>
                  <a:lnTo>
                    <a:pt x="1254" y="66"/>
                  </a:lnTo>
                  <a:lnTo>
                    <a:pt x="1262" y="58"/>
                  </a:lnTo>
                  <a:lnTo>
                    <a:pt x="1272" y="50"/>
                  </a:lnTo>
                  <a:lnTo>
                    <a:pt x="1280" y="42"/>
                  </a:lnTo>
                  <a:lnTo>
                    <a:pt x="1290" y="32"/>
                  </a:lnTo>
                  <a:lnTo>
                    <a:pt x="1299" y="22"/>
                  </a:lnTo>
                  <a:lnTo>
                    <a:pt x="1309" y="11"/>
                  </a:lnTo>
                  <a:lnTo>
                    <a:pt x="1320" y="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1" name="Freeform 77">
              <a:extLst>
                <a:ext uri="{FF2B5EF4-FFF2-40B4-BE49-F238E27FC236}">
                  <a16:creationId xmlns:a16="http://schemas.microsoft.com/office/drawing/2014/main" id="{0E8D9503-91B3-584F-B3A7-32A3203E2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8613" y="2965450"/>
              <a:ext cx="76200" cy="152400"/>
            </a:xfrm>
            <a:custGeom>
              <a:avLst/>
              <a:gdLst>
                <a:gd name="T0" fmla="*/ 2147483646 w 96"/>
                <a:gd name="T1" fmla="*/ 2147483646 h 192"/>
                <a:gd name="T2" fmla="*/ 2147483646 w 96"/>
                <a:gd name="T3" fmla="*/ 0 h 192"/>
                <a:gd name="T4" fmla="*/ 0 w 96"/>
                <a:gd name="T5" fmla="*/ 2147483646 h 192"/>
                <a:gd name="T6" fmla="*/ 2147483646 w 96"/>
                <a:gd name="T7" fmla="*/ 2147483646 h 192"/>
                <a:gd name="T8" fmla="*/ 2147483646 w 96"/>
                <a:gd name="T9" fmla="*/ 2147483646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6"/>
                <a:gd name="T16" fmla="*/ 0 h 192"/>
                <a:gd name="T17" fmla="*/ 96 w 96"/>
                <a:gd name="T18" fmla="*/ 192 h 1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6" h="192">
                  <a:moveTo>
                    <a:pt x="64" y="192"/>
                  </a:moveTo>
                  <a:lnTo>
                    <a:pt x="96" y="0"/>
                  </a:lnTo>
                  <a:lnTo>
                    <a:pt x="0" y="160"/>
                  </a:lnTo>
                  <a:lnTo>
                    <a:pt x="32" y="160"/>
                  </a:lnTo>
                  <a:lnTo>
                    <a:pt x="64" y="192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82" name="Freeform 78">
              <a:extLst>
                <a:ext uri="{FF2B5EF4-FFF2-40B4-BE49-F238E27FC236}">
                  <a16:creationId xmlns:a16="http://schemas.microsoft.com/office/drawing/2014/main" id="{DDA03CDF-E4DF-0344-99F5-47DDFA0C5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6475" y="3111500"/>
              <a:ext cx="612775" cy="863600"/>
            </a:xfrm>
            <a:custGeom>
              <a:avLst/>
              <a:gdLst>
                <a:gd name="T0" fmla="*/ 2147483646 w 771"/>
                <a:gd name="T1" fmla="*/ 2147483646 h 1088"/>
                <a:gd name="T2" fmla="*/ 2147483646 w 771"/>
                <a:gd name="T3" fmla="*/ 2147483646 h 1088"/>
                <a:gd name="T4" fmla="*/ 2147483646 w 771"/>
                <a:gd name="T5" fmla="*/ 2147483646 h 1088"/>
                <a:gd name="T6" fmla="*/ 2147483646 w 771"/>
                <a:gd name="T7" fmla="*/ 2147483646 h 1088"/>
                <a:gd name="T8" fmla="*/ 2147483646 w 771"/>
                <a:gd name="T9" fmla="*/ 2147483646 h 1088"/>
                <a:gd name="T10" fmla="*/ 2147483646 w 771"/>
                <a:gd name="T11" fmla="*/ 2147483646 h 1088"/>
                <a:gd name="T12" fmla="*/ 2147483646 w 771"/>
                <a:gd name="T13" fmla="*/ 2147483646 h 1088"/>
                <a:gd name="T14" fmla="*/ 2147483646 w 771"/>
                <a:gd name="T15" fmla="*/ 2147483646 h 1088"/>
                <a:gd name="T16" fmla="*/ 2147483646 w 771"/>
                <a:gd name="T17" fmla="*/ 2147483646 h 1088"/>
                <a:gd name="T18" fmla="*/ 2147483646 w 771"/>
                <a:gd name="T19" fmla="*/ 2147483646 h 1088"/>
                <a:gd name="T20" fmla="*/ 2147483646 w 771"/>
                <a:gd name="T21" fmla="*/ 2147483646 h 1088"/>
                <a:gd name="T22" fmla="*/ 2147483646 w 771"/>
                <a:gd name="T23" fmla="*/ 2147483646 h 1088"/>
                <a:gd name="T24" fmla="*/ 2147483646 w 771"/>
                <a:gd name="T25" fmla="*/ 2147483646 h 1088"/>
                <a:gd name="T26" fmla="*/ 2147483646 w 771"/>
                <a:gd name="T27" fmla="*/ 2147483646 h 1088"/>
                <a:gd name="T28" fmla="*/ 2147483646 w 771"/>
                <a:gd name="T29" fmla="*/ 2147483646 h 1088"/>
                <a:gd name="T30" fmla="*/ 2147483646 w 771"/>
                <a:gd name="T31" fmla="*/ 2147483646 h 1088"/>
                <a:gd name="T32" fmla="*/ 2147483646 w 771"/>
                <a:gd name="T33" fmla="*/ 2147483646 h 1088"/>
                <a:gd name="T34" fmla="*/ 2147483646 w 771"/>
                <a:gd name="T35" fmla="*/ 2147483646 h 1088"/>
                <a:gd name="T36" fmla="*/ 2147483646 w 771"/>
                <a:gd name="T37" fmla="*/ 2147483646 h 1088"/>
                <a:gd name="T38" fmla="*/ 2147483646 w 771"/>
                <a:gd name="T39" fmla="*/ 2147483646 h 1088"/>
                <a:gd name="T40" fmla="*/ 2147483646 w 771"/>
                <a:gd name="T41" fmla="*/ 2147483646 h 1088"/>
                <a:gd name="T42" fmla="*/ 2147483646 w 771"/>
                <a:gd name="T43" fmla="*/ 2147483646 h 1088"/>
                <a:gd name="T44" fmla="*/ 2147483646 w 771"/>
                <a:gd name="T45" fmla="*/ 2147483646 h 1088"/>
                <a:gd name="T46" fmla="*/ 2147483646 w 771"/>
                <a:gd name="T47" fmla="*/ 2147483646 h 1088"/>
                <a:gd name="T48" fmla="*/ 2147483646 w 771"/>
                <a:gd name="T49" fmla="*/ 2147483646 h 1088"/>
                <a:gd name="T50" fmla="*/ 2147483646 w 771"/>
                <a:gd name="T51" fmla="*/ 2147483646 h 1088"/>
                <a:gd name="T52" fmla="*/ 2147483646 w 771"/>
                <a:gd name="T53" fmla="*/ 2147483646 h 1088"/>
                <a:gd name="T54" fmla="*/ 2147483646 w 771"/>
                <a:gd name="T55" fmla="*/ 2147483646 h 1088"/>
                <a:gd name="T56" fmla="*/ 2147483646 w 771"/>
                <a:gd name="T57" fmla="*/ 2147483646 h 1088"/>
                <a:gd name="T58" fmla="*/ 2147483646 w 771"/>
                <a:gd name="T59" fmla="*/ 2147483646 h 1088"/>
                <a:gd name="T60" fmla="*/ 2147483646 w 771"/>
                <a:gd name="T61" fmla="*/ 2147483646 h 1088"/>
                <a:gd name="T62" fmla="*/ 2147483646 w 771"/>
                <a:gd name="T63" fmla="*/ 2147483646 h 1088"/>
                <a:gd name="T64" fmla="*/ 2147483646 w 771"/>
                <a:gd name="T65" fmla="*/ 2147483646 h 1088"/>
                <a:gd name="T66" fmla="*/ 2147483646 w 771"/>
                <a:gd name="T67" fmla="*/ 2147483646 h 1088"/>
                <a:gd name="T68" fmla="*/ 2147483646 w 771"/>
                <a:gd name="T69" fmla="*/ 2147483646 h 1088"/>
                <a:gd name="T70" fmla="*/ 2147483646 w 771"/>
                <a:gd name="T71" fmla="*/ 2147483646 h 1088"/>
                <a:gd name="T72" fmla="*/ 2147483646 w 771"/>
                <a:gd name="T73" fmla="*/ 2147483646 h 1088"/>
                <a:gd name="T74" fmla="*/ 2147483646 w 771"/>
                <a:gd name="T75" fmla="*/ 2147483646 h 1088"/>
                <a:gd name="T76" fmla="*/ 2147483646 w 771"/>
                <a:gd name="T77" fmla="*/ 2147483646 h 1088"/>
                <a:gd name="T78" fmla="*/ 2147483646 w 771"/>
                <a:gd name="T79" fmla="*/ 2147483646 h 1088"/>
                <a:gd name="T80" fmla="*/ 2147483646 w 771"/>
                <a:gd name="T81" fmla="*/ 2147483646 h 1088"/>
                <a:gd name="T82" fmla="*/ 2147483646 w 771"/>
                <a:gd name="T83" fmla="*/ 2147483646 h 1088"/>
                <a:gd name="T84" fmla="*/ 2147483646 w 771"/>
                <a:gd name="T85" fmla="*/ 2147483646 h 1088"/>
                <a:gd name="T86" fmla="*/ 2147483646 w 771"/>
                <a:gd name="T87" fmla="*/ 2147483646 h 1088"/>
                <a:gd name="T88" fmla="*/ 2147483646 w 771"/>
                <a:gd name="T89" fmla="*/ 2147483646 h 1088"/>
                <a:gd name="T90" fmla="*/ 2147483646 w 771"/>
                <a:gd name="T91" fmla="*/ 2147483646 h 1088"/>
                <a:gd name="T92" fmla="*/ 2147483646 w 771"/>
                <a:gd name="T93" fmla="*/ 2147483646 h 1088"/>
                <a:gd name="T94" fmla="*/ 2147483646 w 771"/>
                <a:gd name="T95" fmla="*/ 2147483646 h 1088"/>
                <a:gd name="T96" fmla="*/ 2147483646 w 771"/>
                <a:gd name="T97" fmla="*/ 2147483646 h 108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71"/>
                <a:gd name="T148" fmla="*/ 0 h 1088"/>
                <a:gd name="T149" fmla="*/ 771 w 771"/>
                <a:gd name="T150" fmla="*/ 1088 h 108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71" h="1088">
                  <a:moveTo>
                    <a:pt x="771" y="0"/>
                  </a:moveTo>
                  <a:lnTo>
                    <a:pt x="763" y="19"/>
                  </a:lnTo>
                  <a:lnTo>
                    <a:pt x="757" y="37"/>
                  </a:lnTo>
                  <a:lnTo>
                    <a:pt x="749" y="54"/>
                  </a:lnTo>
                  <a:lnTo>
                    <a:pt x="743" y="70"/>
                  </a:lnTo>
                  <a:lnTo>
                    <a:pt x="736" y="86"/>
                  </a:lnTo>
                  <a:lnTo>
                    <a:pt x="730" y="102"/>
                  </a:lnTo>
                  <a:lnTo>
                    <a:pt x="723" y="115"/>
                  </a:lnTo>
                  <a:lnTo>
                    <a:pt x="717" y="130"/>
                  </a:lnTo>
                  <a:lnTo>
                    <a:pt x="712" y="142"/>
                  </a:lnTo>
                  <a:lnTo>
                    <a:pt x="706" y="154"/>
                  </a:lnTo>
                  <a:lnTo>
                    <a:pt x="701" y="166"/>
                  </a:lnTo>
                  <a:lnTo>
                    <a:pt x="696" y="178"/>
                  </a:lnTo>
                  <a:lnTo>
                    <a:pt x="690" y="187"/>
                  </a:lnTo>
                  <a:lnTo>
                    <a:pt x="685" y="198"/>
                  </a:lnTo>
                  <a:lnTo>
                    <a:pt x="680" y="208"/>
                  </a:lnTo>
                  <a:lnTo>
                    <a:pt x="675" y="218"/>
                  </a:lnTo>
                  <a:lnTo>
                    <a:pt x="671" y="229"/>
                  </a:lnTo>
                  <a:lnTo>
                    <a:pt x="664" y="238"/>
                  </a:lnTo>
                  <a:lnTo>
                    <a:pt x="659" y="246"/>
                  </a:lnTo>
                  <a:lnTo>
                    <a:pt x="655" y="256"/>
                  </a:lnTo>
                  <a:lnTo>
                    <a:pt x="648" y="266"/>
                  </a:lnTo>
                  <a:lnTo>
                    <a:pt x="643" y="275"/>
                  </a:lnTo>
                  <a:lnTo>
                    <a:pt x="637" y="285"/>
                  </a:lnTo>
                  <a:lnTo>
                    <a:pt x="631" y="294"/>
                  </a:lnTo>
                  <a:lnTo>
                    <a:pt x="624" y="306"/>
                  </a:lnTo>
                  <a:lnTo>
                    <a:pt x="618" y="315"/>
                  </a:lnTo>
                  <a:lnTo>
                    <a:pt x="611" y="326"/>
                  </a:lnTo>
                  <a:lnTo>
                    <a:pt x="605" y="338"/>
                  </a:lnTo>
                  <a:lnTo>
                    <a:pt x="597" y="349"/>
                  </a:lnTo>
                  <a:lnTo>
                    <a:pt x="589" y="360"/>
                  </a:lnTo>
                  <a:lnTo>
                    <a:pt x="581" y="373"/>
                  </a:lnTo>
                  <a:lnTo>
                    <a:pt x="573" y="386"/>
                  </a:lnTo>
                  <a:lnTo>
                    <a:pt x="562" y="403"/>
                  </a:lnTo>
                  <a:lnTo>
                    <a:pt x="552" y="419"/>
                  </a:lnTo>
                  <a:lnTo>
                    <a:pt x="542" y="434"/>
                  </a:lnTo>
                  <a:lnTo>
                    <a:pt x="533" y="446"/>
                  </a:lnTo>
                  <a:lnTo>
                    <a:pt x="525" y="461"/>
                  </a:lnTo>
                  <a:lnTo>
                    <a:pt x="517" y="472"/>
                  </a:lnTo>
                  <a:lnTo>
                    <a:pt x="509" y="485"/>
                  </a:lnTo>
                  <a:lnTo>
                    <a:pt x="501" y="496"/>
                  </a:lnTo>
                  <a:lnTo>
                    <a:pt x="494" y="506"/>
                  </a:lnTo>
                  <a:lnTo>
                    <a:pt x="486" y="517"/>
                  </a:lnTo>
                  <a:lnTo>
                    <a:pt x="480" y="526"/>
                  </a:lnTo>
                  <a:lnTo>
                    <a:pt x="474" y="536"/>
                  </a:lnTo>
                  <a:lnTo>
                    <a:pt x="467" y="546"/>
                  </a:lnTo>
                  <a:lnTo>
                    <a:pt x="461" y="554"/>
                  </a:lnTo>
                  <a:lnTo>
                    <a:pt x="454" y="563"/>
                  </a:lnTo>
                  <a:lnTo>
                    <a:pt x="448" y="573"/>
                  </a:lnTo>
                  <a:lnTo>
                    <a:pt x="440" y="581"/>
                  </a:lnTo>
                  <a:lnTo>
                    <a:pt x="434" y="590"/>
                  </a:lnTo>
                  <a:lnTo>
                    <a:pt x="427" y="600"/>
                  </a:lnTo>
                  <a:lnTo>
                    <a:pt x="419" y="610"/>
                  </a:lnTo>
                  <a:lnTo>
                    <a:pt x="411" y="619"/>
                  </a:lnTo>
                  <a:lnTo>
                    <a:pt x="403" y="629"/>
                  </a:lnTo>
                  <a:lnTo>
                    <a:pt x="394" y="640"/>
                  </a:lnTo>
                  <a:lnTo>
                    <a:pt x="386" y="651"/>
                  </a:lnTo>
                  <a:lnTo>
                    <a:pt x="376" y="662"/>
                  </a:lnTo>
                  <a:lnTo>
                    <a:pt x="365" y="675"/>
                  </a:lnTo>
                  <a:lnTo>
                    <a:pt x="354" y="688"/>
                  </a:lnTo>
                  <a:lnTo>
                    <a:pt x="342" y="702"/>
                  </a:lnTo>
                  <a:lnTo>
                    <a:pt x="330" y="718"/>
                  </a:lnTo>
                  <a:lnTo>
                    <a:pt x="317" y="734"/>
                  </a:lnTo>
                  <a:lnTo>
                    <a:pt x="302" y="750"/>
                  </a:lnTo>
                  <a:lnTo>
                    <a:pt x="288" y="768"/>
                  </a:lnTo>
                  <a:lnTo>
                    <a:pt x="272" y="787"/>
                  </a:lnTo>
                  <a:lnTo>
                    <a:pt x="258" y="803"/>
                  </a:lnTo>
                  <a:lnTo>
                    <a:pt x="245" y="819"/>
                  </a:lnTo>
                  <a:lnTo>
                    <a:pt x="232" y="834"/>
                  </a:lnTo>
                  <a:lnTo>
                    <a:pt x="221" y="848"/>
                  </a:lnTo>
                  <a:lnTo>
                    <a:pt x="210" y="861"/>
                  </a:lnTo>
                  <a:lnTo>
                    <a:pt x="200" y="874"/>
                  </a:lnTo>
                  <a:lnTo>
                    <a:pt x="190" y="885"/>
                  </a:lnTo>
                  <a:lnTo>
                    <a:pt x="181" y="896"/>
                  </a:lnTo>
                  <a:lnTo>
                    <a:pt x="171" y="906"/>
                  </a:lnTo>
                  <a:lnTo>
                    <a:pt x="163" y="915"/>
                  </a:lnTo>
                  <a:lnTo>
                    <a:pt x="155" y="925"/>
                  </a:lnTo>
                  <a:lnTo>
                    <a:pt x="149" y="934"/>
                  </a:lnTo>
                  <a:lnTo>
                    <a:pt x="141" y="942"/>
                  </a:lnTo>
                  <a:lnTo>
                    <a:pt x="134" y="950"/>
                  </a:lnTo>
                  <a:lnTo>
                    <a:pt x="128" y="957"/>
                  </a:lnTo>
                  <a:lnTo>
                    <a:pt x="120" y="965"/>
                  </a:lnTo>
                  <a:lnTo>
                    <a:pt x="114" y="973"/>
                  </a:lnTo>
                  <a:lnTo>
                    <a:pt x="107" y="979"/>
                  </a:lnTo>
                  <a:lnTo>
                    <a:pt x="101" y="986"/>
                  </a:lnTo>
                  <a:lnTo>
                    <a:pt x="94" y="994"/>
                  </a:lnTo>
                  <a:lnTo>
                    <a:pt x="88" y="1000"/>
                  </a:lnTo>
                  <a:lnTo>
                    <a:pt x="80" y="1008"/>
                  </a:lnTo>
                  <a:lnTo>
                    <a:pt x="74" y="1014"/>
                  </a:lnTo>
                  <a:lnTo>
                    <a:pt x="66" y="1022"/>
                  </a:lnTo>
                  <a:lnTo>
                    <a:pt x="58" y="1030"/>
                  </a:lnTo>
                  <a:lnTo>
                    <a:pt x="50" y="1038"/>
                  </a:lnTo>
                  <a:lnTo>
                    <a:pt x="42" y="1048"/>
                  </a:lnTo>
                  <a:lnTo>
                    <a:pt x="32" y="1058"/>
                  </a:lnTo>
                  <a:lnTo>
                    <a:pt x="22" y="1067"/>
                  </a:lnTo>
                  <a:lnTo>
                    <a:pt x="11" y="1077"/>
                  </a:lnTo>
                  <a:lnTo>
                    <a:pt x="0" y="1088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3" name="Freeform 79">
              <a:extLst>
                <a:ext uri="{FF2B5EF4-FFF2-40B4-BE49-F238E27FC236}">
                  <a16:creationId xmlns:a16="http://schemas.microsoft.com/office/drawing/2014/main" id="{0BE860AD-D6FA-1944-9A0D-A180595DC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000" y="2840037"/>
              <a:ext cx="1035050" cy="711200"/>
            </a:xfrm>
            <a:custGeom>
              <a:avLst/>
              <a:gdLst>
                <a:gd name="T0" fmla="*/ 2147483646 w 1306"/>
                <a:gd name="T1" fmla="*/ 2147483646 h 896"/>
                <a:gd name="T2" fmla="*/ 2147483646 w 1306"/>
                <a:gd name="T3" fmla="*/ 2147483646 h 896"/>
                <a:gd name="T4" fmla="*/ 2147483646 w 1306"/>
                <a:gd name="T5" fmla="*/ 2147483646 h 896"/>
                <a:gd name="T6" fmla="*/ 2147483646 w 1306"/>
                <a:gd name="T7" fmla="*/ 2147483646 h 896"/>
                <a:gd name="T8" fmla="*/ 2147483646 w 1306"/>
                <a:gd name="T9" fmla="*/ 2147483646 h 896"/>
                <a:gd name="T10" fmla="*/ 2147483646 w 1306"/>
                <a:gd name="T11" fmla="*/ 2147483646 h 896"/>
                <a:gd name="T12" fmla="*/ 2147483646 w 1306"/>
                <a:gd name="T13" fmla="*/ 2147483646 h 896"/>
                <a:gd name="T14" fmla="*/ 2147483646 w 1306"/>
                <a:gd name="T15" fmla="*/ 2147483646 h 896"/>
                <a:gd name="T16" fmla="*/ 2147483646 w 1306"/>
                <a:gd name="T17" fmla="*/ 2147483646 h 896"/>
                <a:gd name="T18" fmla="*/ 2147483646 w 1306"/>
                <a:gd name="T19" fmla="*/ 2147483646 h 896"/>
                <a:gd name="T20" fmla="*/ 2147483646 w 1306"/>
                <a:gd name="T21" fmla="*/ 2147483646 h 896"/>
                <a:gd name="T22" fmla="*/ 2147483646 w 1306"/>
                <a:gd name="T23" fmla="*/ 2147483646 h 896"/>
                <a:gd name="T24" fmla="*/ 2147483646 w 1306"/>
                <a:gd name="T25" fmla="*/ 2147483646 h 896"/>
                <a:gd name="T26" fmla="*/ 2147483646 w 1306"/>
                <a:gd name="T27" fmla="*/ 2147483646 h 896"/>
                <a:gd name="T28" fmla="*/ 2147483646 w 1306"/>
                <a:gd name="T29" fmla="*/ 2147483646 h 896"/>
                <a:gd name="T30" fmla="*/ 2147483646 w 1306"/>
                <a:gd name="T31" fmla="*/ 2147483646 h 896"/>
                <a:gd name="T32" fmla="*/ 2147483646 w 1306"/>
                <a:gd name="T33" fmla="*/ 2147483646 h 896"/>
                <a:gd name="T34" fmla="*/ 2147483646 w 1306"/>
                <a:gd name="T35" fmla="*/ 2147483646 h 896"/>
                <a:gd name="T36" fmla="*/ 2147483646 w 1306"/>
                <a:gd name="T37" fmla="*/ 2147483646 h 896"/>
                <a:gd name="T38" fmla="*/ 2147483646 w 1306"/>
                <a:gd name="T39" fmla="*/ 2147483646 h 896"/>
                <a:gd name="T40" fmla="*/ 2147483646 w 1306"/>
                <a:gd name="T41" fmla="*/ 2147483646 h 896"/>
                <a:gd name="T42" fmla="*/ 2147483646 w 1306"/>
                <a:gd name="T43" fmla="*/ 2147483646 h 896"/>
                <a:gd name="T44" fmla="*/ 2147483646 w 1306"/>
                <a:gd name="T45" fmla="*/ 2147483646 h 896"/>
                <a:gd name="T46" fmla="*/ 2147483646 w 1306"/>
                <a:gd name="T47" fmla="*/ 2147483646 h 896"/>
                <a:gd name="T48" fmla="*/ 2147483646 w 1306"/>
                <a:gd name="T49" fmla="*/ 2147483646 h 896"/>
                <a:gd name="T50" fmla="*/ 2147483646 w 1306"/>
                <a:gd name="T51" fmla="*/ 2147483646 h 896"/>
                <a:gd name="T52" fmla="*/ 2147483646 w 1306"/>
                <a:gd name="T53" fmla="*/ 2147483646 h 896"/>
                <a:gd name="T54" fmla="*/ 2147483646 w 1306"/>
                <a:gd name="T55" fmla="*/ 2147483646 h 896"/>
                <a:gd name="T56" fmla="*/ 2147483646 w 1306"/>
                <a:gd name="T57" fmla="*/ 2147483646 h 896"/>
                <a:gd name="T58" fmla="*/ 2147483646 w 1306"/>
                <a:gd name="T59" fmla="*/ 2147483646 h 896"/>
                <a:gd name="T60" fmla="*/ 2147483646 w 1306"/>
                <a:gd name="T61" fmla="*/ 2147483646 h 896"/>
                <a:gd name="T62" fmla="*/ 2147483646 w 1306"/>
                <a:gd name="T63" fmla="*/ 2147483646 h 896"/>
                <a:gd name="T64" fmla="*/ 2147483646 w 1306"/>
                <a:gd name="T65" fmla="*/ 2147483646 h 896"/>
                <a:gd name="T66" fmla="*/ 2147483646 w 1306"/>
                <a:gd name="T67" fmla="*/ 2147483646 h 896"/>
                <a:gd name="T68" fmla="*/ 2147483646 w 1306"/>
                <a:gd name="T69" fmla="*/ 2147483646 h 896"/>
                <a:gd name="T70" fmla="*/ 2147483646 w 1306"/>
                <a:gd name="T71" fmla="*/ 2147483646 h 896"/>
                <a:gd name="T72" fmla="*/ 2147483646 w 1306"/>
                <a:gd name="T73" fmla="*/ 2147483646 h 896"/>
                <a:gd name="T74" fmla="*/ 2147483646 w 1306"/>
                <a:gd name="T75" fmla="*/ 2147483646 h 896"/>
                <a:gd name="T76" fmla="*/ 2147483646 w 1306"/>
                <a:gd name="T77" fmla="*/ 2147483646 h 896"/>
                <a:gd name="T78" fmla="*/ 2147483646 w 1306"/>
                <a:gd name="T79" fmla="*/ 2147483646 h 896"/>
                <a:gd name="T80" fmla="*/ 2147483646 w 1306"/>
                <a:gd name="T81" fmla="*/ 2147483646 h 896"/>
                <a:gd name="T82" fmla="*/ 2147483646 w 1306"/>
                <a:gd name="T83" fmla="*/ 2147483646 h 896"/>
                <a:gd name="T84" fmla="*/ 2147483646 w 1306"/>
                <a:gd name="T85" fmla="*/ 2147483646 h 896"/>
                <a:gd name="T86" fmla="*/ 2147483646 w 1306"/>
                <a:gd name="T87" fmla="*/ 2147483646 h 896"/>
                <a:gd name="T88" fmla="*/ 2147483646 w 1306"/>
                <a:gd name="T89" fmla="*/ 2147483646 h 896"/>
                <a:gd name="T90" fmla="*/ 2147483646 w 1306"/>
                <a:gd name="T91" fmla="*/ 2147483646 h 896"/>
                <a:gd name="T92" fmla="*/ 2147483646 w 1306"/>
                <a:gd name="T93" fmla="*/ 2147483646 h 896"/>
                <a:gd name="T94" fmla="*/ 2147483646 w 1306"/>
                <a:gd name="T95" fmla="*/ 2147483646 h 896"/>
                <a:gd name="T96" fmla="*/ 2147483646 w 1306"/>
                <a:gd name="T97" fmla="*/ 2147483646 h 89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306"/>
                <a:gd name="T148" fmla="*/ 0 h 896"/>
                <a:gd name="T149" fmla="*/ 1306 w 1306"/>
                <a:gd name="T150" fmla="*/ 896 h 89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306" h="896">
                  <a:moveTo>
                    <a:pt x="1306" y="0"/>
                  </a:moveTo>
                  <a:lnTo>
                    <a:pt x="1268" y="17"/>
                  </a:lnTo>
                  <a:lnTo>
                    <a:pt x="1232" y="33"/>
                  </a:lnTo>
                  <a:lnTo>
                    <a:pt x="1199" y="48"/>
                  </a:lnTo>
                  <a:lnTo>
                    <a:pt x="1167" y="62"/>
                  </a:lnTo>
                  <a:lnTo>
                    <a:pt x="1136" y="75"/>
                  </a:lnTo>
                  <a:lnTo>
                    <a:pt x="1109" y="88"/>
                  </a:lnTo>
                  <a:lnTo>
                    <a:pt x="1083" y="99"/>
                  </a:lnTo>
                  <a:lnTo>
                    <a:pt x="1059" y="110"/>
                  </a:lnTo>
                  <a:lnTo>
                    <a:pt x="1037" y="121"/>
                  </a:lnTo>
                  <a:lnTo>
                    <a:pt x="1015" y="131"/>
                  </a:lnTo>
                  <a:lnTo>
                    <a:pt x="995" y="140"/>
                  </a:lnTo>
                  <a:lnTo>
                    <a:pt x="976" y="148"/>
                  </a:lnTo>
                  <a:lnTo>
                    <a:pt x="960" y="156"/>
                  </a:lnTo>
                  <a:lnTo>
                    <a:pt x="943" y="164"/>
                  </a:lnTo>
                  <a:lnTo>
                    <a:pt x="928" y="172"/>
                  </a:lnTo>
                  <a:lnTo>
                    <a:pt x="914" y="180"/>
                  </a:lnTo>
                  <a:lnTo>
                    <a:pt x="899" y="187"/>
                  </a:lnTo>
                  <a:lnTo>
                    <a:pt x="887" y="195"/>
                  </a:lnTo>
                  <a:lnTo>
                    <a:pt x="874" y="201"/>
                  </a:lnTo>
                  <a:lnTo>
                    <a:pt x="861" y="208"/>
                  </a:lnTo>
                  <a:lnTo>
                    <a:pt x="848" y="216"/>
                  </a:lnTo>
                  <a:lnTo>
                    <a:pt x="837" y="222"/>
                  </a:lnTo>
                  <a:lnTo>
                    <a:pt x="826" y="230"/>
                  </a:lnTo>
                  <a:lnTo>
                    <a:pt x="813" y="238"/>
                  </a:lnTo>
                  <a:lnTo>
                    <a:pt x="800" y="244"/>
                  </a:lnTo>
                  <a:lnTo>
                    <a:pt x="789" y="252"/>
                  </a:lnTo>
                  <a:lnTo>
                    <a:pt x="776" y="262"/>
                  </a:lnTo>
                  <a:lnTo>
                    <a:pt x="762" y="270"/>
                  </a:lnTo>
                  <a:lnTo>
                    <a:pt x="747" y="280"/>
                  </a:lnTo>
                  <a:lnTo>
                    <a:pt x="733" y="289"/>
                  </a:lnTo>
                  <a:lnTo>
                    <a:pt x="717" y="300"/>
                  </a:lnTo>
                  <a:lnTo>
                    <a:pt x="701" y="312"/>
                  </a:lnTo>
                  <a:lnTo>
                    <a:pt x="685" y="323"/>
                  </a:lnTo>
                  <a:lnTo>
                    <a:pt x="669" y="334"/>
                  </a:lnTo>
                  <a:lnTo>
                    <a:pt x="655" y="344"/>
                  </a:lnTo>
                  <a:lnTo>
                    <a:pt x="640" y="353"/>
                  </a:lnTo>
                  <a:lnTo>
                    <a:pt x="627" y="361"/>
                  </a:lnTo>
                  <a:lnTo>
                    <a:pt x="616" y="371"/>
                  </a:lnTo>
                  <a:lnTo>
                    <a:pt x="603" y="379"/>
                  </a:lnTo>
                  <a:lnTo>
                    <a:pt x="592" y="385"/>
                  </a:lnTo>
                  <a:lnTo>
                    <a:pt x="583" y="393"/>
                  </a:lnTo>
                  <a:lnTo>
                    <a:pt x="571" y="400"/>
                  </a:lnTo>
                  <a:lnTo>
                    <a:pt x="562" y="408"/>
                  </a:lnTo>
                  <a:lnTo>
                    <a:pt x="554" y="414"/>
                  </a:lnTo>
                  <a:lnTo>
                    <a:pt x="544" y="420"/>
                  </a:lnTo>
                  <a:lnTo>
                    <a:pt x="535" y="427"/>
                  </a:lnTo>
                  <a:lnTo>
                    <a:pt x="527" y="435"/>
                  </a:lnTo>
                  <a:lnTo>
                    <a:pt x="517" y="441"/>
                  </a:lnTo>
                  <a:lnTo>
                    <a:pt x="507" y="448"/>
                  </a:lnTo>
                  <a:lnTo>
                    <a:pt x="499" y="456"/>
                  </a:lnTo>
                  <a:lnTo>
                    <a:pt x="490" y="462"/>
                  </a:lnTo>
                  <a:lnTo>
                    <a:pt x="480" y="470"/>
                  </a:lnTo>
                  <a:lnTo>
                    <a:pt x="471" y="478"/>
                  </a:lnTo>
                  <a:lnTo>
                    <a:pt x="461" y="486"/>
                  </a:lnTo>
                  <a:lnTo>
                    <a:pt x="450" y="496"/>
                  </a:lnTo>
                  <a:lnTo>
                    <a:pt x="439" y="505"/>
                  </a:lnTo>
                  <a:lnTo>
                    <a:pt x="426" y="515"/>
                  </a:lnTo>
                  <a:lnTo>
                    <a:pt x="415" y="524"/>
                  </a:lnTo>
                  <a:lnTo>
                    <a:pt x="400" y="536"/>
                  </a:lnTo>
                  <a:lnTo>
                    <a:pt x="387" y="548"/>
                  </a:lnTo>
                  <a:lnTo>
                    <a:pt x="371" y="561"/>
                  </a:lnTo>
                  <a:lnTo>
                    <a:pt x="355" y="574"/>
                  </a:lnTo>
                  <a:lnTo>
                    <a:pt x="339" y="588"/>
                  </a:lnTo>
                  <a:lnTo>
                    <a:pt x="320" y="604"/>
                  </a:lnTo>
                  <a:lnTo>
                    <a:pt x="303" y="619"/>
                  </a:lnTo>
                  <a:lnTo>
                    <a:pt x="287" y="633"/>
                  </a:lnTo>
                  <a:lnTo>
                    <a:pt x="271" y="648"/>
                  </a:lnTo>
                  <a:lnTo>
                    <a:pt x="255" y="660"/>
                  </a:lnTo>
                  <a:lnTo>
                    <a:pt x="242" y="672"/>
                  </a:lnTo>
                  <a:lnTo>
                    <a:pt x="229" y="683"/>
                  </a:lnTo>
                  <a:lnTo>
                    <a:pt x="216" y="694"/>
                  </a:lnTo>
                  <a:lnTo>
                    <a:pt x="205" y="704"/>
                  </a:lnTo>
                  <a:lnTo>
                    <a:pt x="194" y="713"/>
                  </a:lnTo>
                  <a:lnTo>
                    <a:pt x="184" y="721"/>
                  </a:lnTo>
                  <a:lnTo>
                    <a:pt x="175" y="731"/>
                  </a:lnTo>
                  <a:lnTo>
                    <a:pt x="165" y="739"/>
                  </a:lnTo>
                  <a:lnTo>
                    <a:pt x="155" y="745"/>
                  </a:lnTo>
                  <a:lnTo>
                    <a:pt x="147" y="753"/>
                  </a:lnTo>
                  <a:lnTo>
                    <a:pt x="139" y="760"/>
                  </a:lnTo>
                  <a:lnTo>
                    <a:pt x="133" y="768"/>
                  </a:lnTo>
                  <a:lnTo>
                    <a:pt x="125" y="774"/>
                  </a:lnTo>
                  <a:lnTo>
                    <a:pt x="117" y="780"/>
                  </a:lnTo>
                  <a:lnTo>
                    <a:pt x="111" y="787"/>
                  </a:lnTo>
                  <a:lnTo>
                    <a:pt x="104" y="793"/>
                  </a:lnTo>
                  <a:lnTo>
                    <a:pt x="96" y="801"/>
                  </a:lnTo>
                  <a:lnTo>
                    <a:pt x="90" y="808"/>
                  </a:lnTo>
                  <a:lnTo>
                    <a:pt x="82" y="814"/>
                  </a:lnTo>
                  <a:lnTo>
                    <a:pt x="74" y="822"/>
                  </a:lnTo>
                  <a:lnTo>
                    <a:pt x="67" y="830"/>
                  </a:lnTo>
                  <a:lnTo>
                    <a:pt x="59" y="838"/>
                  </a:lnTo>
                  <a:lnTo>
                    <a:pt x="50" y="846"/>
                  </a:lnTo>
                  <a:lnTo>
                    <a:pt x="42" y="854"/>
                  </a:lnTo>
                  <a:lnTo>
                    <a:pt x="32" y="864"/>
                  </a:lnTo>
                  <a:lnTo>
                    <a:pt x="23" y="873"/>
                  </a:lnTo>
                  <a:lnTo>
                    <a:pt x="11" y="884"/>
                  </a:lnTo>
                  <a:lnTo>
                    <a:pt x="0" y="896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4" name="Freeform 80">
              <a:extLst>
                <a:ext uri="{FF2B5EF4-FFF2-40B4-BE49-F238E27FC236}">
                  <a16:creationId xmlns:a16="http://schemas.microsoft.com/office/drawing/2014/main" id="{A2F70DD7-75F1-334D-A188-A54336820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613" y="4362450"/>
              <a:ext cx="101600" cy="152400"/>
            </a:xfrm>
            <a:custGeom>
              <a:avLst/>
              <a:gdLst>
                <a:gd name="T0" fmla="*/ 2147483646 w 128"/>
                <a:gd name="T1" fmla="*/ 0 h 192"/>
                <a:gd name="T2" fmla="*/ 0 w 128"/>
                <a:gd name="T3" fmla="*/ 2147483646 h 192"/>
                <a:gd name="T4" fmla="*/ 2147483646 w 128"/>
                <a:gd name="T5" fmla="*/ 2147483646 h 192"/>
                <a:gd name="T6" fmla="*/ 2147483646 w 128"/>
                <a:gd name="T7" fmla="*/ 2147483646 h 192"/>
                <a:gd name="T8" fmla="*/ 2147483646 w 128"/>
                <a:gd name="T9" fmla="*/ 0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192"/>
                <a:gd name="T17" fmla="*/ 128 w 128"/>
                <a:gd name="T18" fmla="*/ 192 h 1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192">
                  <a:moveTo>
                    <a:pt x="64" y="0"/>
                  </a:moveTo>
                  <a:lnTo>
                    <a:pt x="0" y="192"/>
                  </a:lnTo>
                  <a:lnTo>
                    <a:pt x="128" y="32"/>
                  </a:lnTo>
                  <a:lnTo>
                    <a:pt x="96" y="3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85" name="Freeform 81">
              <a:extLst>
                <a:ext uri="{FF2B5EF4-FFF2-40B4-BE49-F238E27FC236}">
                  <a16:creationId xmlns:a16="http://schemas.microsoft.com/office/drawing/2014/main" id="{D8E9DFDA-8398-8946-AD1B-5D0C3832F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3638" y="3551237"/>
              <a:ext cx="614362" cy="817563"/>
            </a:xfrm>
            <a:custGeom>
              <a:avLst/>
              <a:gdLst>
                <a:gd name="T0" fmla="*/ 2147483646 w 773"/>
                <a:gd name="T1" fmla="*/ 2147483646 h 1030"/>
                <a:gd name="T2" fmla="*/ 2147483646 w 773"/>
                <a:gd name="T3" fmla="*/ 2147483646 h 1030"/>
                <a:gd name="T4" fmla="*/ 2147483646 w 773"/>
                <a:gd name="T5" fmla="*/ 2147483646 h 1030"/>
                <a:gd name="T6" fmla="*/ 2147483646 w 773"/>
                <a:gd name="T7" fmla="*/ 2147483646 h 1030"/>
                <a:gd name="T8" fmla="*/ 2147483646 w 773"/>
                <a:gd name="T9" fmla="*/ 2147483646 h 1030"/>
                <a:gd name="T10" fmla="*/ 2147483646 w 773"/>
                <a:gd name="T11" fmla="*/ 2147483646 h 1030"/>
                <a:gd name="T12" fmla="*/ 2147483646 w 773"/>
                <a:gd name="T13" fmla="*/ 2147483646 h 1030"/>
                <a:gd name="T14" fmla="*/ 2147483646 w 773"/>
                <a:gd name="T15" fmla="*/ 2147483646 h 1030"/>
                <a:gd name="T16" fmla="*/ 2147483646 w 773"/>
                <a:gd name="T17" fmla="*/ 2147483646 h 1030"/>
                <a:gd name="T18" fmla="*/ 2147483646 w 773"/>
                <a:gd name="T19" fmla="*/ 2147483646 h 1030"/>
                <a:gd name="T20" fmla="*/ 2147483646 w 773"/>
                <a:gd name="T21" fmla="*/ 2147483646 h 1030"/>
                <a:gd name="T22" fmla="*/ 2147483646 w 773"/>
                <a:gd name="T23" fmla="*/ 2147483646 h 1030"/>
                <a:gd name="T24" fmla="*/ 2147483646 w 773"/>
                <a:gd name="T25" fmla="*/ 2147483646 h 1030"/>
                <a:gd name="T26" fmla="*/ 2147483646 w 773"/>
                <a:gd name="T27" fmla="*/ 2147483646 h 1030"/>
                <a:gd name="T28" fmla="*/ 2147483646 w 773"/>
                <a:gd name="T29" fmla="*/ 2147483646 h 1030"/>
                <a:gd name="T30" fmla="*/ 2147483646 w 773"/>
                <a:gd name="T31" fmla="*/ 2147483646 h 1030"/>
                <a:gd name="T32" fmla="*/ 2147483646 w 773"/>
                <a:gd name="T33" fmla="*/ 2147483646 h 1030"/>
                <a:gd name="T34" fmla="*/ 2147483646 w 773"/>
                <a:gd name="T35" fmla="*/ 2147483646 h 1030"/>
                <a:gd name="T36" fmla="*/ 2147483646 w 773"/>
                <a:gd name="T37" fmla="*/ 2147483646 h 1030"/>
                <a:gd name="T38" fmla="*/ 2147483646 w 773"/>
                <a:gd name="T39" fmla="*/ 2147483646 h 1030"/>
                <a:gd name="T40" fmla="*/ 2147483646 w 773"/>
                <a:gd name="T41" fmla="*/ 2147483646 h 1030"/>
                <a:gd name="T42" fmla="*/ 2147483646 w 773"/>
                <a:gd name="T43" fmla="*/ 2147483646 h 1030"/>
                <a:gd name="T44" fmla="*/ 2147483646 w 773"/>
                <a:gd name="T45" fmla="*/ 2147483646 h 1030"/>
                <a:gd name="T46" fmla="*/ 2147483646 w 773"/>
                <a:gd name="T47" fmla="*/ 2147483646 h 1030"/>
                <a:gd name="T48" fmla="*/ 2147483646 w 773"/>
                <a:gd name="T49" fmla="*/ 2147483646 h 1030"/>
                <a:gd name="T50" fmla="*/ 2147483646 w 773"/>
                <a:gd name="T51" fmla="*/ 2147483646 h 1030"/>
                <a:gd name="T52" fmla="*/ 2147483646 w 773"/>
                <a:gd name="T53" fmla="*/ 2147483646 h 1030"/>
                <a:gd name="T54" fmla="*/ 2147483646 w 773"/>
                <a:gd name="T55" fmla="*/ 2147483646 h 1030"/>
                <a:gd name="T56" fmla="*/ 2147483646 w 773"/>
                <a:gd name="T57" fmla="*/ 2147483646 h 1030"/>
                <a:gd name="T58" fmla="*/ 2147483646 w 773"/>
                <a:gd name="T59" fmla="*/ 2147483646 h 1030"/>
                <a:gd name="T60" fmla="*/ 2147483646 w 773"/>
                <a:gd name="T61" fmla="*/ 2147483646 h 1030"/>
                <a:gd name="T62" fmla="*/ 2147483646 w 773"/>
                <a:gd name="T63" fmla="*/ 2147483646 h 1030"/>
                <a:gd name="T64" fmla="*/ 2147483646 w 773"/>
                <a:gd name="T65" fmla="*/ 2147483646 h 1030"/>
                <a:gd name="T66" fmla="*/ 2147483646 w 773"/>
                <a:gd name="T67" fmla="*/ 2147483646 h 1030"/>
                <a:gd name="T68" fmla="*/ 2147483646 w 773"/>
                <a:gd name="T69" fmla="*/ 2147483646 h 1030"/>
                <a:gd name="T70" fmla="*/ 2147483646 w 773"/>
                <a:gd name="T71" fmla="*/ 2147483646 h 1030"/>
                <a:gd name="T72" fmla="*/ 2147483646 w 773"/>
                <a:gd name="T73" fmla="*/ 2147483646 h 1030"/>
                <a:gd name="T74" fmla="*/ 2147483646 w 773"/>
                <a:gd name="T75" fmla="*/ 2147483646 h 1030"/>
                <a:gd name="T76" fmla="*/ 2147483646 w 773"/>
                <a:gd name="T77" fmla="*/ 2147483646 h 1030"/>
                <a:gd name="T78" fmla="*/ 2147483646 w 773"/>
                <a:gd name="T79" fmla="*/ 2147483646 h 1030"/>
                <a:gd name="T80" fmla="*/ 2147483646 w 773"/>
                <a:gd name="T81" fmla="*/ 2147483646 h 1030"/>
                <a:gd name="T82" fmla="*/ 2147483646 w 773"/>
                <a:gd name="T83" fmla="*/ 2147483646 h 1030"/>
                <a:gd name="T84" fmla="*/ 2147483646 w 773"/>
                <a:gd name="T85" fmla="*/ 2147483646 h 1030"/>
                <a:gd name="T86" fmla="*/ 2147483646 w 773"/>
                <a:gd name="T87" fmla="*/ 2147483646 h 1030"/>
                <a:gd name="T88" fmla="*/ 2147483646 w 773"/>
                <a:gd name="T89" fmla="*/ 2147483646 h 1030"/>
                <a:gd name="T90" fmla="*/ 2147483646 w 773"/>
                <a:gd name="T91" fmla="*/ 2147483646 h 1030"/>
                <a:gd name="T92" fmla="*/ 2147483646 w 773"/>
                <a:gd name="T93" fmla="*/ 2147483646 h 1030"/>
                <a:gd name="T94" fmla="*/ 2147483646 w 773"/>
                <a:gd name="T95" fmla="*/ 2147483646 h 1030"/>
                <a:gd name="T96" fmla="*/ 2147483646 w 773"/>
                <a:gd name="T97" fmla="*/ 2147483646 h 10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73"/>
                <a:gd name="T148" fmla="*/ 0 h 1030"/>
                <a:gd name="T149" fmla="*/ 773 w 773"/>
                <a:gd name="T150" fmla="*/ 1030 h 10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73" h="1030">
                  <a:moveTo>
                    <a:pt x="0" y="1030"/>
                  </a:moveTo>
                  <a:lnTo>
                    <a:pt x="7" y="1014"/>
                  </a:lnTo>
                  <a:lnTo>
                    <a:pt x="15" y="998"/>
                  </a:lnTo>
                  <a:lnTo>
                    <a:pt x="21" y="984"/>
                  </a:lnTo>
                  <a:lnTo>
                    <a:pt x="27" y="969"/>
                  </a:lnTo>
                  <a:lnTo>
                    <a:pt x="34" y="955"/>
                  </a:lnTo>
                  <a:lnTo>
                    <a:pt x="40" y="944"/>
                  </a:lnTo>
                  <a:lnTo>
                    <a:pt x="45" y="931"/>
                  </a:lnTo>
                  <a:lnTo>
                    <a:pt x="51" y="920"/>
                  </a:lnTo>
                  <a:lnTo>
                    <a:pt x="56" y="910"/>
                  </a:lnTo>
                  <a:lnTo>
                    <a:pt x="61" y="899"/>
                  </a:lnTo>
                  <a:lnTo>
                    <a:pt x="67" y="891"/>
                  </a:lnTo>
                  <a:lnTo>
                    <a:pt x="72" y="881"/>
                  </a:lnTo>
                  <a:lnTo>
                    <a:pt x="77" y="872"/>
                  </a:lnTo>
                  <a:lnTo>
                    <a:pt x="82" y="864"/>
                  </a:lnTo>
                  <a:lnTo>
                    <a:pt x="87" y="856"/>
                  </a:lnTo>
                  <a:lnTo>
                    <a:pt x="90" y="848"/>
                  </a:lnTo>
                  <a:lnTo>
                    <a:pt x="95" y="840"/>
                  </a:lnTo>
                  <a:lnTo>
                    <a:pt x="99" y="832"/>
                  </a:lnTo>
                  <a:lnTo>
                    <a:pt x="106" y="824"/>
                  </a:lnTo>
                  <a:lnTo>
                    <a:pt x="111" y="817"/>
                  </a:lnTo>
                  <a:lnTo>
                    <a:pt x="115" y="809"/>
                  </a:lnTo>
                  <a:lnTo>
                    <a:pt x="120" y="801"/>
                  </a:lnTo>
                  <a:lnTo>
                    <a:pt x="127" y="793"/>
                  </a:lnTo>
                  <a:lnTo>
                    <a:pt x="132" y="784"/>
                  </a:lnTo>
                  <a:lnTo>
                    <a:pt x="138" y="776"/>
                  </a:lnTo>
                  <a:lnTo>
                    <a:pt x="144" y="766"/>
                  </a:lnTo>
                  <a:lnTo>
                    <a:pt x="151" y="756"/>
                  </a:lnTo>
                  <a:lnTo>
                    <a:pt x="159" y="747"/>
                  </a:lnTo>
                  <a:lnTo>
                    <a:pt x="165" y="736"/>
                  </a:lnTo>
                  <a:lnTo>
                    <a:pt x="173" y="724"/>
                  </a:lnTo>
                  <a:lnTo>
                    <a:pt x="181" y="712"/>
                  </a:lnTo>
                  <a:lnTo>
                    <a:pt x="191" y="699"/>
                  </a:lnTo>
                  <a:lnTo>
                    <a:pt x="202" y="683"/>
                  </a:lnTo>
                  <a:lnTo>
                    <a:pt x="212" y="667"/>
                  </a:lnTo>
                  <a:lnTo>
                    <a:pt x="223" y="652"/>
                  </a:lnTo>
                  <a:lnTo>
                    <a:pt x="231" y="640"/>
                  </a:lnTo>
                  <a:lnTo>
                    <a:pt x="240" y="627"/>
                  </a:lnTo>
                  <a:lnTo>
                    <a:pt x="248" y="614"/>
                  </a:lnTo>
                  <a:lnTo>
                    <a:pt x="256" y="603"/>
                  </a:lnTo>
                  <a:lnTo>
                    <a:pt x="264" y="592"/>
                  </a:lnTo>
                  <a:lnTo>
                    <a:pt x="272" y="580"/>
                  </a:lnTo>
                  <a:lnTo>
                    <a:pt x="279" y="571"/>
                  </a:lnTo>
                  <a:lnTo>
                    <a:pt x="285" y="561"/>
                  </a:lnTo>
                  <a:lnTo>
                    <a:pt x="293" y="552"/>
                  </a:lnTo>
                  <a:lnTo>
                    <a:pt x="300" y="542"/>
                  </a:lnTo>
                  <a:lnTo>
                    <a:pt x="306" y="534"/>
                  </a:lnTo>
                  <a:lnTo>
                    <a:pt x="312" y="524"/>
                  </a:lnTo>
                  <a:lnTo>
                    <a:pt x="319" y="515"/>
                  </a:lnTo>
                  <a:lnTo>
                    <a:pt x="327" y="507"/>
                  </a:lnTo>
                  <a:lnTo>
                    <a:pt x="333" y="497"/>
                  </a:lnTo>
                  <a:lnTo>
                    <a:pt x="341" y="488"/>
                  </a:lnTo>
                  <a:lnTo>
                    <a:pt x="349" y="478"/>
                  </a:lnTo>
                  <a:lnTo>
                    <a:pt x="357" y="468"/>
                  </a:lnTo>
                  <a:lnTo>
                    <a:pt x="365" y="459"/>
                  </a:lnTo>
                  <a:lnTo>
                    <a:pt x="373" y="448"/>
                  </a:lnTo>
                  <a:lnTo>
                    <a:pt x="383" y="436"/>
                  </a:lnTo>
                  <a:lnTo>
                    <a:pt x="392" y="425"/>
                  </a:lnTo>
                  <a:lnTo>
                    <a:pt x="404" y="412"/>
                  </a:lnTo>
                  <a:lnTo>
                    <a:pt x="415" y="400"/>
                  </a:lnTo>
                  <a:lnTo>
                    <a:pt x="426" y="385"/>
                  </a:lnTo>
                  <a:lnTo>
                    <a:pt x="439" y="371"/>
                  </a:lnTo>
                  <a:lnTo>
                    <a:pt x="453" y="355"/>
                  </a:lnTo>
                  <a:lnTo>
                    <a:pt x="468" y="337"/>
                  </a:lnTo>
                  <a:lnTo>
                    <a:pt x="482" y="320"/>
                  </a:lnTo>
                  <a:lnTo>
                    <a:pt x="498" y="302"/>
                  </a:lnTo>
                  <a:lnTo>
                    <a:pt x="512" y="284"/>
                  </a:lnTo>
                  <a:lnTo>
                    <a:pt x="525" y="268"/>
                  </a:lnTo>
                  <a:lnTo>
                    <a:pt x="538" y="254"/>
                  </a:lnTo>
                  <a:lnTo>
                    <a:pt x="551" y="240"/>
                  </a:lnTo>
                  <a:lnTo>
                    <a:pt x="562" y="227"/>
                  </a:lnTo>
                  <a:lnTo>
                    <a:pt x="572" y="214"/>
                  </a:lnTo>
                  <a:lnTo>
                    <a:pt x="583" y="203"/>
                  </a:lnTo>
                  <a:lnTo>
                    <a:pt x="591" y="192"/>
                  </a:lnTo>
                  <a:lnTo>
                    <a:pt x="600" y="182"/>
                  </a:lnTo>
                  <a:lnTo>
                    <a:pt x="608" y="172"/>
                  </a:lnTo>
                  <a:lnTo>
                    <a:pt x="616" y="163"/>
                  </a:lnTo>
                  <a:lnTo>
                    <a:pt x="624" y="155"/>
                  </a:lnTo>
                  <a:lnTo>
                    <a:pt x="631" y="147"/>
                  </a:lnTo>
                  <a:lnTo>
                    <a:pt x="639" y="139"/>
                  </a:lnTo>
                  <a:lnTo>
                    <a:pt x="645" y="131"/>
                  </a:lnTo>
                  <a:lnTo>
                    <a:pt x="652" y="123"/>
                  </a:lnTo>
                  <a:lnTo>
                    <a:pt x="660" y="116"/>
                  </a:lnTo>
                  <a:lnTo>
                    <a:pt x="666" y="108"/>
                  </a:lnTo>
                  <a:lnTo>
                    <a:pt x="672" y="102"/>
                  </a:lnTo>
                  <a:lnTo>
                    <a:pt x="679" y="94"/>
                  </a:lnTo>
                  <a:lnTo>
                    <a:pt x="685" y="88"/>
                  </a:lnTo>
                  <a:lnTo>
                    <a:pt x="693" y="80"/>
                  </a:lnTo>
                  <a:lnTo>
                    <a:pt x="700" y="73"/>
                  </a:lnTo>
                  <a:lnTo>
                    <a:pt x="708" y="65"/>
                  </a:lnTo>
                  <a:lnTo>
                    <a:pt x="716" y="57"/>
                  </a:lnTo>
                  <a:lnTo>
                    <a:pt x="724" y="49"/>
                  </a:lnTo>
                  <a:lnTo>
                    <a:pt x="733" y="40"/>
                  </a:lnTo>
                  <a:lnTo>
                    <a:pt x="743" y="30"/>
                  </a:lnTo>
                  <a:lnTo>
                    <a:pt x="752" y="20"/>
                  </a:lnTo>
                  <a:lnTo>
                    <a:pt x="762" y="11"/>
                  </a:lnTo>
                  <a:lnTo>
                    <a:pt x="773" y="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6" name="Rectangle 82">
              <a:extLst>
                <a:ext uri="{FF2B5EF4-FFF2-40B4-BE49-F238E27FC236}">
                  <a16:creationId xmlns:a16="http://schemas.microsoft.com/office/drawing/2014/main" id="{579B0725-259E-544C-93AE-87A398C1F6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4488" y="4818062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87" name="Rectangle 83">
              <a:extLst>
                <a:ext uri="{FF2B5EF4-FFF2-40B4-BE49-F238E27FC236}">
                  <a16:creationId xmlns:a16="http://schemas.microsoft.com/office/drawing/2014/main" id="{00AA47AC-F044-364E-9009-7F67F6739A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6925" y="3681412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88" name="Freeform 84">
              <a:extLst>
                <a:ext uri="{FF2B5EF4-FFF2-40B4-BE49-F238E27FC236}">
                  <a16:creationId xmlns:a16="http://schemas.microsoft.com/office/drawing/2014/main" id="{B293666E-BA8C-6440-96F0-8F2D8B98B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213" y="3041650"/>
              <a:ext cx="76200" cy="152400"/>
            </a:xfrm>
            <a:custGeom>
              <a:avLst/>
              <a:gdLst>
                <a:gd name="T0" fmla="*/ 2147483646 w 96"/>
                <a:gd name="T1" fmla="*/ 2147483646 h 192"/>
                <a:gd name="T2" fmla="*/ 0 w 96"/>
                <a:gd name="T3" fmla="*/ 0 h 192"/>
                <a:gd name="T4" fmla="*/ 0 w 96"/>
                <a:gd name="T5" fmla="*/ 2147483646 h 192"/>
                <a:gd name="T6" fmla="*/ 2147483646 w 96"/>
                <a:gd name="T7" fmla="*/ 2147483646 h 192"/>
                <a:gd name="T8" fmla="*/ 2147483646 w 96"/>
                <a:gd name="T9" fmla="*/ 2147483646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6"/>
                <a:gd name="T16" fmla="*/ 0 h 192"/>
                <a:gd name="T17" fmla="*/ 96 w 96"/>
                <a:gd name="T18" fmla="*/ 192 h 1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6" h="192">
                  <a:moveTo>
                    <a:pt x="96" y="192"/>
                  </a:moveTo>
                  <a:lnTo>
                    <a:pt x="0" y="0"/>
                  </a:lnTo>
                  <a:lnTo>
                    <a:pt x="0" y="192"/>
                  </a:lnTo>
                  <a:lnTo>
                    <a:pt x="64" y="192"/>
                  </a:lnTo>
                  <a:lnTo>
                    <a:pt x="96" y="192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89" name="Freeform 85">
              <a:extLst>
                <a:ext uri="{FF2B5EF4-FFF2-40B4-BE49-F238E27FC236}">
                  <a16:creationId xmlns:a16="http://schemas.microsoft.com/office/drawing/2014/main" id="{26AC3BFF-5DC6-F841-9DB3-A8E5C7ABC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3" y="3201987"/>
              <a:ext cx="65087" cy="542925"/>
            </a:xfrm>
            <a:custGeom>
              <a:avLst/>
              <a:gdLst>
                <a:gd name="T0" fmla="*/ 2147483646 w 84"/>
                <a:gd name="T1" fmla="*/ 2147483646 h 684"/>
                <a:gd name="T2" fmla="*/ 2147483646 w 84"/>
                <a:gd name="T3" fmla="*/ 2147483646 h 684"/>
                <a:gd name="T4" fmla="*/ 2147483646 w 84"/>
                <a:gd name="T5" fmla="*/ 2147483646 h 684"/>
                <a:gd name="T6" fmla="*/ 2147483646 w 84"/>
                <a:gd name="T7" fmla="*/ 2147483646 h 684"/>
                <a:gd name="T8" fmla="*/ 2147483646 w 84"/>
                <a:gd name="T9" fmla="*/ 2147483646 h 684"/>
                <a:gd name="T10" fmla="*/ 2147483646 w 84"/>
                <a:gd name="T11" fmla="*/ 2147483646 h 684"/>
                <a:gd name="T12" fmla="*/ 2147483646 w 84"/>
                <a:gd name="T13" fmla="*/ 2147483646 h 684"/>
                <a:gd name="T14" fmla="*/ 2147483646 w 84"/>
                <a:gd name="T15" fmla="*/ 2147483646 h 684"/>
                <a:gd name="T16" fmla="*/ 2147483646 w 84"/>
                <a:gd name="T17" fmla="*/ 2147483646 h 684"/>
                <a:gd name="T18" fmla="*/ 2147483646 w 84"/>
                <a:gd name="T19" fmla="*/ 2147483646 h 684"/>
                <a:gd name="T20" fmla="*/ 2147483646 w 84"/>
                <a:gd name="T21" fmla="*/ 2147483646 h 684"/>
                <a:gd name="T22" fmla="*/ 2147483646 w 84"/>
                <a:gd name="T23" fmla="*/ 2147483646 h 684"/>
                <a:gd name="T24" fmla="*/ 2147483646 w 84"/>
                <a:gd name="T25" fmla="*/ 2147483646 h 684"/>
                <a:gd name="T26" fmla="*/ 2147483646 w 84"/>
                <a:gd name="T27" fmla="*/ 2147483646 h 684"/>
                <a:gd name="T28" fmla="*/ 2147483646 w 84"/>
                <a:gd name="T29" fmla="*/ 2147483646 h 684"/>
                <a:gd name="T30" fmla="*/ 2147483646 w 84"/>
                <a:gd name="T31" fmla="*/ 2147483646 h 684"/>
                <a:gd name="T32" fmla="*/ 2147483646 w 84"/>
                <a:gd name="T33" fmla="*/ 2147483646 h 684"/>
                <a:gd name="T34" fmla="*/ 2147483646 w 84"/>
                <a:gd name="T35" fmla="*/ 2147483646 h 684"/>
                <a:gd name="T36" fmla="*/ 2147483646 w 84"/>
                <a:gd name="T37" fmla="*/ 2147483646 h 684"/>
                <a:gd name="T38" fmla="*/ 2147483646 w 84"/>
                <a:gd name="T39" fmla="*/ 2147483646 h 684"/>
                <a:gd name="T40" fmla="*/ 2147483646 w 84"/>
                <a:gd name="T41" fmla="*/ 2147483646 h 684"/>
                <a:gd name="T42" fmla="*/ 2147483646 w 84"/>
                <a:gd name="T43" fmla="*/ 2147483646 h 684"/>
                <a:gd name="T44" fmla="*/ 2147483646 w 84"/>
                <a:gd name="T45" fmla="*/ 2147483646 h 684"/>
                <a:gd name="T46" fmla="*/ 2147483646 w 84"/>
                <a:gd name="T47" fmla="*/ 2147483646 h 684"/>
                <a:gd name="T48" fmla="*/ 2147483646 w 84"/>
                <a:gd name="T49" fmla="*/ 2147483646 h 684"/>
                <a:gd name="T50" fmla="*/ 2147483646 w 84"/>
                <a:gd name="T51" fmla="*/ 2147483646 h 684"/>
                <a:gd name="T52" fmla="*/ 2147483646 w 84"/>
                <a:gd name="T53" fmla="*/ 2147483646 h 684"/>
                <a:gd name="T54" fmla="*/ 2147483646 w 84"/>
                <a:gd name="T55" fmla="*/ 2147483646 h 684"/>
                <a:gd name="T56" fmla="*/ 2147483646 w 84"/>
                <a:gd name="T57" fmla="*/ 2147483646 h 684"/>
                <a:gd name="T58" fmla="*/ 2147483646 w 84"/>
                <a:gd name="T59" fmla="*/ 2147483646 h 684"/>
                <a:gd name="T60" fmla="*/ 2147483646 w 84"/>
                <a:gd name="T61" fmla="*/ 2147483646 h 684"/>
                <a:gd name="T62" fmla="*/ 2147483646 w 84"/>
                <a:gd name="T63" fmla="*/ 2147483646 h 684"/>
                <a:gd name="T64" fmla="*/ 2147483646 w 84"/>
                <a:gd name="T65" fmla="*/ 2147483646 h 684"/>
                <a:gd name="T66" fmla="*/ 2147483646 w 84"/>
                <a:gd name="T67" fmla="*/ 2147483646 h 684"/>
                <a:gd name="T68" fmla="*/ 2147483646 w 84"/>
                <a:gd name="T69" fmla="*/ 2147483646 h 684"/>
                <a:gd name="T70" fmla="*/ 2147483646 w 84"/>
                <a:gd name="T71" fmla="*/ 2147483646 h 684"/>
                <a:gd name="T72" fmla="*/ 2147483646 w 84"/>
                <a:gd name="T73" fmla="*/ 2147483646 h 684"/>
                <a:gd name="T74" fmla="*/ 2147483646 w 84"/>
                <a:gd name="T75" fmla="*/ 2147483646 h 684"/>
                <a:gd name="T76" fmla="*/ 2147483646 w 84"/>
                <a:gd name="T77" fmla="*/ 2147483646 h 684"/>
                <a:gd name="T78" fmla="*/ 2147483646 w 84"/>
                <a:gd name="T79" fmla="*/ 2147483646 h 684"/>
                <a:gd name="T80" fmla="*/ 2147483646 w 84"/>
                <a:gd name="T81" fmla="*/ 2147483646 h 684"/>
                <a:gd name="T82" fmla="*/ 2147483646 w 84"/>
                <a:gd name="T83" fmla="*/ 2147483646 h 684"/>
                <a:gd name="T84" fmla="*/ 2147483646 w 84"/>
                <a:gd name="T85" fmla="*/ 2147483646 h 684"/>
                <a:gd name="T86" fmla="*/ 2147483646 w 84"/>
                <a:gd name="T87" fmla="*/ 2147483646 h 684"/>
                <a:gd name="T88" fmla="*/ 2147483646 w 84"/>
                <a:gd name="T89" fmla="*/ 2147483646 h 684"/>
                <a:gd name="T90" fmla="*/ 2147483646 w 84"/>
                <a:gd name="T91" fmla="*/ 2147483646 h 684"/>
                <a:gd name="T92" fmla="*/ 2147483646 w 84"/>
                <a:gd name="T93" fmla="*/ 2147483646 h 684"/>
                <a:gd name="T94" fmla="*/ 2147483646 w 84"/>
                <a:gd name="T95" fmla="*/ 2147483646 h 684"/>
                <a:gd name="T96" fmla="*/ 2147483646 w 84"/>
                <a:gd name="T97" fmla="*/ 2147483646 h 68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4"/>
                <a:gd name="T148" fmla="*/ 0 h 684"/>
                <a:gd name="T149" fmla="*/ 84 w 84"/>
                <a:gd name="T150" fmla="*/ 684 h 68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4" h="684">
                  <a:moveTo>
                    <a:pt x="0" y="0"/>
                  </a:moveTo>
                  <a:lnTo>
                    <a:pt x="2" y="4"/>
                  </a:lnTo>
                  <a:lnTo>
                    <a:pt x="4" y="9"/>
                  </a:lnTo>
                  <a:lnTo>
                    <a:pt x="5" y="14"/>
                  </a:lnTo>
                  <a:lnTo>
                    <a:pt x="7" y="19"/>
                  </a:lnTo>
                  <a:lnTo>
                    <a:pt x="8" y="22"/>
                  </a:lnTo>
                  <a:lnTo>
                    <a:pt x="10" y="27"/>
                  </a:lnTo>
                  <a:lnTo>
                    <a:pt x="10" y="32"/>
                  </a:lnTo>
                  <a:lnTo>
                    <a:pt x="12" y="35"/>
                  </a:lnTo>
                  <a:lnTo>
                    <a:pt x="13" y="40"/>
                  </a:lnTo>
                  <a:lnTo>
                    <a:pt x="15" y="43"/>
                  </a:lnTo>
                  <a:lnTo>
                    <a:pt x="15" y="48"/>
                  </a:lnTo>
                  <a:lnTo>
                    <a:pt x="16" y="51"/>
                  </a:lnTo>
                  <a:lnTo>
                    <a:pt x="16" y="56"/>
                  </a:lnTo>
                  <a:lnTo>
                    <a:pt x="18" y="60"/>
                  </a:lnTo>
                  <a:lnTo>
                    <a:pt x="20" y="64"/>
                  </a:lnTo>
                  <a:lnTo>
                    <a:pt x="20" y="68"/>
                  </a:lnTo>
                  <a:lnTo>
                    <a:pt x="21" y="73"/>
                  </a:lnTo>
                  <a:lnTo>
                    <a:pt x="21" y="76"/>
                  </a:lnTo>
                  <a:lnTo>
                    <a:pt x="23" y="81"/>
                  </a:lnTo>
                  <a:lnTo>
                    <a:pt x="23" y="86"/>
                  </a:lnTo>
                  <a:lnTo>
                    <a:pt x="24" y="91"/>
                  </a:lnTo>
                  <a:lnTo>
                    <a:pt x="26" y="94"/>
                  </a:lnTo>
                  <a:lnTo>
                    <a:pt x="26" y="99"/>
                  </a:lnTo>
                  <a:lnTo>
                    <a:pt x="28" y="104"/>
                  </a:lnTo>
                  <a:lnTo>
                    <a:pt x="28" y="110"/>
                  </a:lnTo>
                  <a:lnTo>
                    <a:pt x="29" y="115"/>
                  </a:lnTo>
                  <a:lnTo>
                    <a:pt x="29" y="120"/>
                  </a:lnTo>
                  <a:lnTo>
                    <a:pt x="31" y="124"/>
                  </a:lnTo>
                  <a:lnTo>
                    <a:pt x="32" y="131"/>
                  </a:lnTo>
                  <a:lnTo>
                    <a:pt x="32" y="136"/>
                  </a:lnTo>
                  <a:lnTo>
                    <a:pt x="34" y="142"/>
                  </a:lnTo>
                  <a:lnTo>
                    <a:pt x="36" y="148"/>
                  </a:lnTo>
                  <a:lnTo>
                    <a:pt x="37" y="160"/>
                  </a:lnTo>
                  <a:lnTo>
                    <a:pt x="39" y="171"/>
                  </a:lnTo>
                  <a:lnTo>
                    <a:pt x="42" y="180"/>
                  </a:lnTo>
                  <a:lnTo>
                    <a:pt x="44" y="190"/>
                  </a:lnTo>
                  <a:lnTo>
                    <a:pt x="45" y="200"/>
                  </a:lnTo>
                  <a:lnTo>
                    <a:pt x="47" y="208"/>
                  </a:lnTo>
                  <a:lnTo>
                    <a:pt x="48" y="217"/>
                  </a:lnTo>
                  <a:lnTo>
                    <a:pt x="48" y="224"/>
                  </a:lnTo>
                  <a:lnTo>
                    <a:pt x="50" y="232"/>
                  </a:lnTo>
                  <a:lnTo>
                    <a:pt x="52" y="240"/>
                  </a:lnTo>
                  <a:lnTo>
                    <a:pt x="53" y="246"/>
                  </a:lnTo>
                  <a:lnTo>
                    <a:pt x="53" y="252"/>
                  </a:lnTo>
                  <a:lnTo>
                    <a:pt x="55" y="259"/>
                  </a:lnTo>
                  <a:lnTo>
                    <a:pt x="56" y="265"/>
                  </a:lnTo>
                  <a:lnTo>
                    <a:pt x="56" y="273"/>
                  </a:lnTo>
                  <a:lnTo>
                    <a:pt x="58" y="280"/>
                  </a:lnTo>
                  <a:lnTo>
                    <a:pt x="58" y="286"/>
                  </a:lnTo>
                  <a:lnTo>
                    <a:pt x="60" y="292"/>
                  </a:lnTo>
                  <a:lnTo>
                    <a:pt x="60" y="299"/>
                  </a:lnTo>
                  <a:lnTo>
                    <a:pt x="61" y="307"/>
                  </a:lnTo>
                  <a:lnTo>
                    <a:pt x="61" y="313"/>
                  </a:lnTo>
                  <a:lnTo>
                    <a:pt x="63" y="321"/>
                  </a:lnTo>
                  <a:lnTo>
                    <a:pt x="63" y="329"/>
                  </a:lnTo>
                  <a:lnTo>
                    <a:pt x="64" y="339"/>
                  </a:lnTo>
                  <a:lnTo>
                    <a:pt x="64" y="347"/>
                  </a:lnTo>
                  <a:lnTo>
                    <a:pt x="66" y="356"/>
                  </a:lnTo>
                  <a:lnTo>
                    <a:pt x="66" y="368"/>
                  </a:lnTo>
                  <a:lnTo>
                    <a:pt x="68" y="379"/>
                  </a:lnTo>
                  <a:lnTo>
                    <a:pt x="68" y="390"/>
                  </a:lnTo>
                  <a:lnTo>
                    <a:pt x="69" y="403"/>
                  </a:lnTo>
                  <a:lnTo>
                    <a:pt x="71" y="416"/>
                  </a:lnTo>
                  <a:lnTo>
                    <a:pt x="71" y="428"/>
                  </a:lnTo>
                  <a:lnTo>
                    <a:pt x="72" y="443"/>
                  </a:lnTo>
                  <a:lnTo>
                    <a:pt x="74" y="456"/>
                  </a:lnTo>
                  <a:lnTo>
                    <a:pt x="74" y="468"/>
                  </a:lnTo>
                  <a:lnTo>
                    <a:pt x="76" y="480"/>
                  </a:lnTo>
                  <a:lnTo>
                    <a:pt x="76" y="491"/>
                  </a:lnTo>
                  <a:lnTo>
                    <a:pt x="77" y="500"/>
                  </a:lnTo>
                  <a:lnTo>
                    <a:pt x="77" y="510"/>
                  </a:lnTo>
                  <a:lnTo>
                    <a:pt x="79" y="520"/>
                  </a:lnTo>
                  <a:lnTo>
                    <a:pt x="79" y="528"/>
                  </a:lnTo>
                  <a:lnTo>
                    <a:pt x="79" y="536"/>
                  </a:lnTo>
                  <a:lnTo>
                    <a:pt x="80" y="544"/>
                  </a:lnTo>
                  <a:lnTo>
                    <a:pt x="80" y="550"/>
                  </a:lnTo>
                  <a:lnTo>
                    <a:pt x="80" y="556"/>
                  </a:lnTo>
                  <a:lnTo>
                    <a:pt x="82" y="563"/>
                  </a:lnTo>
                  <a:lnTo>
                    <a:pt x="82" y="569"/>
                  </a:lnTo>
                  <a:lnTo>
                    <a:pt x="82" y="576"/>
                  </a:lnTo>
                  <a:lnTo>
                    <a:pt x="82" y="582"/>
                  </a:lnTo>
                  <a:lnTo>
                    <a:pt x="82" y="587"/>
                  </a:lnTo>
                  <a:lnTo>
                    <a:pt x="82" y="593"/>
                  </a:lnTo>
                  <a:lnTo>
                    <a:pt x="82" y="600"/>
                  </a:lnTo>
                  <a:lnTo>
                    <a:pt x="84" y="604"/>
                  </a:lnTo>
                  <a:lnTo>
                    <a:pt x="84" y="611"/>
                  </a:lnTo>
                  <a:lnTo>
                    <a:pt x="84" y="617"/>
                  </a:lnTo>
                  <a:lnTo>
                    <a:pt x="84" y="622"/>
                  </a:lnTo>
                  <a:lnTo>
                    <a:pt x="84" y="628"/>
                  </a:lnTo>
                  <a:lnTo>
                    <a:pt x="84" y="636"/>
                  </a:lnTo>
                  <a:lnTo>
                    <a:pt x="84" y="643"/>
                  </a:lnTo>
                  <a:lnTo>
                    <a:pt x="84" y="651"/>
                  </a:lnTo>
                  <a:lnTo>
                    <a:pt x="84" y="657"/>
                  </a:lnTo>
                  <a:lnTo>
                    <a:pt x="84" y="667"/>
                  </a:lnTo>
                  <a:lnTo>
                    <a:pt x="84" y="675"/>
                  </a:lnTo>
                  <a:lnTo>
                    <a:pt x="84" y="684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90" name="Freeform 86">
              <a:extLst>
                <a:ext uri="{FF2B5EF4-FFF2-40B4-BE49-F238E27FC236}">
                  <a16:creationId xmlns:a16="http://schemas.microsoft.com/office/drawing/2014/main" id="{6410DAF2-F293-084B-A9BF-0343410CE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400" y="3744912"/>
              <a:ext cx="133350" cy="728663"/>
            </a:xfrm>
            <a:custGeom>
              <a:avLst/>
              <a:gdLst>
                <a:gd name="T0" fmla="*/ 2147483646 w 170"/>
                <a:gd name="T1" fmla="*/ 2147483646 h 919"/>
                <a:gd name="T2" fmla="*/ 2147483646 w 170"/>
                <a:gd name="T3" fmla="*/ 2147483646 h 919"/>
                <a:gd name="T4" fmla="*/ 2147483646 w 170"/>
                <a:gd name="T5" fmla="*/ 2147483646 h 919"/>
                <a:gd name="T6" fmla="*/ 2147483646 w 170"/>
                <a:gd name="T7" fmla="*/ 2147483646 h 919"/>
                <a:gd name="T8" fmla="*/ 2147483646 w 170"/>
                <a:gd name="T9" fmla="*/ 2147483646 h 919"/>
                <a:gd name="T10" fmla="*/ 2147483646 w 170"/>
                <a:gd name="T11" fmla="*/ 2147483646 h 919"/>
                <a:gd name="T12" fmla="*/ 2147483646 w 170"/>
                <a:gd name="T13" fmla="*/ 2147483646 h 919"/>
                <a:gd name="T14" fmla="*/ 2147483646 w 170"/>
                <a:gd name="T15" fmla="*/ 2147483646 h 919"/>
                <a:gd name="T16" fmla="*/ 2147483646 w 170"/>
                <a:gd name="T17" fmla="*/ 2147483646 h 919"/>
                <a:gd name="T18" fmla="*/ 2147483646 w 170"/>
                <a:gd name="T19" fmla="*/ 2147483646 h 919"/>
                <a:gd name="T20" fmla="*/ 2147483646 w 170"/>
                <a:gd name="T21" fmla="*/ 2147483646 h 919"/>
                <a:gd name="T22" fmla="*/ 2147483646 w 170"/>
                <a:gd name="T23" fmla="*/ 2147483646 h 919"/>
                <a:gd name="T24" fmla="*/ 2147483646 w 170"/>
                <a:gd name="T25" fmla="*/ 2147483646 h 919"/>
                <a:gd name="T26" fmla="*/ 2147483646 w 170"/>
                <a:gd name="T27" fmla="*/ 2147483646 h 919"/>
                <a:gd name="T28" fmla="*/ 2147483646 w 170"/>
                <a:gd name="T29" fmla="*/ 2147483646 h 919"/>
                <a:gd name="T30" fmla="*/ 2147483646 w 170"/>
                <a:gd name="T31" fmla="*/ 2147483646 h 919"/>
                <a:gd name="T32" fmla="*/ 2147483646 w 170"/>
                <a:gd name="T33" fmla="*/ 2147483646 h 919"/>
                <a:gd name="T34" fmla="*/ 2147483646 w 170"/>
                <a:gd name="T35" fmla="*/ 2147483646 h 919"/>
                <a:gd name="T36" fmla="*/ 2147483646 w 170"/>
                <a:gd name="T37" fmla="*/ 2147483646 h 919"/>
                <a:gd name="T38" fmla="*/ 2147483646 w 170"/>
                <a:gd name="T39" fmla="*/ 2147483646 h 919"/>
                <a:gd name="T40" fmla="*/ 2147483646 w 170"/>
                <a:gd name="T41" fmla="*/ 2147483646 h 919"/>
                <a:gd name="T42" fmla="*/ 2147483646 w 170"/>
                <a:gd name="T43" fmla="*/ 2147483646 h 919"/>
                <a:gd name="T44" fmla="*/ 2147483646 w 170"/>
                <a:gd name="T45" fmla="*/ 2147483646 h 919"/>
                <a:gd name="T46" fmla="*/ 2147483646 w 170"/>
                <a:gd name="T47" fmla="*/ 2147483646 h 919"/>
                <a:gd name="T48" fmla="*/ 2147483646 w 170"/>
                <a:gd name="T49" fmla="*/ 2147483646 h 919"/>
                <a:gd name="T50" fmla="*/ 2147483646 w 170"/>
                <a:gd name="T51" fmla="*/ 2147483646 h 919"/>
                <a:gd name="T52" fmla="*/ 2147483646 w 170"/>
                <a:gd name="T53" fmla="*/ 2147483646 h 919"/>
                <a:gd name="T54" fmla="*/ 2147483646 w 170"/>
                <a:gd name="T55" fmla="*/ 2147483646 h 919"/>
                <a:gd name="T56" fmla="*/ 2147483646 w 170"/>
                <a:gd name="T57" fmla="*/ 2147483646 h 919"/>
                <a:gd name="T58" fmla="*/ 2147483646 w 170"/>
                <a:gd name="T59" fmla="*/ 2147483646 h 919"/>
                <a:gd name="T60" fmla="*/ 2147483646 w 170"/>
                <a:gd name="T61" fmla="*/ 2147483646 h 919"/>
                <a:gd name="T62" fmla="*/ 2147483646 w 170"/>
                <a:gd name="T63" fmla="*/ 2147483646 h 919"/>
                <a:gd name="T64" fmla="*/ 2147483646 w 170"/>
                <a:gd name="T65" fmla="*/ 2147483646 h 919"/>
                <a:gd name="T66" fmla="*/ 2147483646 w 170"/>
                <a:gd name="T67" fmla="*/ 2147483646 h 919"/>
                <a:gd name="T68" fmla="*/ 2147483646 w 170"/>
                <a:gd name="T69" fmla="*/ 2147483646 h 919"/>
                <a:gd name="T70" fmla="*/ 2147483646 w 170"/>
                <a:gd name="T71" fmla="*/ 2147483646 h 919"/>
                <a:gd name="T72" fmla="*/ 2147483646 w 170"/>
                <a:gd name="T73" fmla="*/ 2147483646 h 919"/>
                <a:gd name="T74" fmla="*/ 2147483646 w 170"/>
                <a:gd name="T75" fmla="*/ 2147483646 h 919"/>
                <a:gd name="T76" fmla="*/ 2147483646 w 170"/>
                <a:gd name="T77" fmla="*/ 2147483646 h 919"/>
                <a:gd name="T78" fmla="*/ 2147483646 w 170"/>
                <a:gd name="T79" fmla="*/ 2147483646 h 919"/>
                <a:gd name="T80" fmla="*/ 2147483646 w 170"/>
                <a:gd name="T81" fmla="*/ 2147483646 h 919"/>
                <a:gd name="T82" fmla="*/ 2147483646 w 170"/>
                <a:gd name="T83" fmla="*/ 2147483646 h 919"/>
                <a:gd name="T84" fmla="*/ 2147483646 w 170"/>
                <a:gd name="T85" fmla="*/ 2147483646 h 919"/>
                <a:gd name="T86" fmla="*/ 2147483646 w 170"/>
                <a:gd name="T87" fmla="*/ 2147483646 h 919"/>
                <a:gd name="T88" fmla="*/ 2147483646 w 170"/>
                <a:gd name="T89" fmla="*/ 2147483646 h 919"/>
                <a:gd name="T90" fmla="*/ 2147483646 w 170"/>
                <a:gd name="T91" fmla="*/ 2147483646 h 919"/>
                <a:gd name="T92" fmla="*/ 2147483646 w 170"/>
                <a:gd name="T93" fmla="*/ 2147483646 h 919"/>
                <a:gd name="T94" fmla="*/ 2147483646 w 170"/>
                <a:gd name="T95" fmla="*/ 2147483646 h 919"/>
                <a:gd name="T96" fmla="*/ 2147483646 w 170"/>
                <a:gd name="T97" fmla="*/ 2147483646 h 91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0"/>
                <a:gd name="T148" fmla="*/ 0 h 919"/>
                <a:gd name="T149" fmla="*/ 170 w 170"/>
                <a:gd name="T150" fmla="*/ 919 h 91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0" h="919">
                  <a:moveTo>
                    <a:pt x="0" y="919"/>
                  </a:moveTo>
                  <a:lnTo>
                    <a:pt x="10" y="896"/>
                  </a:lnTo>
                  <a:lnTo>
                    <a:pt x="18" y="874"/>
                  </a:lnTo>
                  <a:lnTo>
                    <a:pt x="26" y="853"/>
                  </a:lnTo>
                  <a:lnTo>
                    <a:pt x="32" y="834"/>
                  </a:lnTo>
                  <a:lnTo>
                    <a:pt x="40" y="816"/>
                  </a:lnTo>
                  <a:lnTo>
                    <a:pt x="45" y="799"/>
                  </a:lnTo>
                  <a:lnTo>
                    <a:pt x="51" y="784"/>
                  </a:lnTo>
                  <a:lnTo>
                    <a:pt x="58" y="770"/>
                  </a:lnTo>
                  <a:lnTo>
                    <a:pt x="62" y="756"/>
                  </a:lnTo>
                  <a:lnTo>
                    <a:pt x="67" y="743"/>
                  </a:lnTo>
                  <a:lnTo>
                    <a:pt x="70" y="730"/>
                  </a:lnTo>
                  <a:lnTo>
                    <a:pt x="75" y="719"/>
                  </a:lnTo>
                  <a:lnTo>
                    <a:pt x="78" y="708"/>
                  </a:lnTo>
                  <a:lnTo>
                    <a:pt x="82" y="698"/>
                  </a:lnTo>
                  <a:lnTo>
                    <a:pt x="85" y="688"/>
                  </a:lnTo>
                  <a:lnTo>
                    <a:pt x="88" y="679"/>
                  </a:lnTo>
                  <a:lnTo>
                    <a:pt x="91" y="671"/>
                  </a:lnTo>
                  <a:lnTo>
                    <a:pt x="93" y="663"/>
                  </a:lnTo>
                  <a:lnTo>
                    <a:pt x="96" y="653"/>
                  </a:lnTo>
                  <a:lnTo>
                    <a:pt x="98" y="645"/>
                  </a:lnTo>
                  <a:lnTo>
                    <a:pt x="99" y="637"/>
                  </a:lnTo>
                  <a:lnTo>
                    <a:pt x="102" y="629"/>
                  </a:lnTo>
                  <a:lnTo>
                    <a:pt x="104" y="621"/>
                  </a:lnTo>
                  <a:lnTo>
                    <a:pt x="106" y="613"/>
                  </a:lnTo>
                  <a:lnTo>
                    <a:pt x="107" y="605"/>
                  </a:lnTo>
                  <a:lnTo>
                    <a:pt x="109" y="597"/>
                  </a:lnTo>
                  <a:lnTo>
                    <a:pt x="110" y="588"/>
                  </a:lnTo>
                  <a:lnTo>
                    <a:pt x="114" y="578"/>
                  </a:lnTo>
                  <a:lnTo>
                    <a:pt x="115" y="568"/>
                  </a:lnTo>
                  <a:lnTo>
                    <a:pt x="117" y="559"/>
                  </a:lnTo>
                  <a:lnTo>
                    <a:pt x="118" y="548"/>
                  </a:lnTo>
                  <a:lnTo>
                    <a:pt x="122" y="536"/>
                  </a:lnTo>
                  <a:lnTo>
                    <a:pt x="123" y="525"/>
                  </a:lnTo>
                  <a:lnTo>
                    <a:pt x="125" y="514"/>
                  </a:lnTo>
                  <a:lnTo>
                    <a:pt x="128" y="503"/>
                  </a:lnTo>
                  <a:lnTo>
                    <a:pt x="130" y="493"/>
                  </a:lnTo>
                  <a:lnTo>
                    <a:pt x="131" y="485"/>
                  </a:lnTo>
                  <a:lnTo>
                    <a:pt x="133" y="476"/>
                  </a:lnTo>
                  <a:lnTo>
                    <a:pt x="134" y="468"/>
                  </a:lnTo>
                  <a:lnTo>
                    <a:pt x="134" y="460"/>
                  </a:lnTo>
                  <a:lnTo>
                    <a:pt x="136" y="453"/>
                  </a:lnTo>
                  <a:lnTo>
                    <a:pt x="138" y="445"/>
                  </a:lnTo>
                  <a:lnTo>
                    <a:pt x="139" y="439"/>
                  </a:lnTo>
                  <a:lnTo>
                    <a:pt x="139" y="431"/>
                  </a:lnTo>
                  <a:lnTo>
                    <a:pt x="141" y="424"/>
                  </a:lnTo>
                  <a:lnTo>
                    <a:pt x="142" y="418"/>
                  </a:lnTo>
                  <a:lnTo>
                    <a:pt x="142" y="412"/>
                  </a:lnTo>
                  <a:lnTo>
                    <a:pt x="144" y="405"/>
                  </a:lnTo>
                  <a:lnTo>
                    <a:pt x="144" y="399"/>
                  </a:lnTo>
                  <a:lnTo>
                    <a:pt x="146" y="392"/>
                  </a:lnTo>
                  <a:lnTo>
                    <a:pt x="146" y="384"/>
                  </a:lnTo>
                  <a:lnTo>
                    <a:pt x="147" y="378"/>
                  </a:lnTo>
                  <a:lnTo>
                    <a:pt x="147" y="370"/>
                  </a:lnTo>
                  <a:lnTo>
                    <a:pt x="149" y="362"/>
                  </a:lnTo>
                  <a:lnTo>
                    <a:pt x="149" y="354"/>
                  </a:lnTo>
                  <a:lnTo>
                    <a:pt x="150" y="346"/>
                  </a:lnTo>
                  <a:lnTo>
                    <a:pt x="150" y="336"/>
                  </a:lnTo>
                  <a:lnTo>
                    <a:pt x="152" y="327"/>
                  </a:lnTo>
                  <a:lnTo>
                    <a:pt x="152" y="317"/>
                  </a:lnTo>
                  <a:lnTo>
                    <a:pt x="154" y="306"/>
                  </a:lnTo>
                  <a:lnTo>
                    <a:pt x="154" y="295"/>
                  </a:lnTo>
                  <a:lnTo>
                    <a:pt x="155" y="282"/>
                  </a:lnTo>
                  <a:lnTo>
                    <a:pt x="157" y="269"/>
                  </a:lnTo>
                  <a:lnTo>
                    <a:pt x="157" y="255"/>
                  </a:lnTo>
                  <a:lnTo>
                    <a:pt x="158" y="242"/>
                  </a:lnTo>
                  <a:lnTo>
                    <a:pt x="160" y="228"/>
                  </a:lnTo>
                  <a:lnTo>
                    <a:pt x="160" y="216"/>
                  </a:lnTo>
                  <a:lnTo>
                    <a:pt x="162" y="205"/>
                  </a:lnTo>
                  <a:lnTo>
                    <a:pt x="162" y="194"/>
                  </a:lnTo>
                  <a:lnTo>
                    <a:pt x="163" y="183"/>
                  </a:lnTo>
                  <a:lnTo>
                    <a:pt x="163" y="175"/>
                  </a:lnTo>
                  <a:lnTo>
                    <a:pt x="165" y="165"/>
                  </a:lnTo>
                  <a:lnTo>
                    <a:pt x="165" y="157"/>
                  </a:lnTo>
                  <a:lnTo>
                    <a:pt x="165" y="149"/>
                  </a:lnTo>
                  <a:lnTo>
                    <a:pt x="166" y="141"/>
                  </a:lnTo>
                  <a:lnTo>
                    <a:pt x="166" y="135"/>
                  </a:lnTo>
                  <a:lnTo>
                    <a:pt x="166" y="127"/>
                  </a:lnTo>
                  <a:lnTo>
                    <a:pt x="168" y="120"/>
                  </a:lnTo>
                  <a:lnTo>
                    <a:pt x="168" y="114"/>
                  </a:lnTo>
                  <a:lnTo>
                    <a:pt x="168" y="109"/>
                  </a:lnTo>
                  <a:lnTo>
                    <a:pt x="168" y="103"/>
                  </a:lnTo>
                  <a:lnTo>
                    <a:pt x="168" y="96"/>
                  </a:lnTo>
                  <a:lnTo>
                    <a:pt x="168" y="92"/>
                  </a:lnTo>
                  <a:lnTo>
                    <a:pt x="168" y="85"/>
                  </a:lnTo>
                  <a:lnTo>
                    <a:pt x="170" y="79"/>
                  </a:lnTo>
                  <a:lnTo>
                    <a:pt x="170" y="74"/>
                  </a:lnTo>
                  <a:lnTo>
                    <a:pt x="170" y="68"/>
                  </a:lnTo>
                  <a:lnTo>
                    <a:pt x="170" y="61"/>
                  </a:lnTo>
                  <a:lnTo>
                    <a:pt x="170" y="55"/>
                  </a:lnTo>
                  <a:lnTo>
                    <a:pt x="170" y="48"/>
                  </a:lnTo>
                  <a:lnTo>
                    <a:pt x="170" y="42"/>
                  </a:lnTo>
                  <a:lnTo>
                    <a:pt x="170" y="34"/>
                  </a:lnTo>
                  <a:lnTo>
                    <a:pt x="170" y="26"/>
                  </a:lnTo>
                  <a:lnTo>
                    <a:pt x="170" y="18"/>
                  </a:lnTo>
                  <a:lnTo>
                    <a:pt x="170" y="10"/>
                  </a:lnTo>
                  <a:lnTo>
                    <a:pt x="170" y="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91" name="Freeform 87">
              <a:extLst>
                <a:ext uri="{FF2B5EF4-FFF2-40B4-BE49-F238E27FC236}">
                  <a16:creationId xmlns:a16="http://schemas.microsoft.com/office/drawing/2014/main" id="{031BEF6C-3F0F-DE4E-AA80-D260C934B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013" y="4286250"/>
              <a:ext cx="101600" cy="152400"/>
            </a:xfrm>
            <a:custGeom>
              <a:avLst/>
              <a:gdLst>
                <a:gd name="T0" fmla="*/ 0 w 128"/>
                <a:gd name="T1" fmla="*/ 2147483646 h 192"/>
                <a:gd name="T2" fmla="*/ 2147483646 w 128"/>
                <a:gd name="T3" fmla="*/ 2147483646 h 192"/>
                <a:gd name="T4" fmla="*/ 2147483646 w 128"/>
                <a:gd name="T5" fmla="*/ 0 h 192"/>
                <a:gd name="T6" fmla="*/ 2147483646 w 128"/>
                <a:gd name="T7" fmla="*/ 2147483646 h 192"/>
                <a:gd name="T8" fmla="*/ 0 w 128"/>
                <a:gd name="T9" fmla="*/ 2147483646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192"/>
                <a:gd name="T17" fmla="*/ 128 w 128"/>
                <a:gd name="T18" fmla="*/ 192 h 1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192">
                  <a:moveTo>
                    <a:pt x="0" y="32"/>
                  </a:moveTo>
                  <a:lnTo>
                    <a:pt x="128" y="192"/>
                  </a:lnTo>
                  <a:lnTo>
                    <a:pt x="64" y="0"/>
                  </a:lnTo>
                  <a:lnTo>
                    <a:pt x="32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92" name="Freeform 88">
              <a:extLst>
                <a:ext uri="{FF2B5EF4-FFF2-40B4-BE49-F238E27FC236}">
                  <a16:creationId xmlns:a16="http://schemas.microsoft.com/office/drawing/2014/main" id="{2DAD2EE5-F77B-B244-A055-8B1B49E40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163" y="3744912"/>
              <a:ext cx="92075" cy="550863"/>
            </a:xfrm>
            <a:custGeom>
              <a:avLst/>
              <a:gdLst>
                <a:gd name="T0" fmla="*/ 2147483646 w 115"/>
                <a:gd name="T1" fmla="*/ 2147483646 h 693"/>
                <a:gd name="T2" fmla="*/ 2147483646 w 115"/>
                <a:gd name="T3" fmla="*/ 2147483646 h 693"/>
                <a:gd name="T4" fmla="*/ 2147483646 w 115"/>
                <a:gd name="T5" fmla="*/ 2147483646 h 693"/>
                <a:gd name="T6" fmla="*/ 2147483646 w 115"/>
                <a:gd name="T7" fmla="*/ 2147483646 h 693"/>
                <a:gd name="T8" fmla="*/ 2147483646 w 115"/>
                <a:gd name="T9" fmla="*/ 2147483646 h 693"/>
                <a:gd name="T10" fmla="*/ 2147483646 w 115"/>
                <a:gd name="T11" fmla="*/ 2147483646 h 693"/>
                <a:gd name="T12" fmla="*/ 2147483646 w 115"/>
                <a:gd name="T13" fmla="*/ 2147483646 h 693"/>
                <a:gd name="T14" fmla="*/ 2147483646 w 115"/>
                <a:gd name="T15" fmla="*/ 2147483646 h 693"/>
                <a:gd name="T16" fmla="*/ 2147483646 w 115"/>
                <a:gd name="T17" fmla="*/ 2147483646 h 693"/>
                <a:gd name="T18" fmla="*/ 2147483646 w 115"/>
                <a:gd name="T19" fmla="*/ 2147483646 h 693"/>
                <a:gd name="T20" fmla="*/ 2147483646 w 115"/>
                <a:gd name="T21" fmla="*/ 2147483646 h 693"/>
                <a:gd name="T22" fmla="*/ 2147483646 w 115"/>
                <a:gd name="T23" fmla="*/ 2147483646 h 693"/>
                <a:gd name="T24" fmla="*/ 2147483646 w 115"/>
                <a:gd name="T25" fmla="*/ 2147483646 h 693"/>
                <a:gd name="T26" fmla="*/ 2147483646 w 115"/>
                <a:gd name="T27" fmla="*/ 2147483646 h 693"/>
                <a:gd name="T28" fmla="*/ 2147483646 w 115"/>
                <a:gd name="T29" fmla="*/ 2147483646 h 693"/>
                <a:gd name="T30" fmla="*/ 2147483646 w 115"/>
                <a:gd name="T31" fmla="*/ 2147483646 h 693"/>
                <a:gd name="T32" fmla="*/ 2147483646 w 115"/>
                <a:gd name="T33" fmla="*/ 2147483646 h 693"/>
                <a:gd name="T34" fmla="*/ 2147483646 w 115"/>
                <a:gd name="T35" fmla="*/ 2147483646 h 693"/>
                <a:gd name="T36" fmla="*/ 2147483646 w 115"/>
                <a:gd name="T37" fmla="*/ 2147483646 h 693"/>
                <a:gd name="T38" fmla="*/ 2147483646 w 115"/>
                <a:gd name="T39" fmla="*/ 2147483646 h 693"/>
                <a:gd name="T40" fmla="*/ 2147483646 w 115"/>
                <a:gd name="T41" fmla="*/ 2147483646 h 693"/>
                <a:gd name="T42" fmla="*/ 2147483646 w 115"/>
                <a:gd name="T43" fmla="*/ 2147483646 h 693"/>
                <a:gd name="T44" fmla="*/ 2147483646 w 115"/>
                <a:gd name="T45" fmla="*/ 2147483646 h 693"/>
                <a:gd name="T46" fmla="*/ 2147483646 w 115"/>
                <a:gd name="T47" fmla="*/ 2147483646 h 693"/>
                <a:gd name="T48" fmla="*/ 2147483646 w 115"/>
                <a:gd name="T49" fmla="*/ 2147483646 h 693"/>
                <a:gd name="T50" fmla="*/ 2147483646 w 115"/>
                <a:gd name="T51" fmla="*/ 2147483646 h 693"/>
                <a:gd name="T52" fmla="*/ 2147483646 w 115"/>
                <a:gd name="T53" fmla="*/ 2147483646 h 693"/>
                <a:gd name="T54" fmla="*/ 2147483646 w 115"/>
                <a:gd name="T55" fmla="*/ 2147483646 h 693"/>
                <a:gd name="T56" fmla="*/ 2147483646 w 115"/>
                <a:gd name="T57" fmla="*/ 2147483646 h 693"/>
                <a:gd name="T58" fmla="*/ 2147483646 w 115"/>
                <a:gd name="T59" fmla="*/ 2147483646 h 693"/>
                <a:gd name="T60" fmla="*/ 2147483646 w 115"/>
                <a:gd name="T61" fmla="*/ 2147483646 h 693"/>
                <a:gd name="T62" fmla="*/ 2147483646 w 115"/>
                <a:gd name="T63" fmla="*/ 2147483646 h 693"/>
                <a:gd name="T64" fmla="*/ 2147483646 w 115"/>
                <a:gd name="T65" fmla="*/ 2147483646 h 693"/>
                <a:gd name="T66" fmla="*/ 2147483646 w 115"/>
                <a:gd name="T67" fmla="*/ 2147483646 h 693"/>
                <a:gd name="T68" fmla="*/ 2147483646 w 115"/>
                <a:gd name="T69" fmla="*/ 2147483646 h 693"/>
                <a:gd name="T70" fmla="*/ 2147483646 w 115"/>
                <a:gd name="T71" fmla="*/ 2147483646 h 693"/>
                <a:gd name="T72" fmla="*/ 2147483646 w 115"/>
                <a:gd name="T73" fmla="*/ 2147483646 h 693"/>
                <a:gd name="T74" fmla="*/ 2147483646 w 115"/>
                <a:gd name="T75" fmla="*/ 2147483646 h 693"/>
                <a:gd name="T76" fmla="*/ 2147483646 w 115"/>
                <a:gd name="T77" fmla="*/ 2147483646 h 693"/>
                <a:gd name="T78" fmla="*/ 2147483646 w 115"/>
                <a:gd name="T79" fmla="*/ 2147483646 h 693"/>
                <a:gd name="T80" fmla="*/ 2147483646 w 115"/>
                <a:gd name="T81" fmla="*/ 2147483646 h 693"/>
                <a:gd name="T82" fmla="*/ 2147483646 w 115"/>
                <a:gd name="T83" fmla="*/ 2147483646 h 693"/>
                <a:gd name="T84" fmla="*/ 2147483646 w 115"/>
                <a:gd name="T85" fmla="*/ 2147483646 h 693"/>
                <a:gd name="T86" fmla="*/ 2147483646 w 115"/>
                <a:gd name="T87" fmla="*/ 2147483646 h 693"/>
                <a:gd name="T88" fmla="*/ 2147483646 w 115"/>
                <a:gd name="T89" fmla="*/ 2147483646 h 693"/>
                <a:gd name="T90" fmla="*/ 0 w 115"/>
                <a:gd name="T91" fmla="*/ 2147483646 h 693"/>
                <a:gd name="T92" fmla="*/ 0 w 115"/>
                <a:gd name="T93" fmla="*/ 2147483646 h 693"/>
                <a:gd name="T94" fmla="*/ 0 w 115"/>
                <a:gd name="T95" fmla="*/ 2147483646 h 693"/>
                <a:gd name="T96" fmla="*/ 0 w 115"/>
                <a:gd name="T97" fmla="*/ 2147483646 h 69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5"/>
                <a:gd name="T148" fmla="*/ 0 h 693"/>
                <a:gd name="T149" fmla="*/ 115 w 115"/>
                <a:gd name="T150" fmla="*/ 693 h 69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5" h="693">
                  <a:moveTo>
                    <a:pt x="115" y="693"/>
                  </a:moveTo>
                  <a:lnTo>
                    <a:pt x="114" y="688"/>
                  </a:lnTo>
                  <a:lnTo>
                    <a:pt x="110" y="684"/>
                  </a:lnTo>
                  <a:lnTo>
                    <a:pt x="109" y="679"/>
                  </a:lnTo>
                  <a:lnTo>
                    <a:pt x="107" y="674"/>
                  </a:lnTo>
                  <a:lnTo>
                    <a:pt x="104" y="669"/>
                  </a:lnTo>
                  <a:lnTo>
                    <a:pt x="102" y="664"/>
                  </a:lnTo>
                  <a:lnTo>
                    <a:pt x="101" y="660"/>
                  </a:lnTo>
                  <a:lnTo>
                    <a:pt x="99" y="655"/>
                  </a:lnTo>
                  <a:lnTo>
                    <a:pt x="98" y="652"/>
                  </a:lnTo>
                  <a:lnTo>
                    <a:pt x="96" y="647"/>
                  </a:lnTo>
                  <a:lnTo>
                    <a:pt x="94" y="642"/>
                  </a:lnTo>
                  <a:lnTo>
                    <a:pt x="93" y="637"/>
                  </a:lnTo>
                  <a:lnTo>
                    <a:pt x="91" y="634"/>
                  </a:lnTo>
                  <a:lnTo>
                    <a:pt x="90" y="629"/>
                  </a:lnTo>
                  <a:lnTo>
                    <a:pt x="88" y="624"/>
                  </a:lnTo>
                  <a:lnTo>
                    <a:pt x="86" y="620"/>
                  </a:lnTo>
                  <a:lnTo>
                    <a:pt x="86" y="616"/>
                  </a:lnTo>
                  <a:lnTo>
                    <a:pt x="85" y="612"/>
                  </a:lnTo>
                  <a:lnTo>
                    <a:pt x="83" y="607"/>
                  </a:lnTo>
                  <a:lnTo>
                    <a:pt x="82" y="602"/>
                  </a:lnTo>
                  <a:lnTo>
                    <a:pt x="80" y="597"/>
                  </a:lnTo>
                  <a:lnTo>
                    <a:pt x="80" y="592"/>
                  </a:lnTo>
                  <a:lnTo>
                    <a:pt x="78" y="588"/>
                  </a:lnTo>
                  <a:lnTo>
                    <a:pt x="77" y="583"/>
                  </a:lnTo>
                  <a:lnTo>
                    <a:pt x="75" y="576"/>
                  </a:lnTo>
                  <a:lnTo>
                    <a:pt x="74" y="572"/>
                  </a:lnTo>
                  <a:lnTo>
                    <a:pt x="74" y="567"/>
                  </a:lnTo>
                  <a:lnTo>
                    <a:pt x="72" y="560"/>
                  </a:lnTo>
                  <a:lnTo>
                    <a:pt x="70" y="554"/>
                  </a:lnTo>
                  <a:lnTo>
                    <a:pt x="69" y="549"/>
                  </a:lnTo>
                  <a:lnTo>
                    <a:pt x="67" y="543"/>
                  </a:lnTo>
                  <a:lnTo>
                    <a:pt x="66" y="536"/>
                  </a:lnTo>
                  <a:lnTo>
                    <a:pt x="62" y="524"/>
                  </a:lnTo>
                  <a:lnTo>
                    <a:pt x="59" y="514"/>
                  </a:lnTo>
                  <a:lnTo>
                    <a:pt x="58" y="503"/>
                  </a:lnTo>
                  <a:lnTo>
                    <a:pt x="54" y="493"/>
                  </a:lnTo>
                  <a:lnTo>
                    <a:pt x="53" y="484"/>
                  </a:lnTo>
                  <a:lnTo>
                    <a:pt x="50" y="476"/>
                  </a:lnTo>
                  <a:lnTo>
                    <a:pt x="48" y="468"/>
                  </a:lnTo>
                  <a:lnTo>
                    <a:pt x="46" y="460"/>
                  </a:lnTo>
                  <a:lnTo>
                    <a:pt x="45" y="452"/>
                  </a:lnTo>
                  <a:lnTo>
                    <a:pt x="43" y="445"/>
                  </a:lnTo>
                  <a:lnTo>
                    <a:pt x="42" y="439"/>
                  </a:lnTo>
                  <a:lnTo>
                    <a:pt x="40" y="431"/>
                  </a:lnTo>
                  <a:lnTo>
                    <a:pt x="38" y="424"/>
                  </a:lnTo>
                  <a:lnTo>
                    <a:pt x="37" y="418"/>
                  </a:lnTo>
                  <a:lnTo>
                    <a:pt x="37" y="412"/>
                  </a:lnTo>
                  <a:lnTo>
                    <a:pt x="35" y="405"/>
                  </a:lnTo>
                  <a:lnTo>
                    <a:pt x="34" y="399"/>
                  </a:lnTo>
                  <a:lnTo>
                    <a:pt x="32" y="392"/>
                  </a:lnTo>
                  <a:lnTo>
                    <a:pt x="32" y="384"/>
                  </a:lnTo>
                  <a:lnTo>
                    <a:pt x="30" y="378"/>
                  </a:lnTo>
                  <a:lnTo>
                    <a:pt x="29" y="370"/>
                  </a:lnTo>
                  <a:lnTo>
                    <a:pt x="29" y="362"/>
                  </a:lnTo>
                  <a:lnTo>
                    <a:pt x="27" y="354"/>
                  </a:lnTo>
                  <a:lnTo>
                    <a:pt x="27" y="346"/>
                  </a:lnTo>
                  <a:lnTo>
                    <a:pt x="26" y="336"/>
                  </a:lnTo>
                  <a:lnTo>
                    <a:pt x="24" y="327"/>
                  </a:lnTo>
                  <a:lnTo>
                    <a:pt x="24" y="317"/>
                  </a:lnTo>
                  <a:lnTo>
                    <a:pt x="22" y="306"/>
                  </a:lnTo>
                  <a:lnTo>
                    <a:pt x="21" y="295"/>
                  </a:lnTo>
                  <a:lnTo>
                    <a:pt x="19" y="282"/>
                  </a:lnTo>
                  <a:lnTo>
                    <a:pt x="18" y="269"/>
                  </a:lnTo>
                  <a:lnTo>
                    <a:pt x="16" y="255"/>
                  </a:lnTo>
                  <a:lnTo>
                    <a:pt x="16" y="242"/>
                  </a:lnTo>
                  <a:lnTo>
                    <a:pt x="14" y="228"/>
                  </a:lnTo>
                  <a:lnTo>
                    <a:pt x="13" y="216"/>
                  </a:lnTo>
                  <a:lnTo>
                    <a:pt x="11" y="205"/>
                  </a:lnTo>
                  <a:lnTo>
                    <a:pt x="10" y="194"/>
                  </a:lnTo>
                  <a:lnTo>
                    <a:pt x="10" y="183"/>
                  </a:lnTo>
                  <a:lnTo>
                    <a:pt x="8" y="175"/>
                  </a:lnTo>
                  <a:lnTo>
                    <a:pt x="8" y="165"/>
                  </a:lnTo>
                  <a:lnTo>
                    <a:pt x="6" y="157"/>
                  </a:lnTo>
                  <a:lnTo>
                    <a:pt x="6" y="149"/>
                  </a:lnTo>
                  <a:lnTo>
                    <a:pt x="5" y="141"/>
                  </a:lnTo>
                  <a:lnTo>
                    <a:pt x="5" y="135"/>
                  </a:lnTo>
                  <a:lnTo>
                    <a:pt x="3" y="127"/>
                  </a:lnTo>
                  <a:lnTo>
                    <a:pt x="3" y="120"/>
                  </a:lnTo>
                  <a:lnTo>
                    <a:pt x="3" y="114"/>
                  </a:lnTo>
                  <a:lnTo>
                    <a:pt x="3" y="109"/>
                  </a:lnTo>
                  <a:lnTo>
                    <a:pt x="2" y="103"/>
                  </a:lnTo>
                  <a:lnTo>
                    <a:pt x="2" y="96"/>
                  </a:lnTo>
                  <a:lnTo>
                    <a:pt x="2" y="92"/>
                  </a:lnTo>
                  <a:lnTo>
                    <a:pt x="2" y="85"/>
                  </a:lnTo>
                  <a:lnTo>
                    <a:pt x="2" y="79"/>
                  </a:lnTo>
                  <a:lnTo>
                    <a:pt x="2" y="74"/>
                  </a:lnTo>
                  <a:lnTo>
                    <a:pt x="2" y="68"/>
                  </a:lnTo>
                  <a:lnTo>
                    <a:pt x="0" y="61"/>
                  </a:lnTo>
                  <a:lnTo>
                    <a:pt x="0" y="55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0" y="34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0" y="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93" name="Freeform 89">
              <a:extLst>
                <a:ext uri="{FF2B5EF4-FFF2-40B4-BE49-F238E27FC236}">
                  <a16:creationId xmlns:a16="http://schemas.microsoft.com/office/drawing/2014/main" id="{4146627E-2454-DE4D-9FBF-8313B403D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163" y="3016250"/>
              <a:ext cx="180975" cy="728662"/>
            </a:xfrm>
            <a:custGeom>
              <a:avLst/>
              <a:gdLst>
                <a:gd name="T0" fmla="*/ 2147483646 w 227"/>
                <a:gd name="T1" fmla="*/ 2147483646 h 918"/>
                <a:gd name="T2" fmla="*/ 2147483646 w 227"/>
                <a:gd name="T3" fmla="*/ 2147483646 h 918"/>
                <a:gd name="T4" fmla="*/ 2147483646 w 227"/>
                <a:gd name="T5" fmla="*/ 2147483646 h 918"/>
                <a:gd name="T6" fmla="*/ 2147483646 w 227"/>
                <a:gd name="T7" fmla="*/ 2147483646 h 918"/>
                <a:gd name="T8" fmla="*/ 2147483646 w 227"/>
                <a:gd name="T9" fmla="*/ 2147483646 h 918"/>
                <a:gd name="T10" fmla="*/ 2147483646 w 227"/>
                <a:gd name="T11" fmla="*/ 2147483646 h 918"/>
                <a:gd name="T12" fmla="*/ 2147483646 w 227"/>
                <a:gd name="T13" fmla="*/ 2147483646 h 918"/>
                <a:gd name="T14" fmla="*/ 2147483646 w 227"/>
                <a:gd name="T15" fmla="*/ 2147483646 h 918"/>
                <a:gd name="T16" fmla="*/ 2147483646 w 227"/>
                <a:gd name="T17" fmla="*/ 2147483646 h 918"/>
                <a:gd name="T18" fmla="*/ 2147483646 w 227"/>
                <a:gd name="T19" fmla="*/ 2147483646 h 918"/>
                <a:gd name="T20" fmla="*/ 2147483646 w 227"/>
                <a:gd name="T21" fmla="*/ 2147483646 h 918"/>
                <a:gd name="T22" fmla="*/ 2147483646 w 227"/>
                <a:gd name="T23" fmla="*/ 2147483646 h 918"/>
                <a:gd name="T24" fmla="*/ 2147483646 w 227"/>
                <a:gd name="T25" fmla="*/ 2147483646 h 918"/>
                <a:gd name="T26" fmla="*/ 2147483646 w 227"/>
                <a:gd name="T27" fmla="*/ 2147483646 h 918"/>
                <a:gd name="T28" fmla="*/ 2147483646 w 227"/>
                <a:gd name="T29" fmla="*/ 2147483646 h 918"/>
                <a:gd name="T30" fmla="*/ 2147483646 w 227"/>
                <a:gd name="T31" fmla="*/ 2147483646 h 918"/>
                <a:gd name="T32" fmla="*/ 2147483646 w 227"/>
                <a:gd name="T33" fmla="*/ 2147483646 h 918"/>
                <a:gd name="T34" fmla="*/ 2147483646 w 227"/>
                <a:gd name="T35" fmla="*/ 2147483646 h 918"/>
                <a:gd name="T36" fmla="*/ 2147483646 w 227"/>
                <a:gd name="T37" fmla="*/ 2147483646 h 918"/>
                <a:gd name="T38" fmla="*/ 2147483646 w 227"/>
                <a:gd name="T39" fmla="*/ 2147483646 h 918"/>
                <a:gd name="T40" fmla="*/ 2147483646 w 227"/>
                <a:gd name="T41" fmla="*/ 2147483646 h 918"/>
                <a:gd name="T42" fmla="*/ 2147483646 w 227"/>
                <a:gd name="T43" fmla="*/ 2147483646 h 918"/>
                <a:gd name="T44" fmla="*/ 2147483646 w 227"/>
                <a:gd name="T45" fmla="*/ 2147483646 h 918"/>
                <a:gd name="T46" fmla="*/ 2147483646 w 227"/>
                <a:gd name="T47" fmla="*/ 2147483646 h 918"/>
                <a:gd name="T48" fmla="*/ 2147483646 w 227"/>
                <a:gd name="T49" fmla="*/ 2147483646 h 918"/>
                <a:gd name="T50" fmla="*/ 2147483646 w 227"/>
                <a:gd name="T51" fmla="*/ 2147483646 h 918"/>
                <a:gd name="T52" fmla="*/ 2147483646 w 227"/>
                <a:gd name="T53" fmla="*/ 2147483646 h 918"/>
                <a:gd name="T54" fmla="*/ 2147483646 w 227"/>
                <a:gd name="T55" fmla="*/ 2147483646 h 918"/>
                <a:gd name="T56" fmla="*/ 2147483646 w 227"/>
                <a:gd name="T57" fmla="*/ 2147483646 h 918"/>
                <a:gd name="T58" fmla="*/ 2147483646 w 227"/>
                <a:gd name="T59" fmla="*/ 2147483646 h 918"/>
                <a:gd name="T60" fmla="*/ 2147483646 w 227"/>
                <a:gd name="T61" fmla="*/ 2147483646 h 918"/>
                <a:gd name="T62" fmla="*/ 2147483646 w 227"/>
                <a:gd name="T63" fmla="*/ 2147483646 h 918"/>
                <a:gd name="T64" fmla="*/ 2147483646 w 227"/>
                <a:gd name="T65" fmla="*/ 2147483646 h 918"/>
                <a:gd name="T66" fmla="*/ 2147483646 w 227"/>
                <a:gd name="T67" fmla="*/ 2147483646 h 918"/>
                <a:gd name="T68" fmla="*/ 2147483646 w 227"/>
                <a:gd name="T69" fmla="*/ 2147483646 h 918"/>
                <a:gd name="T70" fmla="*/ 2147483646 w 227"/>
                <a:gd name="T71" fmla="*/ 2147483646 h 918"/>
                <a:gd name="T72" fmla="*/ 2147483646 w 227"/>
                <a:gd name="T73" fmla="*/ 2147483646 h 918"/>
                <a:gd name="T74" fmla="*/ 2147483646 w 227"/>
                <a:gd name="T75" fmla="*/ 2147483646 h 918"/>
                <a:gd name="T76" fmla="*/ 2147483646 w 227"/>
                <a:gd name="T77" fmla="*/ 2147483646 h 918"/>
                <a:gd name="T78" fmla="*/ 2147483646 w 227"/>
                <a:gd name="T79" fmla="*/ 2147483646 h 918"/>
                <a:gd name="T80" fmla="*/ 2147483646 w 227"/>
                <a:gd name="T81" fmla="*/ 2147483646 h 918"/>
                <a:gd name="T82" fmla="*/ 2147483646 w 227"/>
                <a:gd name="T83" fmla="*/ 2147483646 h 918"/>
                <a:gd name="T84" fmla="*/ 2147483646 w 227"/>
                <a:gd name="T85" fmla="*/ 2147483646 h 918"/>
                <a:gd name="T86" fmla="*/ 2147483646 w 227"/>
                <a:gd name="T87" fmla="*/ 2147483646 h 918"/>
                <a:gd name="T88" fmla="*/ 2147483646 w 227"/>
                <a:gd name="T89" fmla="*/ 2147483646 h 918"/>
                <a:gd name="T90" fmla="*/ 0 w 227"/>
                <a:gd name="T91" fmla="*/ 2147483646 h 918"/>
                <a:gd name="T92" fmla="*/ 0 w 227"/>
                <a:gd name="T93" fmla="*/ 2147483646 h 918"/>
                <a:gd name="T94" fmla="*/ 0 w 227"/>
                <a:gd name="T95" fmla="*/ 2147483646 h 918"/>
                <a:gd name="T96" fmla="*/ 0 w 227"/>
                <a:gd name="T97" fmla="*/ 2147483646 h 91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27"/>
                <a:gd name="T148" fmla="*/ 0 h 918"/>
                <a:gd name="T149" fmla="*/ 227 w 227"/>
                <a:gd name="T150" fmla="*/ 918 h 91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27" h="918">
                  <a:moveTo>
                    <a:pt x="227" y="0"/>
                  </a:moveTo>
                  <a:lnTo>
                    <a:pt x="216" y="22"/>
                  </a:lnTo>
                  <a:lnTo>
                    <a:pt x="205" y="45"/>
                  </a:lnTo>
                  <a:lnTo>
                    <a:pt x="194" y="64"/>
                  </a:lnTo>
                  <a:lnTo>
                    <a:pt x="184" y="83"/>
                  </a:lnTo>
                  <a:lnTo>
                    <a:pt x="176" y="102"/>
                  </a:lnTo>
                  <a:lnTo>
                    <a:pt x="166" y="118"/>
                  </a:lnTo>
                  <a:lnTo>
                    <a:pt x="160" y="134"/>
                  </a:lnTo>
                  <a:lnTo>
                    <a:pt x="152" y="149"/>
                  </a:lnTo>
                  <a:lnTo>
                    <a:pt x="146" y="163"/>
                  </a:lnTo>
                  <a:lnTo>
                    <a:pt x="139" y="176"/>
                  </a:lnTo>
                  <a:lnTo>
                    <a:pt x="133" y="187"/>
                  </a:lnTo>
                  <a:lnTo>
                    <a:pt x="128" y="198"/>
                  </a:lnTo>
                  <a:lnTo>
                    <a:pt x="123" y="210"/>
                  </a:lnTo>
                  <a:lnTo>
                    <a:pt x="118" y="219"/>
                  </a:lnTo>
                  <a:lnTo>
                    <a:pt x="114" y="229"/>
                  </a:lnTo>
                  <a:lnTo>
                    <a:pt x="110" y="238"/>
                  </a:lnTo>
                  <a:lnTo>
                    <a:pt x="106" y="248"/>
                  </a:lnTo>
                  <a:lnTo>
                    <a:pt x="102" y="256"/>
                  </a:lnTo>
                  <a:lnTo>
                    <a:pt x="99" y="264"/>
                  </a:lnTo>
                  <a:lnTo>
                    <a:pt x="96" y="272"/>
                  </a:lnTo>
                  <a:lnTo>
                    <a:pt x="94" y="280"/>
                  </a:lnTo>
                  <a:lnTo>
                    <a:pt x="91" y="288"/>
                  </a:lnTo>
                  <a:lnTo>
                    <a:pt x="88" y="296"/>
                  </a:lnTo>
                  <a:lnTo>
                    <a:pt x="86" y="304"/>
                  </a:lnTo>
                  <a:lnTo>
                    <a:pt x="83" y="314"/>
                  </a:lnTo>
                  <a:lnTo>
                    <a:pt x="82" y="322"/>
                  </a:lnTo>
                  <a:lnTo>
                    <a:pt x="78" y="330"/>
                  </a:lnTo>
                  <a:lnTo>
                    <a:pt x="77" y="339"/>
                  </a:lnTo>
                  <a:lnTo>
                    <a:pt x="74" y="349"/>
                  </a:lnTo>
                  <a:lnTo>
                    <a:pt x="70" y="360"/>
                  </a:lnTo>
                  <a:lnTo>
                    <a:pt x="69" y="371"/>
                  </a:lnTo>
                  <a:lnTo>
                    <a:pt x="66" y="382"/>
                  </a:lnTo>
                  <a:lnTo>
                    <a:pt x="62" y="394"/>
                  </a:lnTo>
                  <a:lnTo>
                    <a:pt x="59" y="405"/>
                  </a:lnTo>
                  <a:lnTo>
                    <a:pt x="58" y="414"/>
                  </a:lnTo>
                  <a:lnTo>
                    <a:pt x="54" y="424"/>
                  </a:lnTo>
                  <a:lnTo>
                    <a:pt x="53" y="434"/>
                  </a:lnTo>
                  <a:lnTo>
                    <a:pt x="50" y="442"/>
                  </a:lnTo>
                  <a:lnTo>
                    <a:pt x="48" y="451"/>
                  </a:lnTo>
                  <a:lnTo>
                    <a:pt x="46" y="458"/>
                  </a:lnTo>
                  <a:lnTo>
                    <a:pt x="45" y="466"/>
                  </a:lnTo>
                  <a:lnTo>
                    <a:pt x="43" y="474"/>
                  </a:lnTo>
                  <a:lnTo>
                    <a:pt x="42" y="480"/>
                  </a:lnTo>
                  <a:lnTo>
                    <a:pt x="40" y="486"/>
                  </a:lnTo>
                  <a:lnTo>
                    <a:pt x="38" y="493"/>
                  </a:lnTo>
                  <a:lnTo>
                    <a:pt x="37" y="499"/>
                  </a:lnTo>
                  <a:lnTo>
                    <a:pt x="37" y="506"/>
                  </a:lnTo>
                  <a:lnTo>
                    <a:pt x="35" y="514"/>
                  </a:lnTo>
                  <a:lnTo>
                    <a:pt x="34" y="520"/>
                  </a:lnTo>
                  <a:lnTo>
                    <a:pt x="32" y="526"/>
                  </a:lnTo>
                  <a:lnTo>
                    <a:pt x="32" y="533"/>
                  </a:lnTo>
                  <a:lnTo>
                    <a:pt x="30" y="541"/>
                  </a:lnTo>
                  <a:lnTo>
                    <a:pt x="29" y="547"/>
                  </a:lnTo>
                  <a:lnTo>
                    <a:pt x="29" y="555"/>
                  </a:lnTo>
                  <a:lnTo>
                    <a:pt x="27" y="563"/>
                  </a:lnTo>
                  <a:lnTo>
                    <a:pt x="27" y="573"/>
                  </a:lnTo>
                  <a:lnTo>
                    <a:pt x="26" y="581"/>
                  </a:lnTo>
                  <a:lnTo>
                    <a:pt x="24" y="590"/>
                  </a:lnTo>
                  <a:lnTo>
                    <a:pt x="24" y="602"/>
                  </a:lnTo>
                  <a:lnTo>
                    <a:pt x="22" y="613"/>
                  </a:lnTo>
                  <a:lnTo>
                    <a:pt x="21" y="624"/>
                  </a:lnTo>
                  <a:lnTo>
                    <a:pt x="19" y="635"/>
                  </a:lnTo>
                  <a:lnTo>
                    <a:pt x="18" y="650"/>
                  </a:lnTo>
                  <a:lnTo>
                    <a:pt x="16" y="662"/>
                  </a:lnTo>
                  <a:lnTo>
                    <a:pt x="16" y="677"/>
                  </a:lnTo>
                  <a:lnTo>
                    <a:pt x="14" y="690"/>
                  </a:lnTo>
                  <a:lnTo>
                    <a:pt x="13" y="702"/>
                  </a:lnTo>
                  <a:lnTo>
                    <a:pt x="11" y="714"/>
                  </a:lnTo>
                  <a:lnTo>
                    <a:pt x="10" y="725"/>
                  </a:lnTo>
                  <a:lnTo>
                    <a:pt x="10" y="734"/>
                  </a:lnTo>
                  <a:lnTo>
                    <a:pt x="8" y="744"/>
                  </a:lnTo>
                  <a:lnTo>
                    <a:pt x="8" y="754"/>
                  </a:lnTo>
                  <a:lnTo>
                    <a:pt x="6" y="762"/>
                  </a:lnTo>
                  <a:lnTo>
                    <a:pt x="6" y="770"/>
                  </a:lnTo>
                  <a:lnTo>
                    <a:pt x="5" y="778"/>
                  </a:lnTo>
                  <a:lnTo>
                    <a:pt x="5" y="784"/>
                  </a:lnTo>
                  <a:lnTo>
                    <a:pt x="3" y="790"/>
                  </a:lnTo>
                  <a:lnTo>
                    <a:pt x="3" y="797"/>
                  </a:lnTo>
                  <a:lnTo>
                    <a:pt x="3" y="803"/>
                  </a:lnTo>
                  <a:lnTo>
                    <a:pt x="3" y="810"/>
                  </a:lnTo>
                  <a:lnTo>
                    <a:pt x="2" y="816"/>
                  </a:lnTo>
                  <a:lnTo>
                    <a:pt x="2" y="821"/>
                  </a:lnTo>
                  <a:lnTo>
                    <a:pt x="2" y="827"/>
                  </a:lnTo>
                  <a:lnTo>
                    <a:pt x="2" y="834"/>
                  </a:lnTo>
                  <a:lnTo>
                    <a:pt x="2" y="838"/>
                  </a:lnTo>
                  <a:lnTo>
                    <a:pt x="2" y="845"/>
                  </a:lnTo>
                  <a:lnTo>
                    <a:pt x="2" y="851"/>
                  </a:lnTo>
                  <a:lnTo>
                    <a:pt x="0" y="856"/>
                  </a:lnTo>
                  <a:lnTo>
                    <a:pt x="0" y="862"/>
                  </a:lnTo>
                  <a:lnTo>
                    <a:pt x="0" y="870"/>
                  </a:lnTo>
                  <a:lnTo>
                    <a:pt x="0" y="877"/>
                  </a:lnTo>
                  <a:lnTo>
                    <a:pt x="0" y="885"/>
                  </a:lnTo>
                  <a:lnTo>
                    <a:pt x="0" y="891"/>
                  </a:lnTo>
                  <a:lnTo>
                    <a:pt x="0" y="901"/>
                  </a:lnTo>
                  <a:lnTo>
                    <a:pt x="0" y="909"/>
                  </a:lnTo>
                  <a:lnTo>
                    <a:pt x="0" y="918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94" name="Rectangle 90">
              <a:extLst>
                <a:ext uri="{FF2B5EF4-FFF2-40B4-BE49-F238E27FC236}">
                  <a16:creationId xmlns:a16="http://schemas.microsoft.com/office/drawing/2014/main" id="{2CADCD1D-3473-1746-A549-55D618286E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1300" y="3308350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95" name="Rectangle 91">
              <a:extLst>
                <a:ext uri="{FF2B5EF4-FFF2-40B4-BE49-F238E27FC236}">
                  <a16:creationId xmlns:a16="http://schemas.microsoft.com/office/drawing/2014/main" id="{3A36C3A1-1CC0-8748-9C50-7C28C834B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1825" y="4852987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96" name="Rectangle 92">
              <a:extLst>
                <a:ext uri="{FF2B5EF4-FFF2-40B4-BE49-F238E27FC236}">
                  <a16:creationId xmlns:a16="http://schemas.microsoft.com/office/drawing/2014/main" id="{C289A408-3E46-5341-8BB6-C9DCDBE3F0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1825" y="2384425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4514" name="Rectangle 2">
            <a:extLst>
              <a:ext uri="{FF2B5EF4-FFF2-40B4-BE49-F238E27FC236}">
                <a16:creationId xmlns:a16="http://schemas.microsoft.com/office/drawing/2014/main" id="{5145F037-3B92-E445-9302-B550121620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State diagram for the Moore-type serial adder FSM</a:t>
            </a:r>
          </a:p>
        </p:txBody>
      </p:sp>
      <p:sp>
        <p:nvSpPr>
          <p:cNvPr id="64515" name="TextBox 125">
            <a:extLst>
              <a:ext uri="{FF2B5EF4-FFF2-40B4-BE49-F238E27FC236}">
                <a16:creationId xmlns:a16="http://schemas.microsoft.com/office/drawing/2014/main" id="{6C9E1037-8260-CE40-B843-CF104ACC2A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295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6.44 from the textbook ]</a:t>
            </a:r>
          </a:p>
        </p:txBody>
      </p:sp>
      <p:sp>
        <p:nvSpPr>
          <p:cNvPr id="64516" name="TextBox 1">
            <a:extLst>
              <a:ext uri="{FF2B5EF4-FFF2-40B4-BE49-F238E27FC236}">
                <a16:creationId xmlns:a16="http://schemas.microsoft.com/office/drawing/2014/main" id="{7CD2E562-7C02-1745-B627-65C3A2B91E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0201" y="1752600"/>
            <a:ext cx="18129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carry=0, sum=0</a:t>
            </a:r>
          </a:p>
        </p:txBody>
      </p:sp>
      <p:sp>
        <p:nvSpPr>
          <p:cNvPr id="64517" name="TextBox 82">
            <a:extLst>
              <a:ext uri="{FF2B5EF4-FFF2-40B4-BE49-F238E27FC236}">
                <a16:creationId xmlns:a16="http://schemas.microsoft.com/office/drawing/2014/main" id="{F89C4A48-CAE4-7F48-99DD-F819540D7A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0201" y="5486400"/>
            <a:ext cx="18129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carry=0, sum=1</a:t>
            </a:r>
          </a:p>
        </p:txBody>
      </p:sp>
      <p:sp>
        <p:nvSpPr>
          <p:cNvPr id="64518" name="TextBox 83">
            <a:extLst>
              <a:ext uri="{FF2B5EF4-FFF2-40B4-BE49-F238E27FC236}">
                <a16:creationId xmlns:a16="http://schemas.microsoft.com/office/drawing/2014/main" id="{707235E5-C04A-6E4F-A01F-0F78BF8FE9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01001" y="1905000"/>
            <a:ext cx="18129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carry=1, sum=0</a:t>
            </a:r>
          </a:p>
        </p:txBody>
      </p:sp>
      <p:sp>
        <p:nvSpPr>
          <p:cNvPr id="64519" name="TextBox 84">
            <a:extLst>
              <a:ext uri="{FF2B5EF4-FFF2-40B4-BE49-F238E27FC236}">
                <a16:creationId xmlns:a16="http://schemas.microsoft.com/office/drawing/2014/main" id="{57212F88-F23A-EE4C-8820-0F99BAA507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01001" y="5486400"/>
            <a:ext cx="18129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carry=1, sum=1</a:t>
            </a:r>
          </a:p>
        </p:txBody>
      </p:sp>
    </p:spTree>
  </p:cSld>
  <p:clrMapOvr>
    <a:masterClrMapping/>
  </p:clrMapOvr>
  <p:transition/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537" name="Group 1">
            <a:extLst>
              <a:ext uri="{FF2B5EF4-FFF2-40B4-BE49-F238E27FC236}">
                <a16:creationId xmlns:a16="http://schemas.microsoft.com/office/drawing/2014/main" id="{398C3BF3-9D0F-BB4F-8C14-F5765C4CCA14}"/>
              </a:ext>
            </a:extLst>
          </p:cNvPr>
          <p:cNvGrpSpPr>
            <a:grpSpLocks/>
          </p:cNvGrpSpPr>
          <p:nvPr/>
        </p:nvGrpSpPr>
        <p:grpSpPr bwMode="auto">
          <a:xfrm>
            <a:off x="3886200" y="762001"/>
            <a:ext cx="5868988" cy="3705225"/>
            <a:chOff x="1614488" y="1476375"/>
            <a:chExt cx="5868987" cy="3705225"/>
          </a:xfrm>
        </p:grpSpPr>
        <p:sp>
          <p:nvSpPr>
            <p:cNvPr id="65547" name="Freeform 4">
              <a:extLst>
                <a:ext uri="{FF2B5EF4-FFF2-40B4-BE49-F238E27FC236}">
                  <a16:creationId xmlns:a16="http://schemas.microsoft.com/office/drawing/2014/main" id="{9BEE640E-91B1-BE4F-B640-B9EAC6313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3013" y="5022850"/>
              <a:ext cx="127000" cy="127000"/>
            </a:xfrm>
            <a:custGeom>
              <a:avLst/>
              <a:gdLst>
                <a:gd name="T0" fmla="*/ 2147483646 w 160"/>
                <a:gd name="T1" fmla="*/ 2147483646 h 160"/>
                <a:gd name="T2" fmla="*/ 2147483646 w 160"/>
                <a:gd name="T3" fmla="*/ 0 h 160"/>
                <a:gd name="T4" fmla="*/ 0 w 160"/>
                <a:gd name="T5" fmla="*/ 2147483646 h 160"/>
                <a:gd name="T6" fmla="*/ 2147483646 w 160"/>
                <a:gd name="T7" fmla="*/ 2147483646 h 160"/>
                <a:gd name="T8" fmla="*/ 2147483646 w 160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160"/>
                <a:gd name="T17" fmla="*/ 160 w 16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160">
                  <a:moveTo>
                    <a:pt x="64" y="160"/>
                  </a:moveTo>
                  <a:lnTo>
                    <a:pt x="160" y="0"/>
                  </a:lnTo>
                  <a:lnTo>
                    <a:pt x="0" y="96"/>
                  </a:lnTo>
                  <a:lnTo>
                    <a:pt x="32" y="128"/>
                  </a:lnTo>
                  <a:lnTo>
                    <a:pt x="64" y="160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48" name="Freeform 7">
              <a:extLst>
                <a:ext uri="{FF2B5EF4-FFF2-40B4-BE49-F238E27FC236}">
                  <a16:creationId xmlns:a16="http://schemas.microsoft.com/office/drawing/2014/main" id="{F7573813-E6FF-C64A-9779-45643D2B3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613" y="4464050"/>
              <a:ext cx="736600" cy="711200"/>
            </a:xfrm>
            <a:custGeom>
              <a:avLst/>
              <a:gdLst>
                <a:gd name="T0" fmla="*/ 2147483646 w 928"/>
                <a:gd name="T1" fmla="*/ 2147483646 h 896"/>
                <a:gd name="T2" fmla="*/ 2147483646 w 928"/>
                <a:gd name="T3" fmla="*/ 2147483646 h 896"/>
                <a:gd name="T4" fmla="*/ 2147483646 w 928"/>
                <a:gd name="T5" fmla="*/ 2147483646 h 896"/>
                <a:gd name="T6" fmla="*/ 2147483646 w 928"/>
                <a:gd name="T7" fmla="*/ 2147483646 h 896"/>
                <a:gd name="T8" fmla="*/ 2147483646 w 928"/>
                <a:gd name="T9" fmla="*/ 2147483646 h 896"/>
                <a:gd name="T10" fmla="*/ 2147483646 w 928"/>
                <a:gd name="T11" fmla="*/ 2147483646 h 896"/>
                <a:gd name="T12" fmla="*/ 2147483646 w 928"/>
                <a:gd name="T13" fmla="*/ 2147483646 h 896"/>
                <a:gd name="T14" fmla="*/ 2147483646 w 928"/>
                <a:gd name="T15" fmla="*/ 2147483646 h 896"/>
                <a:gd name="T16" fmla="*/ 2147483646 w 928"/>
                <a:gd name="T17" fmla="*/ 2147483646 h 896"/>
                <a:gd name="T18" fmla="*/ 2147483646 w 928"/>
                <a:gd name="T19" fmla="*/ 2147483646 h 896"/>
                <a:gd name="T20" fmla="*/ 2147483646 w 928"/>
                <a:gd name="T21" fmla="*/ 0 h 896"/>
                <a:gd name="T22" fmla="*/ 2147483646 w 928"/>
                <a:gd name="T23" fmla="*/ 0 h 896"/>
                <a:gd name="T24" fmla="*/ 2147483646 w 928"/>
                <a:gd name="T25" fmla="*/ 2147483646 h 896"/>
                <a:gd name="T26" fmla="*/ 2147483646 w 928"/>
                <a:gd name="T27" fmla="*/ 2147483646 h 896"/>
                <a:gd name="T28" fmla="*/ 2147483646 w 928"/>
                <a:gd name="T29" fmla="*/ 2147483646 h 896"/>
                <a:gd name="T30" fmla="*/ 2147483646 w 928"/>
                <a:gd name="T31" fmla="*/ 2147483646 h 896"/>
                <a:gd name="T32" fmla="*/ 2147483646 w 928"/>
                <a:gd name="T33" fmla="*/ 2147483646 h 896"/>
                <a:gd name="T34" fmla="*/ 2147483646 w 928"/>
                <a:gd name="T35" fmla="*/ 2147483646 h 896"/>
                <a:gd name="T36" fmla="*/ 2147483646 w 928"/>
                <a:gd name="T37" fmla="*/ 2147483646 h 896"/>
                <a:gd name="T38" fmla="*/ 2147483646 w 928"/>
                <a:gd name="T39" fmla="*/ 2147483646 h 896"/>
                <a:gd name="T40" fmla="*/ 2147483646 w 928"/>
                <a:gd name="T41" fmla="*/ 2147483646 h 896"/>
                <a:gd name="T42" fmla="*/ 2147483646 w 928"/>
                <a:gd name="T43" fmla="*/ 2147483646 h 896"/>
                <a:gd name="T44" fmla="*/ 2147483646 w 928"/>
                <a:gd name="T45" fmla="*/ 2147483646 h 896"/>
                <a:gd name="T46" fmla="*/ 2147483646 w 928"/>
                <a:gd name="T47" fmla="*/ 2147483646 h 896"/>
                <a:gd name="T48" fmla="*/ 2147483646 w 928"/>
                <a:gd name="T49" fmla="*/ 2147483646 h 896"/>
                <a:gd name="T50" fmla="*/ 2147483646 w 928"/>
                <a:gd name="T51" fmla="*/ 2147483646 h 896"/>
                <a:gd name="T52" fmla="*/ 2147483646 w 928"/>
                <a:gd name="T53" fmla="*/ 2147483646 h 896"/>
                <a:gd name="T54" fmla="*/ 2147483646 w 928"/>
                <a:gd name="T55" fmla="*/ 2147483646 h 896"/>
                <a:gd name="T56" fmla="*/ 2147483646 w 928"/>
                <a:gd name="T57" fmla="*/ 2147483646 h 896"/>
                <a:gd name="T58" fmla="*/ 2147483646 w 928"/>
                <a:gd name="T59" fmla="*/ 2147483646 h 896"/>
                <a:gd name="T60" fmla="*/ 2147483646 w 928"/>
                <a:gd name="T61" fmla="*/ 2147483646 h 896"/>
                <a:gd name="T62" fmla="*/ 2147483646 w 928"/>
                <a:gd name="T63" fmla="*/ 2147483646 h 896"/>
                <a:gd name="T64" fmla="*/ 2147483646 w 928"/>
                <a:gd name="T65" fmla="*/ 2147483646 h 896"/>
                <a:gd name="T66" fmla="*/ 2147483646 w 928"/>
                <a:gd name="T67" fmla="*/ 2147483646 h 896"/>
                <a:gd name="T68" fmla="*/ 2147483646 w 928"/>
                <a:gd name="T69" fmla="*/ 2147483646 h 896"/>
                <a:gd name="T70" fmla="*/ 2147483646 w 928"/>
                <a:gd name="T71" fmla="*/ 2147483646 h 896"/>
                <a:gd name="T72" fmla="*/ 2147483646 w 928"/>
                <a:gd name="T73" fmla="*/ 2147483646 h 896"/>
                <a:gd name="T74" fmla="*/ 2147483646 w 928"/>
                <a:gd name="T75" fmla="*/ 2147483646 h 896"/>
                <a:gd name="T76" fmla="*/ 2147483646 w 928"/>
                <a:gd name="T77" fmla="*/ 2147483646 h 896"/>
                <a:gd name="T78" fmla="*/ 2147483646 w 928"/>
                <a:gd name="T79" fmla="*/ 2147483646 h 896"/>
                <a:gd name="T80" fmla="*/ 2147483646 w 928"/>
                <a:gd name="T81" fmla="*/ 2147483646 h 896"/>
                <a:gd name="T82" fmla="*/ 2147483646 w 928"/>
                <a:gd name="T83" fmla="*/ 2147483646 h 896"/>
                <a:gd name="T84" fmla="*/ 2147483646 w 928"/>
                <a:gd name="T85" fmla="*/ 2147483646 h 896"/>
                <a:gd name="T86" fmla="*/ 2147483646 w 928"/>
                <a:gd name="T87" fmla="*/ 2147483646 h 896"/>
                <a:gd name="T88" fmla="*/ 2147483646 w 928"/>
                <a:gd name="T89" fmla="*/ 2147483646 h 896"/>
                <a:gd name="T90" fmla="*/ 2147483646 w 928"/>
                <a:gd name="T91" fmla="*/ 2147483646 h 896"/>
                <a:gd name="T92" fmla="*/ 2147483646 w 928"/>
                <a:gd name="T93" fmla="*/ 2147483646 h 896"/>
                <a:gd name="T94" fmla="*/ 2147483646 w 928"/>
                <a:gd name="T95" fmla="*/ 2147483646 h 896"/>
                <a:gd name="T96" fmla="*/ 2147483646 w 928"/>
                <a:gd name="T97" fmla="*/ 2147483646 h 896"/>
                <a:gd name="T98" fmla="*/ 2147483646 w 928"/>
                <a:gd name="T99" fmla="*/ 2147483646 h 896"/>
                <a:gd name="T100" fmla="*/ 2147483646 w 928"/>
                <a:gd name="T101" fmla="*/ 2147483646 h 896"/>
                <a:gd name="T102" fmla="*/ 2147483646 w 928"/>
                <a:gd name="T103" fmla="*/ 2147483646 h 896"/>
                <a:gd name="T104" fmla="*/ 2147483646 w 928"/>
                <a:gd name="T105" fmla="*/ 2147483646 h 896"/>
                <a:gd name="T106" fmla="*/ 2147483646 w 928"/>
                <a:gd name="T107" fmla="*/ 2147483646 h 896"/>
                <a:gd name="T108" fmla="*/ 2147483646 w 928"/>
                <a:gd name="T109" fmla="*/ 2147483646 h 896"/>
                <a:gd name="T110" fmla="*/ 2147483646 w 928"/>
                <a:gd name="T111" fmla="*/ 2147483646 h 8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8"/>
                <a:gd name="T169" fmla="*/ 0 h 896"/>
                <a:gd name="T170" fmla="*/ 928 w 928"/>
                <a:gd name="T171" fmla="*/ 896 h 8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8" h="896">
                  <a:moveTo>
                    <a:pt x="0" y="442"/>
                  </a:moveTo>
                  <a:lnTo>
                    <a:pt x="0" y="453"/>
                  </a:lnTo>
                  <a:lnTo>
                    <a:pt x="2" y="429"/>
                  </a:lnTo>
                  <a:lnTo>
                    <a:pt x="3" y="406"/>
                  </a:lnTo>
                  <a:lnTo>
                    <a:pt x="7" y="384"/>
                  </a:lnTo>
                  <a:lnTo>
                    <a:pt x="10" y="362"/>
                  </a:lnTo>
                  <a:lnTo>
                    <a:pt x="15" y="339"/>
                  </a:lnTo>
                  <a:lnTo>
                    <a:pt x="21" y="318"/>
                  </a:lnTo>
                  <a:lnTo>
                    <a:pt x="27" y="298"/>
                  </a:lnTo>
                  <a:lnTo>
                    <a:pt x="37" y="277"/>
                  </a:lnTo>
                  <a:lnTo>
                    <a:pt x="45" y="256"/>
                  </a:lnTo>
                  <a:lnTo>
                    <a:pt x="55" y="237"/>
                  </a:lnTo>
                  <a:lnTo>
                    <a:pt x="66" y="218"/>
                  </a:lnTo>
                  <a:lnTo>
                    <a:pt x="79" y="200"/>
                  </a:lnTo>
                  <a:lnTo>
                    <a:pt x="91" y="181"/>
                  </a:lnTo>
                  <a:lnTo>
                    <a:pt x="104" y="165"/>
                  </a:lnTo>
                  <a:lnTo>
                    <a:pt x="119" y="147"/>
                  </a:lnTo>
                  <a:lnTo>
                    <a:pt x="133" y="133"/>
                  </a:lnTo>
                  <a:lnTo>
                    <a:pt x="149" y="117"/>
                  </a:lnTo>
                  <a:lnTo>
                    <a:pt x="165" y="102"/>
                  </a:lnTo>
                  <a:lnTo>
                    <a:pt x="183" y="90"/>
                  </a:lnTo>
                  <a:lnTo>
                    <a:pt x="200" y="77"/>
                  </a:lnTo>
                  <a:lnTo>
                    <a:pt x="219" y="66"/>
                  </a:lnTo>
                  <a:lnTo>
                    <a:pt x="239" y="54"/>
                  </a:lnTo>
                  <a:lnTo>
                    <a:pt x="258" y="45"/>
                  </a:lnTo>
                  <a:lnTo>
                    <a:pt x="277" y="35"/>
                  </a:lnTo>
                  <a:lnTo>
                    <a:pt x="298" y="27"/>
                  </a:lnTo>
                  <a:lnTo>
                    <a:pt x="319" y="19"/>
                  </a:lnTo>
                  <a:lnTo>
                    <a:pt x="341" y="14"/>
                  </a:lnTo>
                  <a:lnTo>
                    <a:pt x="363" y="8"/>
                  </a:lnTo>
                  <a:lnTo>
                    <a:pt x="386" y="5"/>
                  </a:lnTo>
                  <a:lnTo>
                    <a:pt x="408" y="2"/>
                  </a:lnTo>
                  <a:lnTo>
                    <a:pt x="431" y="0"/>
                  </a:lnTo>
                  <a:lnTo>
                    <a:pt x="455" y="0"/>
                  </a:lnTo>
                  <a:lnTo>
                    <a:pt x="476" y="0"/>
                  </a:lnTo>
                  <a:lnTo>
                    <a:pt x="498" y="0"/>
                  </a:lnTo>
                  <a:lnTo>
                    <a:pt x="522" y="2"/>
                  </a:lnTo>
                  <a:lnTo>
                    <a:pt x="544" y="5"/>
                  </a:lnTo>
                  <a:lnTo>
                    <a:pt x="567" y="8"/>
                  </a:lnTo>
                  <a:lnTo>
                    <a:pt x="589" y="14"/>
                  </a:lnTo>
                  <a:lnTo>
                    <a:pt x="610" y="19"/>
                  </a:lnTo>
                  <a:lnTo>
                    <a:pt x="631" y="27"/>
                  </a:lnTo>
                  <a:lnTo>
                    <a:pt x="652" y="35"/>
                  </a:lnTo>
                  <a:lnTo>
                    <a:pt x="672" y="45"/>
                  </a:lnTo>
                  <a:lnTo>
                    <a:pt x="692" y="54"/>
                  </a:lnTo>
                  <a:lnTo>
                    <a:pt x="711" y="66"/>
                  </a:lnTo>
                  <a:lnTo>
                    <a:pt x="728" y="77"/>
                  </a:lnTo>
                  <a:lnTo>
                    <a:pt x="746" y="90"/>
                  </a:lnTo>
                  <a:lnTo>
                    <a:pt x="764" y="102"/>
                  </a:lnTo>
                  <a:lnTo>
                    <a:pt x="780" y="117"/>
                  </a:lnTo>
                  <a:lnTo>
                    <a:pt x="796" y="133"/>
                  </a:lnTo>
                  <a:lnTo>
                    <a:pt x="812" y="147"/>
                  </a:lnTo>
                  <a:lnTo>
                    <a:pt x="826" y="165"/>
                  </a:lnTo>
                  <a:lnTo>
                    <a:pt x="839" y="181"/>
                  </a:lnTo>
                  <a:lnTo>
                    <a:pt x="852" y="200"/>
                  </a:lnTo>
                  <a:lnTo>
                    <a:pt x="863" y="218"/>
                  </a:lnTo>
                  <a:lnTo>
                    <a:pt x="874" y="237"/>
                  </a:lnTo>
                  <a:lnTo>
                    <a:pt x="884" y="256"/>
                  </a:lnTo>
                  <a:lnTo>
                    <a:pt x="893" y="277"/>
                  </a:lnTo>
                  <a:lnTo>
                    <a:pt x="901" y="298"/>
                  </a:lnTo>
                  <a:lnTo>
                    <a:pt x="909" y="318"/>
                  </a:lnTo>
                  <a:lnTo>
                    <a:pt x="914" y="339"/>
                  </a:lnTo>
                  <a:lnTo>
                    <a:pt x="920" y="362"/>
                  </a:lnTo>
                  <a:lnTo>
                    <a:pt x="924" y="384"/>
                  </a:lnTo>
                  <a:lnTo>
                    <a:pt x="927" y="406"/>
                  </a:lnTo>
                  <a:lnTo>
                    <a:pt x="928" y="429"/>
                  </a:lnTo>
                  <a:lnTo>
                    <a:pt x="928" y="453"/>
                  </a:lnTo>
                  <a:lnTo>
                    <a:pt x="928" y="442"/>
                  </a:lnTo>
                  <a:lnTo>
                    <a:pt x="928" y="466"/>
                  </a:lnTo>
                  <a:lnTo>
                    <a:pt x="927" y="488"/>
                  </a:lnTo>
                  <a:lnTo>
                    <a:pt x="924" y="510"/>
                  </a:lnTo>
                  <a:lnTo>
                    <a:pt x="920" y="533"/>
                  </a:lnTo>
                  <a:lnTo>
                    <a:pt x="914" y="555"/>
                  </a:lnTo>
                  <a:lnTo>
                    <a:pt x="909" y="576"/>
                  </a:lnTo>
                  <a:lnTo>
                    <a:pt x="901" y="598"/>
                  </a:lnTo>
                  <a:lnTo>
                    <a:pt x="893" y="619"/>
                  </a:lnTo>
                  <a:lnTo>
                    <a:pt x="884" y="638"/>
                  </a:lnTo>
                  <a:lnTo>
                    <a:pt x="874" y="658"/>
                  </a:lnTo>
                  <a:lnTo>
                    <a:pt x="863" y="677"/>
                  </a:lnTo>
                  <a:lnTo>
                    <a:pt x="852" y="696"/>
                  </a:lnTo>
                  <a:lnTo>
                    <a:pt x="839" y="714"/>
                  </a:lnTo>
                  <a:lnTo>
                    <a:pt x="826" y="730"/>
                  </a:lnTo>
                  <a:lnTo>
                    <a:pt x="812" y="747"/>
                  </a:lnTo>
                  <a:lnTo>
                    <a:pt x="796" y="763"/>
                  </a:lnTo>
                  <a:lnTo>
                    <a:pt x="780" y="778"/>
                  </a:lnTo>
                  <a:lnTo>
                    <a:pt x="764" y="792"/>
                  </a:lnTo>
                  <a:lnTo>
                    <a:pt x="746" y="805"/>
                  </a:lnTo>
                  <a:lnTo>
                    <a:pt x="728" y="818"/>
                  </a:lnTo>
                  <a:lnTo>
                    <a:pt x="711" y="830"/>
                  </a:lnTo>
                  <a:lnTo>
                    <a:pt x="692" y="840"/>
                  </a:lnTo>
                  <a:lnTo>
                    <a:pt x="672" y="851"/>
                  </a:lnTo>
                  <a:lnTo>
                    <a:pt x="652" y="859"/>
                  </a:lnTo>
                  <a:lnTo>
                    <a:pt x="631" y="867"/>
                  </a:lnTo>
                  <a:lnTo>
                    <a:pt x="610" y="875"/>
                  </a:lnTo>
                  <a:lnTo>
                    <a:pt x="589" y="882"/>
                  </a:lnTo>
                  <a:lnTo>
                    <a:pt x="567" y="886"/>
                  </a:lnTo>
                  <a:lnTo>
                    <a:pt x="544" y="890"/>
                  </a:lnTo>
                  <a:lnTo>
                    <a:pt x="522" y="893"/>
                  </a:lnTo>
                  <a:lnTo>
                    <a:pt x="498" y="894"/>
                  </a:lnTo>
                  <a:lnTo>
                    <a:pt x="476" y="896"/>
                  </a:lnTo>
                  <a:lnTo>
                    <a:pt x="455" y="896"/>
                  </a:lnTo>
                  <a:lnTo>
                    <a:pt x="431" y="894"/>
                  </a:lnTo>
                  <a:lnTo>
                    <a:pt x="408" y="893"/>
                  </a:lnTo>
                  <a:lnTo>
                    <a:pt x="386" y="890"/>
                  </a:lnTo>
                  <a:lnTo>
                    <a:pt x="363" y="886"/>
                  </a:lnTo>
                  <a:lnTo>
                    <a:pt x="341" y="882"/>
                  </a:lnTo>
                  <a:lnTo>
                    <a:pt x="319" y="875"/>
                  </a:lnTo>
                  <a:lnTo>
                    <a:pt x="298" y="867"/>
                  </a:lnTo>
                  <a:lnTo>
                    <a:pt x="277" y="859"/>
                  </a:lnTo>
                  <a:lnTo>
                    <a:pt x="258" y="851"/>
                  </a:lnTo>
                  <a:lnTo>
                    <a:pt x="239" y="840"/>
                  </a:lnTo>
                  <a:lnTo>
                    <a:pt x="219" y="830"/>
                  </a:lnTo>
                  <a:lnTo>
                    <a:pt x="200" y="818"/>
                  </a:lnTo>
                  <a:lnTo>
                    <a:pt x="183" y="805"/>
                  </a:lnTo>
                  <a:lnTo>
                    <a:pt x="165" y="792"/>
                  </a:lnTo>
                  <a:lnTo>
                    <a:pt x="149" y="778"/>
                  </a:lnTo>
                  <a:lnTo>
                    <a:pt x="133" y="763"/>
                  </a:lnTo>
                  <a:lnTo>
                    <a:pt x="119" y="747"/>
                  </a:lnTo>
                  <a:lnTo>
                    <a:pt x="104" y="730"/>
                  </a:lnTo>
                  <a:lnTo>
                    <a:pt x="91" y="714"/>
                  </a:lnTo>
                  <a:lnTo>
                    <a:pt x="79" y="696"/>
                  </a:lnTo>
                  <a:lnTo>
                    <a:pt x="66" y="677"/>
                  </a:lnTo>
                  <a:lnTo>
                    <a:pt x="55" y="658"/>
                  </a:lnTo>
                  <a:lnTo>
                    <a:pt x="45" y="638"/>
                  </a:lnTo>
                  <a:lnTo>
                    <a:pt x="37" y="619"/>
                  </a:lnTo>
                  <a:lnTo>
                    <a:pt x="27" y="598"/>
                  </a:lnTo>
                  <a:lnTo>
                    <a:pt x="21" y="576"/>
                  </a:lnTo>
                  <a:lnTo>
                    <a:pt x="15" y="555"/>
                  </a:lnTo>
                  <a:lnTo>
                    <a:pt x="10" y="533"/>
                  </a:lnTo>
                  <a:lnTo>
                    <a:pt x="7" y="510"/>
                  </a:lnTo>
                  <a:lnTo>
                    <a:pt x="3" y="488"/>
                  </a:lnTo>
                  <a:lnTo>
                    <a:pt x="2" y="466"/>
                  </a:lnTo>
                  <a:lnTo>
                    <a:pt x="0" y="442"/>
                  </a:lnTo>
                  <a:close/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9" name="Freeform 9">
              <a:extLst>
                <a:ext uri="{FF2B5EF4-FFF2-40B4-BE49-F238E27FC236}">
                  <a16:creationId xmlns:a16="http://schemas.microsoft.com/office/drawing/2014/main" id="{307BE040-1F62-D543-8113-624B96C1B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3013" y="2863850"/>
              <a:ext cx="127000" cy="127000"/>
            </a:xfrm>
            <a:custGeom>
              <a:avLst/>
              <a:gdLst>
                <a:gd name="T0" fmla="*/ 2147483646 w 160"/>
                <a:gd name="T1" fmla="*/ 2147483646 h 160"/>
                <a:gd name="T2" fmla="*/ 2147483646 w 160"/>
                <a:gd name="T3" fmla="*/ 0 h 160"/>
                <a:gd name="T4" fmla="*/ 0 w 160"/>
                <a:gd name="T5" fmla="*/ 2147483646 h 160"/>
                <a:gd name="T6" fmla="*/ 2147483646 w 160"/>
                <a:gd name="T7" fmla="*/ 2147483646 h 160"/>
                <a:gd name="T8" fmla="*/ 2147483646 w 160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160"/>
                <a:gd name="T17" fmla="*/ 160 w 16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160">
                  <a:moveTo>
                    <a:pt x="64" y="160"/>
                  </a:moveTo>
                  <a:lnTo>
                    <a:pt x="160" y="0"/>
                  </a:lnTo>
                  <a:lnTo>
                    <a:pt x="0" y="96"/>
                  </a:lnTo>
                  <a:lnTo>
                    <a:pt x="32" y="128"/>
                  </a:lnTo>
                  <a:lnTo>
                    <a:pt x="64" y="160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50" name="Freeform 12">
              <a:extLst>
                <a:ext uri="{FF2B5EF4-FFF2-40B4-BE49-F238E27FC236}">
                  <a16:creationId xmlns:a16="http://schemas.microsoft.com/office/drawing/2014/main" id="{6501C780-96E1-CE4A-BE9F-B8BAC9D33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613" y="2305050"/>
              <a:ext cx="711200" cy="711200"/>
            </a:xfrm>
            <a:custGeom>
              <a:avLst/>
              <a:gdLst>
                <a:gd name="T0" fmla="*/ 2147483646 w 896"/>
                <a:gd name="T1" fmla="*/ 2147483646 h 896"/>
                <a:gd name="T2" fmla="*/ 2147483646 w 896"/>
                <a:gd name="T3" fmla="*/ 2147483646 h 896"/>
                <a:gd name="T4" fmla="*/ 2147483646 w 896"/>
                <a:gd name="T5" fmla="*/ 2147483646 h 896"/>
                <a:gd name="T6" fmla="*/ 2147483646 w 896"/>
                <a:gd name="T7" fmla="*/ 2147483646 h 896"/>
                <a:gd name="T8" fmla="*/ 2147483646 w 896"/>
                <a:gd name="T9" fmla="*/ 2147483646 h 896"/>
                <a:gd name="T10" fmla="*/ 2147483646 w 896"/>
                <a:gd name="T11" fmla="*/ 2147483646 h 896"/>
                <a:gd name="T12" fmla="*/ 2147483646 w 896"/>
                <a:gd name="T13" fmla="*/ 2147483646 h 896"/>
                <a:gd name="T14" fmla="*/ 2147483646 w 896"/>
                <a:gd name="T15" fmla="*/ 2147483646 h 896"/>
                <a:gd name="T16" fmla="*/ 2147483646 w 896"/>
                <a:gd name="T17" fmla="*/ 2147483646 h 896"/>
                <a:gd name="T18" fmla="*/ 2147483646 w 896"/>
                <a:gd name="T19" fmla="*/ 2147483646 h 896"/>
                <a:gd name="T20" fmla="*/ 2147483646 w 896"/>
                <a:gd name="T21" fmla="*/ 0 h 896"/>
                <a:gd name="T22" fmla="*/ 2147483646 w 896"/>
                <a:gd name="T23" fmla="*/ 0 h 896"/>
                <a:gd name="T24" fmla="*/ 2147483646 w 896"/>
                <a:gd name="T25" fmla="*/ 2147483646 h 896"/>
                <a:gd name="T26" fmla="*/ 2147483646 w 896"/>
                <a:gd name="T27" fmla="*/ 2147483646 h 896"/>
                <a:gd name="T28" fmla="*/ 2147483646 w 896"/>
                <a:gd name="T29" fmla="*/ 2147483646 h 896"/>
                <a:gd name="T30" fmla="*/ 2147483646 w 896"/>
                <a:gd name="T31" fmla="*/ 2147483646 h 896"/>
                <a:gd name="T32" fmla="*/ 2147483646 w 896"/>
                <a:gd name="T33" fmla="*/ 2147483646 h 896"/>
                <a:gd name="T34" fmla="*/ 2147483646 w 896"/>
                <a:gd name="T35" fmla="*/ 2147483646 h 896"/>
                <a:gd name="T36" fmla="*/ 2147483646 w 896"/>
                <a:gd name="T37" fmla="*/ 2147483646 h 896"/>
                <a:gd name="T38" fmla="*/ 2147483646 w 896"/>
                <a:gd name="T39" fmla="*/ 2147483646 h 896"/>
                <a:gd name="T40" fmla="*/ 2147483646 w 896"/>
                <a:gd name="T41" fmla="*/ 2147483646 h 896"/>
                <a:gd name="T42" fmla="*/ 2147483646 w 896"/>
                <a:gd name="T43" fmla="*/ 2147483646 h 896"/>
                <a:gd name="T44" fmla="*/ 2147483646 w 896"/>
                <a:gd name="T45" fmla="*/ 2147483646 h 896"/>
                <a:gd name="T46" fmla="*/ 2147483646 w 896"/>
                <a:gd name="T47" fmla="*/ 2147483646 h 896"/>
                <a:gd name="T48" fmla="*/ 2147483646 w 896"/>
                <a:gd name="T49" fmla="*/ 2147483646 h 896"/>
                <a:gd name="T50" fmla="*/ 2147483646 w 896"/>
                <a:gd name="T51" fmla="*/ 2147483646 h 896"/>
                <a:gd name="T52" fmla="*/ 2147483646 w 896"/>
                <a:gd name="T53" fmla="*/ 2147483646 h 896"/>
                <a:gd name="T54" fmla="*/ 2147483646 w 896"/>
                <a:gd name="T55" fmla="*/ 2147483646 h 896"/>
                <a:gd name="T56" fmla="*/ 2147483646 w 896"/>
                <a:gd name="T57" fmla="*/ 2147483646 h 896"/>
                <a:gd name="T58" fmla="*/ 2147483646 w 896"/>
                <a:gd name="T59" fmla="*/ 2147483646 h 896"/>
                <a:gd name="T60" fmla="*/ 2147483646 w 896"/>
                <a:gd name="T61" fmla="*/ 2147483646 h 896"/>
                <a:gd name="T62" fmla="*/ 2147483646 w 896"/>
                <a:gd name="T63" fmla="*/ 2147483646 h 896"/>
                <a:gd name="T64" fmla="*/ 2147483646 w 896"/>
                <a:gd name="T65" fmla="*/ 2147483646 h 896"/>
                <a:gd name="T66" fmla="*/ 2147483646 w 896"/>
                <a:gd name="T67" fmla="*/ 2147483646 h 896"/>
                <a:gd name="T68" fmla="*/ 2147483646 w 896"/>
                <a:gd name="T69" fmla="*/ 2147483646 h 896"/>
                <a:gd name="T70" fmla="*/ 2147483646 w 896"/>
                <a:gd name="T71" fmla="*/ 2147483646 h 896"/>
                <a:gd name="T72" fmla="*/ 2147483646 w 896"/>
                <a:gd name="T73" fmla="*/ 2147483646 h 896"/>
                <a:gd name="T74" fmla="*/ 2147483646 w 896"/>
                <a:gd name="T75" fmla="*/ 2147483646 h 896"/>
                <a:gd name="T76" fmla="*/ 2147483646 w 896"/>
                <a:gd name="T77" fmla="*/ 2147483646 h 896"/>
                <a:gd name="T78" fmla="*/ 2147483646 w 896"/>
                <a:gd name="T79" fmla="*/ 2147483646 h 896"/>
                <a:gd name="T80" fmla="*/ 2147483646 w 896"/>
                <a:gd name="T81" fmla="*/ 2147483646 h 896"/>
                <a:gd name="T82" fmla="*/ 2147483646 w 896"/>
                <a:gd name="T83" fmla="*/ 2147483646 h 896"/>
                <a:gd name="T84" fmla="*/ 2147483646 w 896"/>
                <a:gd name="T85" fmla="*/ 2147483646 h 896"/>
                <a:gd name="T86" fmla="*/ 2147483646 w 896"/>
                <a:gd name="T87" fmla="*/ 2147483646 h 896"/>
                <a:gd name="T88" fmla="*/ 2147483646 w 896"/>
                <a:gd name="T89" fmla="*/ 2147483646 h 896"/>
                <a:gd name="T90" fmla="*/ 2147483646 w 896"/>
                <a:gd name="T91" fmla="*/ 2147483646 h 896"/>
                <a:gd name="T92" fmla="*/ 2147483646 w 896"/>
                <a:gd name="T93" fmla="*/ 2147483646 h 896"/>
                <a:gd name="T94" fmla="*/ 2147483646 w 896"/>
                <a:gd name="T95" fmla="*/ 2147483646 h 896"/>
                <a:gd name="T96" fmla="*/ 2147483646 w 896"/>
                <a:gd name="T97" fmla="*/ 2147483646 h 896"/>
                <a:gd name="T98" fmla="*/ 2147483646 w 896"/>
                <a:gd name="T99" fmla="*/ 2147483646 h 896"/>
                <a:gd name="T100" fmla="*/ 2147483646 w 896"/>
                <a:gd name="T101" fmla="*/ 2147483646 h 896"/>
                <a:gd name="T102" fmla="*/ 2147483646 w 896"/>
                <a:gd name="T103" fmla="*/ 2147483646 h 896"/>
                <a:gd name="T104" fmla="*/ 2147483646 w 896"/>
                <a:gd name="T105" fmla="*/ 2147483646 h 896"/>
                <a:gd name="T106" fmla="*/ 2147483646 w 896"/>
                <a:gd name="T107" fmla="*/ 2147483646 h 896"/>
                <a:gd name="T108" fmla="*/ 2147483646 w 896"/>
                <a:gd name="T109" fmla="*/ 2147483646 h 896"/>
                <a:gd name="T110" fmla="*/ 2147483646 w 896"/>
                <a:gd name="T111" fmla="*/ 2147483646 h 8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96"/>
                <a:gd name="T169" fmla="*/ 0 h 896"/>
                <a:gd name="T170" fmla="*/ 896 w 896"/>
                <a:gd name="T171" fmla="*/ 896 h 8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96" h="896">
                  <a:moveTo>
                    <a:pt x="0" y="442"/>
                  </a:moveTo>
                  <a:lnTo>
                    <a:pt x="0" y="453"/>
                  </a:lnTo>
                  <a:lnTo>
                    <a:pt x="2" y="429"/>
                  </a:lnTo>
                  <a:lnTo>
                    <a:pt x="3" y="406"/>
                  </a:lnTo>
                  <a:lnTo>
                    <a:pt x="7" y="384"/>
                  </a:lnTo>
                  <a:lnTo>
                    <a:pt x="10" y="362"/>
                  </a:lnTo>
                  <a:lnTo>
                    <a:pt x="15" y="339"/>
                  </a:lnTo>
                  <a:lnTo>
                    <a:pt x="21" y="318"/>
                  </a:lnTo>
                  <a:lnTo>
                    <a:pt x="27" y="298"/>
                  </a:lnTo>
                  <a:lnTo>
                    <a:pt x="37" y="277"/>
                  </a:lnTo>
                  <a:lnTo>
                    <a:pt x="45" y="256"/>
                  </a:lnTo>
                  <a:lnTo>
                    <a:pt x="55" y="237"/>
                  </a:lnTo>
                  <a:lnTo>
                    <a:pt x="66" y="218"/>
                  </a:lnTo>
                  <a:lnTo>
                    <a:pt x="79" y="200"/>
                  </a:lnTo>
                  <a:lnTo>
                    <a:pt x="91" y="181"/>
                  </a:lnTo>
                  <a:lnTo>
                    <a:pt x="104" y="165"/>
                  </a:lnTo>
                  <a:lnTo>
                    <a:pt x="119" y="147"/>
                  </a:lnTo>
                  <a:lnTo>
                    <a:pt x="133" y="133"/>
                  </a:lnTo>
                  <a:lnTo>
                    <a:pt x="149" y="117"/>
                  </a:lnTo>
                  <a:lnTo>
                    <a:pt x="165" y="102"/>
                  </a:lnTo>
                  <a:lnTo>
                    <a:pt x="183" y="90"/>
                  </a:lnTo>
                  <a:lnTo>
                    <a:pt x="200" y="77"/>
                  </a:lnTo>
                  <a:lnTo>
                    <a:pt x="219" y="66"/>
                  </a:lnTo>
                  <a:lnTo>
                    <a:pt x="239" y="54"/>
                  </a:lnTo>
                  <a:lnTo>
                    <a:pt x="258" y="45"/>
                  </a:lnTo>
                  <a:lnTo>
                    <a:pt x="277" y="35"/>
                  </a:lnTo>
                  <a:lnTo>
                    <a:pt x="298" y="27"/>
                  </a:lnTo>
                  <a:lnTo>
                    <a:pt x="319" y="19"/>
                  </a:lnTo>
                  <a:lnTo>
                    <a:pt x="341" y="14"/>
                  </a:lnTo>
                  <a:lnTo>
                    <a:pt x="363" y="8"/>
                  </a:lnTo>
                  <a:lnTo>
                    <a:pt x="386" y="5"/>
                  </a:lnTo>
                  <a:lnTo>
                    <a:pt x="408" y="2"/>
                  </a:lnTo>
                  <a:lnTo>
                    <a:pt x="431" y="0"/>
                  </a:lnTo>
                  <a:lnTo>
                    <a:pt x="455" y="0"/>
                  </a:lnTo>
                  <a:lnTo>
                    <a:pt x="444" y="0"/>
                  </a:lnTo>
                  <a:lnTo>
                    <a:pt x="466" y="0"/>
                  </a:lnTo>
                  <a:lnTo>
                    <a:pt x="490" y="2"/>
                  </a:lnTo>
                  <a:lnTo>
                    <a:pt x="512" y="5"/>
                  </a:lnTo>
                  <a:lnTo>
                    <a:pt x="535" y="8"/>
                  </a:lnTo>
                  <a:lnTo>
                    <a:pt x="557" y="14"/>
                  </a:lnTo>
                  <a:lnTo>
                    <a:pt x="578" y="19"/>
                  </a:lnTo>
                  <a:lnTo>
                    <a:pt x="599" y="27"/>
                  </a:lnTo>
                  <a:lnTo>
                    <a:pt x="620" y="35"/>
                  </a:lnTo>
                  <a:lnTo>
                    <a:pt x="640" y="45"/>
                  </a:lnTo>
                  <a:lnTo>
                    <a:pt x="660" y="54"/>
                  </a:lnTo>
                  <a:lnTo>
                    <a:pt x="679" y="66"/>
                  </a:lnTo>
                  <a:lnTo>
                    <a:pt x="696" y="77"/>
                  </a:lnTo>
                  <a:lnTo>
                    <a:pt x="714" y="90"/>
                  </a:lnTo>
                  <a:lnTo>
                    <a:pt x="732" y="102"/>
                  </a:lnTo>
                  <a:lnTo>
                    <a:pt x="748" y="117"/>
                  </a:lnTo>
                  <a:lnTo>
                    <a:pt x="764" y="133"/>
                  </a:lnTo>
                  <a:lnTo>
                    <a:pt x="780" y="147"/>
                  </a:lnTo>
                  <a:lnTo>
                    <a:pt x="794" y="165"/>
                  </a:lnTo>
                  <a:lnTo>
                    <a:pt x="807" y="181"/>
                  </a:lnTo>
                  <a:lnTo>
                    <a:pt x="820" y="200"/>
                  </a:lnTo>
                  <a:lnTo>
                    <a:pt x="831" y="218"/>
                  </a:lnTo>
                  <a:lnTo>
                    <a:pt x="842" y="237"/>
                  </a:lnTo>
                  <a:lnTo>
                    <a:pt x="852" y="256"/>
                  </a:lnTo>
                  <a:lnTo>
                    <a:pt x="861" y="277"/>
                  </a:lnTo>
                  <a:lnTo>
                    <a:pt x="869" y="298"/>
                  </a:lnTo>
                  <a:lnTo>
                    <a:pt x="877" y="318"/>
                  </a:lnTo>
                  <a:lnTo>
                    <a:pt x="882" y="339"/>
                  </a:lnTo>
                  <a:lnTo>
                    <a:pt x="888" y="362"/>
                  </a:lnTo>
                  <a:lnTo>
                    <a:pt x="892" y="384"/>
                  </a:lnTo>
                  <a:lnTo>
                    <a:pt x="895" y="406"/>
                  </a:lnTo>
                  <a:lnTo>
                    <a:pt x="896" y="429"/>
                  </a:lnTo>
                  <a:lnTo>
                    <a:pt x="896" y="453"/>
                  </a:lnTo>
                  <a:lnTo>
                    <a:pt x="896" y="442"/>
                  </a:lnTo>
                  <a:lnTo>
                    <a:pt x="896" y="466"/>
                  </a:lnTo>
                  <a:lnTo>
                    <a:pt x="895" y="488"/>
                  </a:lnTo>
                  <a:lnTo>
                    <a:pt x="892" y="510"/>
                  </a:lnTo>
                  <a:lnTo>
                    <a:pt x="888" y="533"/>
                  </a:lnTo>
                  <a:lnTo>
                    <a:pt x="882" y="555"/>
                  </a:lnTo>
                  <a:lnTo>
                    <a:pt x="877" y="576"/>
                  </a:lnTo>
                  <a:lnTo>
                    <a:pt x="869" y="598"/>
                  </a:lnTo>
                  <a:lnTo>
                    <a:pt x="861" y="619"/>
                  </a:lnTo>
                  <a:lnTo>
                    <a:pt x="852" y="638"/>
                  </a:lnTo>
                  <a:lnTo>
                    <a:pt x="842" y="658"/>
                  </a:lnTo>
                  <a:lnTo>
                    <a:pt x="831" y="677"/>
                  </a:lnTo>
                  <a:lnTo>
                    <a:pt x="820" y="696"/>
                  </a:lnTo>
                  <a:lnTo>
                    <a:pt x="807" y="714"/>
                  </a:lnTo>
                  <a:lnTo>
                    <a:pt x="794" y="730"/>
                  </a:lnTo>
                  <a:lnTo>
                    <a:pt x="780" y="747"/>
                  </a:lnTo>
                  <a:lnTo>
                    <a:pt x="764" y="763"/>
                  </a:lnTo>
                  <a:lnTo>
                    <a:pt x="748" y="778"/>
                  </a:lnTo>
                  <a:lnTo>
                    <a:pt x="732" y="792"/>
                  </a:lnTo>
                  <a:lnTo>
                    <a:pt x="714" y="805"/>
                  </a:lnTo>
                  <a:lnTo>
                    <a:pt x="696" y="818"/>
                  </a:lnTo>
                  <a:lnTo>
                    <a:pt x="679" y="830"/>
                  </a:lnTo>
                  <a:lnTo>
                    <a:pt x="660" y="840"/>
                  </a:lnTo>
                  <a:lnTo>
                    <a:pt x="640" y="851"/>
                  </a:lnTo>
                  <a:lnTo>
                    <a:pt x="620" y="859"/>
                  </a:lnTo>
                  <a:lnTo>
                    <a:pt x="599" y="867"/>
                  </a:lnTo>
                  <a:lnTo>
                    <a:pt x="578" y="875"/>
                  </a:lnTo>
                  <a:lnTo>
                    <a:pt x="557" y="882"/>
                  </a:lnTo>
                  <a:lnTo>
                    <a:pt x="535" y="886"/>
                  </a:lnTo>
                  <a:lnTo>
                    <a:pt x="512" y="890"/>
                  </a:lnTo>
                  <a:lnTo>
                    <a:pt x="490" y="893"/>
                  </a:lnTo>
                  <a:lnTo>
                    <a:pt x="466" y="894"/>
                  </a:lnTo>
                  <a:lnTo>
                    <a:pt x="444" y="896"/>
                  </a:lnTo>
                  <a:lnTo>
                    <a:pt x="455" y="896"/>
                  </a:lnTo>
                  <a:lnTo>
                    <a:pt x="431" y="894"/>
                  </a:lnTo>
                  <a:lnTo>
                    <a:pt x="408" y="893"/>
                  </a:lnTo>
                  <a:lnTo>
                    <a:pt x="386" y="890"/>
                  </a:lnTo>
                  <a:lnTo>
                    <a:pt x="363" y="886"/>
                  </a:lnTo>
                  <a:lnTo>
                    <a:pt x="341" y="882"/>
                  </a:lnTo>
                  <a:lnTo>
                    <a:pt x="319" y="875"/>
                  </a:lnTo>
                  <a:lnTo>
                    <a:pt x="298" y="867"/>
                  </a:lnTo>
                  <a:lnTo>
                    <a:pt x="277" y="859"/>
                  </a:lnTo>
                  <a:lnTo>
                    <a:pt x="258" y="851"/>
                  </a:lnTo>
                  <a:lnTo>
                    <a:pt x="239" y="840"/>
                  </a:lnTo>
                  <a:lnTo>
                    <a:pt x="219" y="830"/>
                  </a:lnTo>
                  <a:lnTo>
                    <a:pt x="200" y="818"/>
                  </a:lnTo>
                  <a:lnTo>
                    <a:pt x="183" y="805"/>
                  </a:lnTo>
                  <a:lnTo>
                    <a:pt x="165" y="792"/>
                  </a:lnTo>
                  <a:lnTo>
                    <a:pt x="149" y="778"/>
                  </a:lnTo>
                  <a:lnTo>
                    <a:pt x="133" y="763"/>
                  </a:lnTo>
                  <a:lnTo>
                    <a:pt x="119" y="747"/>
                  </a:lnTo>
                  <a:lnTo>
                    <a:pt x="104" y="730"/>
                  </a:lnTo>
                  <a:lnTo>
                    <a:pt x="91" y="714"/>
                  </a:lnTo>
                  <a:lnTo>
                    <a:pt x="79" y="696"/>
                  </a:lnTo>
                  <a:lnTo>
                    <a:pt x="66" y="677"/>
                  </a:lnTo>
                  <a:lnTo>
                    <a:pt x="55" y="658"/>
                  </a:lnTo>
                  <a:lnTo>
                    <a:pt x="45" y="638"/>
                  </a:lnTo>
                  <a:lnTo>
                    <a:pt x="37" y="619"/>
                  </a:lnTo>
                  <a:lnTo>
                    <a:pt x="27" y="598"/>
                  </a:lnTo>
                  <a:lnTo>
                    <a:pt x="21" y="576"/>
                  </a:lnTo>
                  <a:lnTo>
                    <a:pt x="15" y="555"/>
                  </a:lnTo>
                  <a:lnTo>
                    <a:pt x="10" y="533"/>
                  </a:lnTo>
                  <a:lnTo>
                    <a:pt x="7" y="510"/>
                  </a:lnTo>
                  <a:lnTo>
                    <a:pt x="3" y="488"/>
                  </a:lnTo>
                  <a:lnTo>
                    <a:pt x="2" y="466"/>
                  </a:lnTo>
                  <a:lnTo>
                    <a:pt x="0" y="442"/>
                  </a:lnTo>
                  <a:close/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1" name="Freeform 14">
              <a:extLst>
                <a:ext uri="{FF2B5EF4-FFF2-40B4-BE49-F238E27FC236}">
                  <a16:creationId xmlns:a16="http://schemas.microsoft.com/office/drawing/2014/main" id="{BD9E3621-F373-2B4E-BCC5-B137A4BF9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5413" y="2863850"/>
              <a:ext cx="127000" cy="127000"/>
            </a:xfrm>
            <a:custGeom>
              <a:avLst/>
              <a:gdLst>
                <a:gd name="T0" fmla="*/ 2147483646 w 160"/>
                <a:gd name="T1" fmla="*/ 2147483646 h 160"/>
                <a:gd name="T2" fmla="*/ 0 w 160"/>
                <a:gd name="T3" fmla="*/ 0 h 160"/>
                <a:gd name="T4" fmla="*/ 2147483646 w 160"/>
                <a:gd name="T5" fmla="*/ 2147483646 h 160"/>
                <a:gd name="T6" fmla="*/ 2147483646 w 160"/>
                <a:gd name="T7" fmla="*/ 2147483646 h 160"/>
                <a:gd name="T8" fmla="*/ 2147483646 w 160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160"/>
                <a:gd name="T17" fmla="*/ 160 w 16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160">
                  <a:moveTo>
                    <a:pt x="160" y="96"/>
                  </a:moveTo>
                  <a:lnTo>
                    <a:pt x="0" y="0"/>
                  </a:lnTo>
                  <a:lnTo>
                    <a:pt x="96" y="160"/>
                  </a:lnTo>
                  <a:lnTo>
                    <a:pt x="128" y="128"/>
                  </a:lnTo>
                  <a:lnTo>
                    <a:pt x="160" y="96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52" name="Freeform 17">
              <a:extLst>
                <a:ext uri="{FF2B5EF4-FFF2-40B4-BE49-F238E27FC236}">
                  <a16:creationId xmlns:a16="http://schemas.microsoft.com/office/drawing/2014/main" id="{9DC9625B-40CD-524A-8AA6-D5C8FB327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213" y="2305050"/>
              <a:ext cx="736600" cy="711200"/>
            </a:xfrm>
            <a:custGeom>
              <a:avLst/>
              <a:gdLst>
                <a:gd name="T0" fmla="*/ 2147483646 w 928"/>
                <a:gd name="T1" fmla="*/ 2147483646 h 896"/>
                <a:gd name="T2" fmla="*/ 2147483646 w 928"/>
                <a:gd name="T3" fmla="*/ 2147483646 h 896"/>
                <a:gd name="T4" fmla="*/ 2147483646 w 928"/>
                <a:gd name="T5" fmla="*/ 2147483646 h 896"/>
                <a:gd name="T6" fmla="*/ 2147483646 w 928"/>
                <a:gd name="T7" fmla="*/ 2147483646 h 896"/>
                <a:gd name="T8" fmla="*/ 2147483646 w 928"/>
                <a:gd name="T9" fmla="*/ 2147483646 h 896"/>
                <a:gd name="T10" fmla="*/ 2147483646 w 928"/>
                <a:gd name="T11" fmla="*/ 2147483646 h 896"/>
                <a:gd name="T12" fmla="*/ 2147483646 w 928"/>
                <a:gd name="T13" fmla="*/ 2147483646 h 896"/>
                <a:gd name="T14" fmla="*/ 2147483646 w 928"/>
                <a:gd name="T15" fmla="*/ 2147483646 h 896"/>
                <a:gd name="T16" fmla="*/ 2147483646 w 928"/>
                <a:gd name="T17" fmla="*/ 2147483646 h 896"/>
                <a:gd name="T18" fmla="*/ 2147483646 w 928"/>
                <a:gd name="T19" fmla="*/ 2147483646 h 896"/>
                <a:gd name="T20" fmla="*/ 2147483646 w 928"/>
                <a:gd name="T21" fmla="*/ 0 h 896"/>
                <a:gd name="T22" fmla="*/ 2147483646 w 928"/>
                <a:gd name="T23" fmla="*/ 0 h 896"/>
                <a:gd name="T24" fmla="*/ 2147483646 w 928"/>
                <a:gd name="T25" fmla="*/ 2147483646 h 896"/>
                <a:gd name="T26" fmla="*/ 2147483646 w 928"/>
                <a:gd name="T27" fmla="*/ 2147483646 h 896"/>
                <a:gd name="T28" fmla="*/ 2147483646 w 928"/>
                <a:gd name="T29" fmla="*/ 2147483646 h 896"/>
                <a:gd name="T30" fmla="*/ 2147483646 w 928"/>
                <a:gd name="T31" fmla="*/ 2147483646 h 896"/>
                <a:gd name="T32" fmla="*/ 2147483646 w 928"/>
                <a:gd name="T33" fmla="*/ 2147483646 h 896"/>
                <a:gd name="T34" fmla="*/ 2147483646 w 928"/>
                <a:gd name="T35" fmla="*/ 2147483646 h 896"/>
                <a:gd name="T36" fmla="*/ 2147483646 w 928"/>
                <a:gd name="T37" fmla="*/ 2147483646 h 896"/>
                <a:gd name="T38" fmla="*/ 2147483646 w 928"/>
                <a:gd name="T39" fmla="*/ 2147483646 h 896"/>
                <a:gd name="T40" fmla="*/ 2147483646 w 928"/>
                <a:gd name="T41" fmla="*/ 2147483646 h 896"/>
                <a:gd name="T42" fmla="*/ 2147483646 w 928"/>
                <a:gd name="T43" fmla="*/ 2147483646 h 896"/>
                <a:gd name="T44" fmla="*/ 2147483646 w 928"/>
                <a:gd name="T45" fmla="*/ 2147483646 h 896"/>
                <a:gd name="T46" fmla="*/ 2147483646 w 928"/>
                <a:gd name="T47" fmla="*/ 2147483646 h 896"/>
                <a:gd name="T48" fmla="*/ 2147483646 w 928"/>
                <a:gd name="T49" fmla="*/ 2147483646 h 896"/>
                <a:gd name="T50" fmla="*/ 2147483646 w 928"/>
                <a:gd name="T51" fmla="*/ 2147483646 h 896"/>
                <a:gd name="T52" fmla="*/ 2147483646 w 928"/>
                <a:gd name="T53" fmla="*/ 2147483646 h 896"/>
                <a:gd name="T54" fmla="*/ 2147483646 w 928"/>
                <a:gd name="T55" fmla="*/ 2147483646 h 896"/>
                <a:gd name="T56" fmla="*/ 2147483646 w 928"/>
                <a:gd name="T57" fmla="*/ 2147483646 h 896"/>
                <a:gd name="T58" fmla="*/ 2147483646 w 928"/>
                <a:gd name="T59" fmla="*/ 2147483646 h 896"/>
                <a:gd name="T60" fmla="*/ 2147483646 w 928"/>
                <a:gd name="T61" fmla="*/ 2147483646 h 896"/>
                <a:gd name="T62" fmla="*/ 2147483646 w 928"/>
                <a:gd name="T63" fmla="*/ 2147483646 h 896"/>
                <a:gd name="T64" fmla="*/ 2147483646 w 928"/>
                <a:gd name="T65" fmla="*/ 2147483646 h 896"/>
                <a:gd name="T66" fmla="*/ 2147483646 w 928"/>
                <a:gd name="T67" fmla="*/ 2147483646 h 896"/>
                <a:gd name="T68" fmla="*/ 2147483646 w 928"/>
                <a:gd name="T69" fmla="*/ 2147483646 h 896"/>
                <a:gd name="T70" fmla="*/ 2147483646 w 928"/>
                <a:gd name="T71" fmla="*/ 2147483646 h 896"/>
                <a:gd name="T72" fmla="*/ 2147483646 w 928"/>
                <a:gd name="T73" fmla="*/ 2147483646 h 896"/>
                <a:gd name="T74" fmla="*/ 2147483646 w 928"/>
                <a:gd name="T75" fmla="*/ 2147483646 h 896"/>
                <a:gd name="T76" fmla="*/ 2147483646 w 928"/>
                <a:gd name="T77" fmla="*/ 2147483646 h 896"/>
                <a:gd name="T78" fmla="*/ 2147483646 w 928"/>
                <a:gd name="T79" fmla="*/ 2147483646 h 896"/>
                <a:gd name="T80" fmla="*/ 2147483646 w 928"/>
                <a:gd name="T81" fmla="*/ 2147483646 h 896"/>
                <a:gd name="T82" fmla="*/ 2147483646 w 928"/>
                <a:gd name="T83" fmla="*/ 2147483646 h 896"/>
                <a:gd name="T84" fmla="*/ 2147483646 w 928"/>
                <a:gd name="T85" fmla="*/ 2147483646 h 896"/>
                <a:gd name="T86" fmla="*/ 2147483646 w 928"/>
                <a:gd name="T87" fmla="*/ 2147483646 h 896"/>
                <a:gd name="T88" fmla="*/ 2147483646 w 928"/>
                <a:gd name="T89" fmla="*/ 2147483646 h 896"/>
                <a:gd name="T90" fmla="*/ 2147483646 w 928"/>
                <a:gd name="T91" fmla="*/ 2147483646 h 896"/>
                <a:gd name="T92" fmla="*/ 2147483646 w 928"/>
                <a:gd name="T93" fmla="*/ 2147483646 h 896"/>
                <a:gd name="T94" fmla="*/ 2147483646 w 928"/>
                <a:gd name="T95" fmla="*/ 2147483646 h 896"/>
                <a:gd name="T96" fmla="*/ 2147483646 w 928"/>
                <a:gd name="T97" fmla="*/ 2147483646 h 896"/>
                <a:gd name="T98" fmla="*/ 2147483646 w 928"/>
                <a:gd name="T99" fmla="*/ 2147483646 h 896"/>
                <a:gd name="T100" fmla="*/ 2147483646 w 928"/>
                <a:gd name="T101" fmla="*/ 2147483646 h 896"/>
                <a:gd name="T102" fmla="*/ 2147483646 w 928"/>
                <a:gd name="T103" fmla="*/ 2147483646 h 896"/>
                <a:gd name="T104" fmla="*/ 2147483646 w 928"/>
                <a:gd name="T105" fmla="*/ 2147483646 h 896"/>
                <a:gd name="T106" fmla="*/ 2147483646 w 928"/>
                <a:gd name="T107" fmla="*/ 2147483646 h 896"/>
                <a:gd name="T108" fmla="*/ 2147483646 w 928"/>
                <a:gd name="T109" fmla="*/ 2147483646 h 896"/>
                <a:gd name="T110" fmla="*/ 2147483646 w 928"/>
                <a:gd name="T111" fmla="*/ 2147483646 h 8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8"/>
                <a:gd name="T169" fmla="*/ 0 h 896"/>
                <a:gd name="T170" fmla="*/ 928 w 928"/>
                <a:gd name="T171" fmla="*/ 896 h 8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8" h="896">
                  <a:moveTo>
                    <a:pt x="0" y="442"/>
                  </a:moveTo>
                  <a:lnTo>
                    <a:pt x="0" y="453"/>
                  </a:lnTo>
                  <a:lnTo>
                    <a:pt x="1" y="429"/>
                  </a:lnTo>
                  <a:lnTo>
                    <a:pt x="3" y="406"/>
                  </a:lnTo>
                  <a:lnTo>
                    <a:pt x="6" y="384"/>
                  </a:lnTo>
                  <a:lnTo>
                    <a:pt x="9" y="362"/>
                  </a:lnTo>
                  <a:lnTo>
                    <a:pt x="14" y="339"/>
                  </a:lnTo>
                  <a:lnTo>
                    <a:pt x="21" y="318"/>
                  </a:lnTo>
                  <a:lnTo>
                    <a:pt x="27" y="298"/>
                  </a:lnTo>
                  <a:lnTo>
                    <a:pt x="37" y="277"/>
                  </a:lnTo>
                  <a:lnTo>
                    <a:pt x="45" y="256"/>
                  </a:lnTo>
                  <a:lnTo>
                    <a:pt x="54" y="237"/>
                  </a:lnTo>
                  <a:lnTo>
                    <a:pt x="65" y="218"/>
                  </a:lnTo>
                  <a:lnTo>
                    <a:pt x="78" y="200"/>
                  </a:lnTo>
                  <a:lnTo>
                    <a:pt x="91" y="181"/>
                  </a:lnTo>
                  <a:lnTo>
                    <a:pt x="104" y="165"/>
                  </a:lnTo>
                  <a:lnTo>
                    <a:pt x="118" y="147"/>
                  </a:lnTo>
                  <a:lnTo>
                    <a:pt x="133" y="133"/>
                  </a:lnTo>
                  <a:lnTo>
                    <a:pt x="149" y="117"/>
                  </a:lnTo>
                  <a:lnTo>
                    <a:pt x="165" y="102"/>
                  </a:lnTo>
                  <a:lnTo>
                    <a:pt x="182" y="90"/>
                  </a:lnTo>
                  <a:lnTo>
                    <a:pt x="200" y="77"/>
                  </a:lnTo>
                  <a:lnTo>
                    <a:pt x="219" y="66"/>
                  </a:lnTo>
                  <a:lnTo>
                    <a:pt x="238" y="54"/>
                  </a:lnTo>
                  <a:lnTo>
                    <a:pt x="257" y="45"/>
                  </a:lnTo>
                  <a:lnTo>
                    <a:pt x="277" y="35"/>
                  </a:lnTo>
                  <a:lnTo>
                    <a:pt x="297" y="27"/>
                  </a:lnTo>
                  <a:lnTo>
                    <a:pt x="318" y="19"/>
                  </a:lnTo>
                  <a:lnTo>
                    <a:pt x="341" y="14"/>
                  </a:lnTo>
                  <a:lnTo>
                    <a:pt x="363" y="8"/>
                  </a:lnTo>
                  <a:lnTo>
                    <a:pt x="385" y="5"/>
                  </a:lnTo>
                  <a:lnTo>
                    <a:pt x="408" y="2"/>
                  </a:lnTo>
                  <a:lnTo>
                    <a:pt x="430" y="0"/>
                  </a:lnTo>
                  <a:lnTo>
                    <a:pt x="454" y="0"/>
                  </a:lnTo>
                  <a:lnTo>
                    <a:pt x="475" y="0"/>
                  </a:lnTo>
                  <a:lnTo>
                    <a:pt x="498" y="0"/>
                  </a:lnTo>
                  <a:lnTo>
                    <a:pt x="522" y="2"/>
                  </a:lnTo>
                  <a:lnTo>
                    <a:pt x="544" y="5"/>
                  </a:lnTo>
                  <a:lnTo>
                    <a:pt x="566" y="8"/>
                  </a:lnTo>
                  <a:lnTo>
                    <a:pt x="589" y="14"/>
                  </a:lnTo>
                  <a:lnTo>
                    <a:pt x="610" y="19"/>
                  </a:lnTo>
                  <a:lnTo>
                    <a:pt x="630" y="27"/>
                  </a:lnTo>
                  <a:lnTo>
                    <a:pt x="651" y="35"/>
                  </a:lnTo>
                  <a:lnTo>
                    <a:pt x="672" y="45"/>
                  </a:lnTo>
                  <a:lnTo>
                    <a:pt x="691" y="54"/>
                  </a:lnTo>
                  <a:lnTo>
                    <a:pt x="710" y="66"/>
                  </a:lnTo>
                  <a:lnTo>
                    <a:pt x="728" y="77"/>
                  </a:lnTo>
                  <a:lnTo>
                    <a:pt x="746" y="90"/>
                  </a:lnTo>
                  <a:lnTo>
                    <a:pt x="763" y="102"/>
                  </a:lnTo>
                  <a:lnTo>
                    <a:pt x="779" y="117"/>
                  </a:lnTo>
                  <a:lnTo>
                    <a:pt x="795" y="133"/>
                  </a:lnTo>
                  <a:lnTo>
                    <a:pt x="811" y="147"/>
                  </a:lnTo>
                  <a:lnTo>
                    <a:pt x="826" y="165"/>
                  </a:lnTo>
                  <a:lnTo>
                    <a:pt x="838" y="181"/>
                  </a:lnTo>
                  <a:lnTo>
                    <a:pt x="851" y="200"/>
                  </a:lnTo>
                  <a:lnTo>
                    <a:pt x="862" y="218"/>
                  </a:lnTo>
                  <a:lnTo>
                    <a:pt x="874" y="237"/>
                  </a:lnTo>
                  <a:lnTo>
                    <a:pt x="883" y="256"/>
                  </a:lnTo>
                  <a:lnTo>
                    <a:pt x="893" y="277"/>
                  </a:lnTo>
                  <a:lnTo>
                    <a:pt x="901" y="298"/>
                  </a:lnTo>
                  <a:lnTo>
                    <a:pt x="909" y="318"/>
                  </a:lnTo>
                  <a:lnTo>
                    <a:pt x="914" y="339"/>
                  </a:lnTo>
                  <a:lnTo>
                    <a:pt x="920" y="362"/>
                  </a:lnTo>
                  <a:lnTo>
                    <a:pt x="923" y="384"/>
                  </a:lnTo>
                  <a:lnTo>
                    <a:pt x="926" y="406"/>
                  </a:lnTo>
                  <a:lnTo>
                    <a:pt x="928" y="429"/>
                  </a:lnTo>
                  <a:lnTo>
                    <a:pt x="928" y="453"/>
                  </a:lnTo>
                  <a:lnTo>
                    <a:pt x="928" y="442"/>
                  </a:lnTo>
                  <a:lnTo>
                    <a:pt x="928" y="466"/>
                  </a:lnTo>
                  <a:lnTo>
                    <a:pt x="926" y="488"/>
                  </a:lnTo>
                  <a:lnTo>
                    <a:pt x="923" y="510"/>
                  </a:lnTo>
                  <a:lnTo>
                    <a:pt x="920" y="533"/>
                  </a:lnTo>
                  <a:lnTo>
                    <a:pt x="914" y="555"/>
                  </a:lnTo>
                  <a:lnTo>
                    <a:pt x="909" y="576"/>
                  </a:lnTo>
                  <a:lnTo>
                    <a:pt x="901" y="598"/>
                  </a:lnTo>
                  <a:lnTo>
                    <a:pt x="893" y="619"/>
                  </a:lnTo>
                  <a:lnTo>
                    <a:pt x="883" y="638"/>
                  </a:lnTo>
                  <a:lnTo>
                    <a:pt x="874" y="658"/>
                  </a:lnTo>
                  <a:lnTo>
                    <a:pt x="862" y="677"/>
                  </a:lnTo>
                  <a:lnTo>
                    <a:pt x="851" y="696"/>
                  </a:lnTo>
                  <a:lnTo>
                    <a:pt x="838" y="714"/>
                  </a:lnTo>
                  <a:lnTo>
                    <a:pt x="826" y="730"/>
                  </a:lnTo>
                  <a:lnTo>
                    <a:pt x="811" y="747"/>
                  </a:lnTo>
                  <a:lnTo>
                    <a:pt x="795" y="763"/>
                  </a:lnTo>
                  <a:lnTo>
                    <a:pt x="779" y="778"/>
                  </a:lnTo>
                  <a:lnTo>
                    <a:pt x="763" y="792"/>
                  </a:lnTo>
                  <a:lnTo>
                    <a:pt x="746" y="805"/>
                  </a:lnTo>
                  <a:lnTo>
                    <a:pt x="728" y="818"/>
                  </a:lnTo>
                  <a:lnTo>
                    <a:pt x="710" y="830"/>
                  </a:lnTo>
                  <a:lnTo>
                    <a:pt x="691" y="840"/>
                  </a:lnTo>
                  <a:lnTo>
                    <a:pt x="672" y="851"/>
                  </a:lnTo>
                  <a:lnTo>
                    <a:pt x="651" y="859"/>
                  </a:lnTo>
                  <a:lnTo>
                    <a:pt x="630" y="867"/>
                  </a:lnTo>
                  <a:lnTo>
                    <a:pt x="610" y="875"/>
                  </a:lnTo>
                  <a:lnTo>
                    <a:pt x="589" y="882"/>
                  </a:lnTo>
                  <a:lnTo>
                    <a:pt x="566" y="886"/>
                  </a:lnTo>
                  <a:lnTo>
                    <a:pt x="544" y="890"/>
                  </a:lnTo>
                  <a:lnTo>
                    <a:pt x="522" y="893"/>
                  </a:lnTo>
                  <a:lnTo>
                    <a:pt x="498" y="894"/>
                  </a:lnTo>
                  <a:lnTo>
                    <a:pt x="475" y="896"/>
                  </a:lnTo>
                  <a:lnTo>
                    <a:pt x="454" y="896"/>
                  </a:lnTo>
                  <a:lnTo>
                    <a:pt x="430" y="894"/>
                  </a:lnTo>
                  <a:lnTo>
                    <a:pt x="408" y="893"/>
                  </a:lnTo>
                  <a:lnTo>
                    <a:pt x="385" y="890"/>
                  </a:lnTo>
                  <a:lnTo>
                    <a:pt x="363" y="886"/>
                  </a:lnTo>
                  <a:lnTo>
                    <a:pt x="341" y="882"/>
                  </a:lnTo>
                  <a:lnTo>
                    <a:pt x="318" y="875"/>
                  </a:lnTo>
                  <a:lnTo>
                    <a:pt x="297" y="867"/>
                  </a:lnTo>
                  <a:lnTo>
                    <a:pt x="277" y="859"/>
                  </a:lnTo>
                  <a:lnTo>
                    <a:pt x="257" y="851"/>
                  </a:lnTo>
                  <a:lnTo>
                    <a:pt x="238" y="840"/>
                  </a:lnTo>
                  <a:lnTo>
                    <a:pt x="219" y="830"/>
                  </a:lnTo>
                  <a:lnTo>
                    <a:pt x="200" y="818"/>
                  </a:lnTo>
                  <a:lnTo>
                    <a:pt x="182" y="805"/>
                  </a:lnTo>
                  <a:lnTo>
                    <a:pt x="165" y="792"/>
                  </a:lnTo>
                  <a:lnTo>
                    <a:pt x="149" y="778"/>
                  </a:lnTo>
                  <a:lnTo>
                    <a:pt x="133" y="763"/>
                  </a:lnTo>
                  <a:lnTo>
                    <a:pt x="118" y="747"/>
                  </a:lnTo>
                  <a:lnTo>
                    <a:pt x="104" y="730"/>
                  </a:lnTo>
                  <a:lnTo>
                    <a:pt x="91" y="714"/>
                  </a:lnTo>
                  <a:lnTo>
                    <a:pt x="78" y="696"/>
                  </a:lnTo>
                  <a:lnTo>
                    <a:pt x="65" y="677"/>
                  </a:lnTo>
                  <a:lnTo>
                    <a:pt x="54" y="658"/>
                  </a:lnTo>
                  <a:lnTo>
                    <a:pt x="45" y="638"/>
                  </a:lnTo>
                  <a:lnTo>
                    <a:pt x="37" y="619"/>
                  </a:lnTo>
                  <a:lnTo>
                    <a:pt x="27" y="598"/>
                  </a:lnTo>
                  <a:lnTo>
                    <a:pt x="21" y="576"/>
                  </a:lnTo>
                  <a:lnTo>
                    <a:pt x="14" y="555"/>
                  </a:lnTo>
                  <a:lnTo>
                    <a:pt x="9" y="533"/>
                  </a:lnTo>
                  <a:lnTo>
                    <a:pt x="6" y="510"/>
                  </a:lnTo>
                  <a:lnTo>
                    <a:pt x="3" y="488"/>
                  </a:lnTo>
                  <a:lnTo>
                    <a:pt x="1" y="466"/>
                  </a:lnTo>
                  <a:lnTo>
                    <a:pt x="0" y="442"/>
                  </a:lnTo>
                  <a:close/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3" name="Freeform 19">
              <a:extLst>
                <a:ext uri="{FF2B5EF4-FFF2-40B4-BE49-F238E27FC236}">
                  <a16:creationId xmlns:a16="http://schemas.microsoft.com/office/drawing/2014/main" id="{F3B1EF68-BB15-0C4D-89A4-3FF98A159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5413" y="5022850"/>
              <a:ext cx="127000" cy="127000"/>
            </a:xfrm>
            <a:custGeom>
              <a:avLst/>
              <a:gdLst>
                <a:gd name="T0" fmla="*/ 2147483646 w 160"/>
                <a:gd name="T1" fmla="*/ 2147483646 h 160"/>
                <a:gd name="T2" fmla="*/ 0 w 160"/>
                <a:gd name="T3" fmla="*/ 0 h 160"/>
                <a:gd name="T4" fmla="*/ 2147483646 w 160"/>
                <a:gd name="T5" fmla="*/ 2147483646 h 160"/>
                <a:gd name="T6" fmla="*/ 2147483646 w 160"/>
                <a:gd name="T7" fmla="*/ 2147483646 h 160"/>
                <a:gd name="T8" fmla="*/ 2147483646 w 160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160"/>
                <a:gd name="T17" fmla="*/ 160 w 16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160">
                  <a:moveTo>
                    <a:pt x="160" y="96"/>
                  </a:moveTo>
                  <a:lnTo>
                    <a:pt x="0" y="0"/>
                  </a:lnTo>
                  <a:lnTo>
                    <a:pt x="96" y="160"/>
                  </a:lnTo>
                  <a:lnTo>
                    <a:pt x="128" y="128"/>
                  </a:lnTo>
                  <a:lnTo>
                    <a:pt x="160" y="96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54" name="Freeform 22">
              <a:extLst>
                <a:ext uri="{FF2B5EF4-FFF2-40B4-BE49-F238E27FC236}">
                  <a16:creationId xmlns:a16="http://schemas.microsoft.com/office/drawing/2014/main" id="{ECD63F25-BDF4-8F4E-978F-9E4FC6F33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213" y="4464050"/>
              <a:ext cx="736600" cy="711200"/>
            </a:xfrm>
            <a:custGeom>
              <a:avLst/>
              <a:gdLst>
                <a:gd name="T0" fmla="*/ 2147483646 w 928"/>
                <a:gd name="T1" fmla="*/ 2147483646 h 896"/>
                <a:gd name="T2" fmla="*/ 2147483646 w 928"/>
                <a:gd name="T3" fmla="*/ 2147483646 h 896"/>
                <a:gd name="T4" fmla="*/ 2147483646 w 928"/>
                <a:gd name="T5" fmla="*/ 2147483646 h 896"/>
                <a:gd name="T6" fmla="*/ 2147483646 w 928"/>
                <a:gd name="T7" fmla="*/ 2147483646 h 896"/>
                <a:gd name="T8" fmla="*/ 2147483646 w 928"/>
                <a:gd name="T9" fmla="*/ 2147483646 h 896"/>
                <a:gd name="T10" fmla="*/ 2147483646 w 928"/>
                <a:gd name="T11" fmla="*/ 2147483646 h 896"/>
                <a:gd name="T12" fmla="*/ 2147483646 w 928"/>
                <a:gd name="T13" fmla="*/ 2147483646 h 896"/>
                <a:gd name="T14" fmla="*/ 2147483646 w 928"/>
                <a:gd name="T15" fmla="*/ 2147483646 h 896"/>
                <a:gd name="T16" fmla="*/ 2147483646 w 928"/>
                <a:gd name="T17" fmla="*/ 2147483646 h 896"/>
                <a:gd name="T18" fmla="*/ 2147483646 w 928"/>
                <a:gd name="T19" fmla="*/ 2147483646 h 896"/>
                <a:gd name="T20" fmla="*/ 2147483646 w 928"/>
                <a:gd name="T21" fmla="*/ 0 h 896"/>
                <a:gd name="T22" fmla="*/ 2147483646 w 928"/>
                <a:gd name="T23" fmla="*/ 0 h 896"/>
                <a:gd name="T24" fmla="*/ 2147483646 w 928"/>
                <a:gd name="T25" fmla="*/ 2147483646 h 896"/>
                <a:gd name="T26" fmla="*/ 2147483646 w 928"/>
                <a:gd name="T27" fmla="*/ 2147483646 h 896"/>
                <a:gd name="T28" fmla="*/ 2147483646 w 928"/>
                <a:gd name="T29" fmla="*/ 2147483646 h 896"/>
                <a:gd name="T30" fmla="*/ 2147483646 w 928"/>
                <a:gd name="T31" fmla="*/ 2147483646 h 896"/>
                <a:gd name="T32" fmla="*/ 2147483646 w 928"/>
                <a:gd name="T33" fmla="*/ 2147483646 h 896"/>
                <a:gd name="T34" fmla="*/ 2147483646 w 928"/>
                <a:gd name="T35" fmla="*/ 2147483646 h 896"/>
                <a:gd name="T36" fmla="*/ 2147483646 w 928"/>
                <a:gd name="T37" fmla="*/ 2147483646 h 896"/>
                <a:gd name="T38" fmla="*/ 2147483646 w 928"/>
                <a:gd name="T39" fmla="*/ 2147483646 h 896"/>
                <a:gd name="T40" fmla="*/ 2147483646 w 928"/>
                <a:gd name="T41" fmla="*/ 2147483646 h 896"/>
                <a:gd name="T42" fmla="*/ 2147483646 w 928"/>
                <a:gd name="T43" fmla="*/ 2147483646 h 896"/>
                <a:gd name="T44" fmla="*/ 2147483646 w 928"/>
                <a:gd name="T45" fmla="*/ 2147483646 h 896"/>
                <a:gd name="T46" fmla="*/ 2147483646 w 928"/>
                <a:gd name="T47" fmla="*/ 2147483646 h 896"/>
                <a:gd name="T48" fmla="*/ 2147483646 w 928"/>
                <a:gd name="T49" fmla="*/ 2147483646 h 896"/>
                <a:gd name="T50" fmla="*/ 2147483646 w 928"/>
                <a:gd name="T51" fmla="*/ 2147483646 h 896"/>
                <a:gd name="T52" fmla="*/ 2147483646 w 928"/>
                <a:gd name="T53" fmla="*/ 2147483646 h 896"/>
                <a:gd name="T54" fmla="*/ 2147483646 w 928"/>
                <a:gd name="T55" fmla="*/ 2147483646 h 896"/>
                <a:gd name="T56" fmla="*/ 2147483646 w 928"/>
                <a:gd name="T57" fmla="*/ 2147483646 h 896"/>
                <a:gd name="T58" fmla="*/ 2147483646 w 928"/>
                <a:gd name="T59" fmla="*/ 2147483646 h 896"/>
                <a:gd name="T60" fmla="*/ 2147483646 w 928"/>
                <a:gd name="T61" fmla="*/ 2147483646 h 896"/>
                <a:gd name="T62" fmla="*/ 2147483646 w 928"/>
                <a:gd name="T63" fmla="*/ 2147483646 h 896"/>
                <a:gd name="T64" fmla="*/ 2147483646 w 928"/>
                <a:gd name="T65" fmla="*/ 2147483646 h 896"/>
                <a:gd name="T66" fmla="*/ 2147483646 w 928"/>
                <a:gd name="T67" fmla="*/ 2147483646 h 896"/>
                <a:gd name="T68" fmla="*/ 2147483646 w 928"/>
                <a:gd name="T69" fmla="*/ 2147483646 h 896"/>
                <a:gd name="T70" fmla="*/ 2147483646 w 928"/>
                <a:gd name="T71" fmla="*/ 2147483646 h 896"/>
                <a:gd name="T72" fmla="*/ 2147483646 w 928"/>
                <a:gd name="T73" fmla="*/ 2147483646 h 896"/>
                <a:gd name="T74" fmla="*/ 2147483646 w 928"/>
                <a:gd name="T75" fmla="*/ 2147483646 h 896"/>
                <a:gd name="T76" fmla="*/ 2147483646 w 928"/>
                <a:gd name="T77" fmla="*/ 2147483646 h 896"/>
                <a:gd name="T78" fmla="*/ 2147483646 w 928"/>
                <a:gd name="T79" fmla="*/ 2147483646 h 896"/>
                <a:gd name="T80" fmla="*/ 2147483646 w 928"/>
                <a:gd name="T81" fmla="*/ 2147483646 h 896"/>
                <a:gd name="T82" fmla="*/ 2147483646 w 928"/>
                <a:gd name="T83" fmla="*/ 2147483646 h 896"/>
                <a:gd name="T84" fmla="*/ 2147483646 w 928"/>
                <a:gd name="T85" fmla="*/ 2147483646 h 896"/>
                <a:gd name="T86" fmla="*/ 2147483646 w 928"/>
                <a:gd name="T87" fmla="*/ 2147483646 h 896"/>
                <a:gd name="T88" fmla="*/ 2147483646 w 928"/>
                <a:gd name="T89" fmla="*/ 2147483646 h 896"/>
                <a:gd name="T90" fmla="*/ 2147483646 w 928"/>
                <a:gd name="T91" fmla="*/ 2147483646 h 896"/>
                <a:gd name="T92" fmla="*/ 2147483646 w 928"/>
                <a:gd name="T93" fmla="*/ 2147483646 h 896"/>
                <a:gd name="T94" fmla="*/ 2147483646 w 928"/>
                <a:gd name="T95" fmla="*/ 2147483646 h 896"/>
                <a:gd name="T96" fmla="*/ 2147483646 w 928"/>
                <a:gd name="T97" fmla="*/ 2147483646 h 896"/>
                <a:gd name="T98" fmla="*/ 2147483646 w 928"/>
                <a:gd name="T99" fmla="*/ 2147483646 h 896"/>
                <a:gd name="T100" fmla="*/ 2147483646 w 928"/>
                <a:gd name="T101" fmla="*/ 2147483646 h 896"/>
                <a:gd name="T102" fmla="*/ 2147483646 w 928"/>
                <a:gd name="T103" fmla="*/ 2147483646 h 896"/>
                <a:gd name="T104" fmla="*/ 2147483646 w 928"/>
                <a:gd name="T105" fmla="*/ 2147483646 h 896"/>
                <a:gd name="T106" fmla="*/ 2147483646 w 928"/>
                <a:gd name="T107" fmla="*/ 2147483646 h 896"/>
                <a:gd name="T108" fmla="*/ 2147483646 w 928"/>
                <a:gd name="T109" fmla="*/ 2147483646 h 896"/>
                <a:gd name="T110" fmla="*/ 2147483646 w 928"/>
                <a:gd name="T111" fmla="*/ 2147483646 h 8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8"/>
                <a:gd name="T169" fmla="*/ 0 h 896"/>
                <a:gd name="T170" fmla="*/ 928 w 928"/>
                <a:gd name="T171" fmla="*/ 896 h 8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8" h="896">
                  <a:moveTo>
                    <a:pt x="0" y="442"/>
                  </a:moveTo>
                  <a:lnTo>
                    <a:pt x="0" y="453"/>
                  </a:lnTo>
                  <a:lnTo>
                    <a:pt x="1" y="429"/>
                  </a:lnTo>
                  <a:lnTo>
                    <a:pt x="3" y="406"/>
                  </a:lnTo>
                  <a:lnTo>
                    <a:pt x="6" y="384"/>
                  </a:lnTo>
                  <a:lnTo>
                    <a:pt x="9" y="362"/>
                  </a:lnTo>
                  <a:lnTo>
                    <a:pt x="14" y="339"/>
                  </a:lnTo>
                  <a:lnTo>
                    <a:pt x="21" y="318"/>
                  </a:lnTo>
                  <a:lnTo>
                    <a:pt x="27" y="298"/>
                  </a:lnTo>
                  <a:lnTo>
                    <a:pt x="37" y="277"/>
                  </a:lnTo>
                  <a:lnTo>
                    <a:pt x="45" y="256"/>
                  </a:lnTo>
                  <a:lnTo>
                    <a:pt x="54" y="237"/>
                  </a:lnTo>
                  <a:lnTo>
                    <a:pt x="65" y="218"/>
                  </a:lnTo>
                  <a:lnTo>
                    <a:pt x="78" y="200"/>
                  </a:lnTo>
                  <a:lnTo>
                    <a:pt x="91" y="181"/>
                  </a:lnTo>
                  <a:lnTo>
                    <a:pt x="104" y="165"/>
                  </a:lnTo>
                  <a:lnTo>
                    <a:pt x="118" y="147"/>
                  </a:lnTo>
                  <a:lnTo>
                    <a:pt x="133" y="133"/>
                  </a:lnTo>
                  <a:lnTo>
                    <a:pt x="149" y="117"/>
                  </a:lnTo>
                  <a:lnTo>
                    <a:pt x="165" y="102"/>
                  </a:lnTo>
                  <a:lnTo>
                    <a:pt x="182" y="90"/>
                  </a:lnTo>
                  <a:lnTo>
                    <a:pt x="200" y="77"/>
                  </a:lnTo>
                  <a:lnTo>
                    <a:pt x="219" y="66"/>
                  </a:lnTo>
                  <a:lnTo>
                    <a:pt x="238" y="54"/>
                  </a:lnTo>
                  <a:lnTo>
                    <a:pt x="257" y="45"/>
                  </a:lnTo>
                  <a:lnTo>
                    <a:pt x="277" y="35"/>
                  </a:lnTo>
                  <a:lnTo>
                    <a:pt x="297" y="27"/>
                  </a:lnTo>
                  <a:lnTo>
                    <a:pt x="318" y="19"/>
                  </a:lnTo>
                  <a:lnTo>
                    <a:pt x="341" y="14"/>
                  </a:lnTo>
                  <a:lnTo>
                    <a:pt x="363" y="8"/>
                  </a:lnTo>
                  <a:lnTo>
                    <a:pt x="385" y="5"/>
                  </a:lnTo>
                  <a:lnTo>
                    <a:pt x="408" y="2"/>
                  </a:lnTo>
                  <a:lnTo>
                    <a:pt x="430" y="0"/>
                  </a:lnTo>
                  <a:lnTo>
                    <a:pt x="454" y="0"/>
                  </a:lnTo>
                  <a:lnTo>
                    <a:pt x="475" y="0"/>
                  </a:lnTo>
                  <a:lnTo>
                    <a:pt x="498" y="0"/>
                  </a:lnTo>
                  <a:lnTo>
                    <a:pt x="522" y="2"/>
                  </a:lnTo>
                  <a:lnTo>
                    <a:pt x="544" y="5"/>
                  </a:lnTo>
                  <a:lnTo>
                    <a:pt x="566" y="8"/>
                  </a:lnTo>
                  <a:lnTo>
                    <a:pt x="589" y="14"/>
                  </a:lnTo>
                  <a:lnTo>
                    <a:pt x="610" y="19"/>
                  </a:lnTo>
                  <a:lnTo>
                    <a:pt x="630" y="27"/>
                  </a:lnTo>
                  <a:lnTo>
                    <a:pt x="651" y="35"/>
                  </a:lnTo>
                  <a:lnTo>
                    <a:pt x="672" y="45"/>
                  </a:lnTo>
                  <a:lnTo>
                    <a:pt x="691" y="54"/>
                  </a:lnTo>
                  <a:lnTo>
                    <a:pt x="710" y="66"/>
                  </a:lnTo>
                  <a:lnTo>
                    <a:pt x="728" y="77"/>
                  </a:lnTo>
                  <a:lnTo>
                    <a:pt x="746" y="90"/>
                  </a:lnTo>
                  <a:lnTo>
                    <a:pt x="763" y="102"/>
                  </a:lnTo>
                  <a:lnTo>
                    <a:pt x="779" y="117"/>
                  </a:lnTo>
                  <a:lnTo>
                    <a:pt x="795" y="133"/>
                  </a:lnTo>
                  <a:lnTo>
                    <a:pt x="811" y="147"/>
                  </a:lnTo>
                  <a:lnTo>
                    <a:pt x="826" y="165"/>
                  </a:lnTo>
                  <a:lnTo>
                    <a:pt x="838" y="181"/>
                  </a:lnTo>
                  <a:lnTo>
                    <a:pt x="851" y="200"/>
                  </a:lnTo>
                  <a:lnTo>
                    <a:pt x="862" y="218"/>
                  </a:lnTo>
                  <a:lnTo>
                    <a:pt x="874" y="237"/>
                  </a:lnTo>
                  <a:lnTo>
                    <a:pt x="883" y="256"/>
                  </a:lnTo>
                  <a:lnTo>
                    <a:pt x="893" y="277"/>
                  </a:lnTo>
                  <a:lnTo>
                    <a:pt x="901" y="298"/>
                  </a:lnTo>
                  <a:lnTo>
                    <a:pt x="909" y="318"/>
                  </a:lnTo>
                  <a:lnTo>
                    <a:pt x="914" y="339"/>
                  </a:lnTo>
                  <a:lnTo>
                    <a:pt x="920" y="362"/>
                  </a:lnTo>
                  <a:lnTo>
                    <a:pt x="923" y="384"/>
                  </a:lnTo>
                  <a:lnTo>
                    <a:pt x="926" y="406"/>
                  </a:lnTo>
                  <a:lnTo>
                    <a:pt x="928" y="429"/>
                  </a:lnTo>
                  <a:lnTo>
                    <a:pt x="928" y="453"/>
                  </a:lnTo>
                  <a:lnTo>
                    <a:pt x="928" y="442"/>
                  </a:lnTo>
                  <a:lnTo>
                    <a:pt x="928" y="466"/>
                  </a:lnTo>
                  <a:lnTo>
                    <a:pt x="926" y="488"/>
                  </a:lnTo>
                  <a:lnTo>
                    <a:pt x="923" y="510"/>
                  </a:lnTo>
                  <a:lnTo>
                    <a:pt x="920" y="533"/>
                  </a:lnTo>
                  <a:lnTo>
                    <a:pt x="914" y="555"/>
                  </a:lnTo>
                  <a:lnTo>
                    <a:pt x="909" y="576"/>
                  </a:lnTo>
                  <a:lnTo>
                    <a:pt x="901" y="598"/>
                  </a:lnTo>
                  <a:lnTo>
                    <a:pt x="893" y="619"/>
                  </a:lnTo>
                  <a:lnTo>
                    <a:pt x="883" y="638"/>
                  </a:lnTo>
                  <a:lnTo>
                    <a:pt x="874" y="658"/>
                  </a:lnTo>
                  <a:lnTo>
                    <a:pt x="862" y="677"/>
                  </a:lnTo>
                  <a:lnTo>
                    <a:pt x="851" y="696"/>
                  </a:lnTo>
                  <a:lnTo>
                    <a:pt x="838" y="714"/>
                  </a:lnTo>
                  <a:lnTo>
                    <a:pt x="826" y="730"/>
                  </a:lnTo>
                  <a:lnTo>
                    <a:pt x="811" y="747"/>
                  </a:lnTo>
                  <a:lnTo>
                    <a:pt x="795" y="763"/>
                  </a:lnTo>
                  <a:lnTo>
                    <a:pt x="779" y="778"/>
                  </a:lnTo>
                  <a:lnTo>
                    <a:pt x="763" y="792"/>
                  </a:lnTo>
                  <a:lnTo>
                    <a:pt x="746" y="805"/>
                  </a:lnTo>
                  <a:lnTo>
                    <a:pt x="728" y="818"/>
                  </a:lnTo>
                  <a:lnTo>
                    <a:pt x="710" y="830"/>
                  </a:lnTo>
                  <a:lnTo>
                    <a:pt x="691" y="840"/>
                  </a:lnTo>
                  <a:lnTo>
                    <a:pt x="672" y="851"/>
                  </a:lnTo>
                  <a:lnTo>
                    <a:pt x="651" y="859"/>
                  </a:lnTo>
                  <a:lnTo>
                    <a:pt x="630" y="867"/>
                  </a:lnTo>
                  <a:lnTo>
                    <a:pt x="610" y="875"/>
                  </a:lnTo>
                  <a:lnTo>
                    <a:pt x="589" y="882"/>
                  </a:lnTo>
                  <a:lnTo>
                    <a:pt x="566" y="886"/>
                  </a:lnTo>
                  <a:lnTo>
                    <a:pt x="544" y="890"/>
                  </a:lnTo>
                  <a:lnTo>
                    <a:pt x="522" y="893"/>
                  </a:lnTo>
                  <a:lnTo>
                    <a:pt x="498" y="894"/>
                  </a:lnTo>
                  <a:lnTo>
                    <a:pt x="475" y="896"/>
                  </a:lnTo>
                  <a:lnTo>
                    <a:pt x="454" y="896"/>
                  </a:lnTo>
                  <a:lnTo>
                    <a:pt x="430" y="894"/>
                  </a:lnTo>
                  <a:lnTo>
                    <a:pt x="408" y="893"/>
                  </a:lnTo>
                  <a:lnTo>
                    <a:pt x="385" y="890"/>
                  </a:lnTo>
                  <a:lnTo>
                    <a:pt x="363" y="886"/>
                  </a:lnTo>
                  <a:lnTo>
                    <a:pt x="341" y="882"/>
                  </a:lnTo>
                  <a:lnTo>
                    <a:pt x="318" y="875"/>
                  </a:lnTo>
                  <a:lnTo>
                    <a:pt x="297" y="867"/>
                  </a:lnTo>
                  <a:lnTo>
                    <a:pt x="277" y="859"/>
                  </a:lnTo>
                  <a:lnTo>
                    <a:pt x="257" y="851"/>
                  </a:lnTo>
                  <a:lnTo>
                    <a:pt x="238" y="840"/>
                  </a:lnTo>
                  <a:lnTo>
                    <a:pt x="219" y="830"/>
                  </a:lnTo>
                  <a:lnTo>
                    <a:pt x="200" y="818"/>
                  </a:lnTo>
                  <a:lnTo>
                    <a:pt x="182" y="805"/>
                  </a:lnTo>
                  <a:lnTo>
                    <a:pt x="165" y="792"/>
                  </a:lnTo>
                  <a:lnTo>
                    <a:pt x="149" y="778"/>
                  </a:lnTo>
                  <a:lnTo>
                    <a:pt x="133" y="763"/>
                  </a:lnTo>
                  <a:lnTo>
                    <a:pt x="118" y="747"/>
                  </a:lnTo>
                  <a:lnTo>
                    <a:pt x="104" y="730"/>
                  </a:lnTo>
                  <a:lnTo>
                    <a:pt x="91" y="714"/>
                  </a:lnTo>
                  <a:lnTo>
                    <a:pt x="78" y="696"/>
                  </a:lnTo>
                  <a:lnTo>
                    <a:pt x="65" y="677"/>
                  </a:lnTo>
                  <a:lnTo>
                    <a:pt x="54" y="658"/>
                  </a:lnTo>
                  <a:lnTo>
                    <a:pt x="45" y="638"/>
                  </a:lnTo>
                  <a:lnTo>
                    <a:pt x="37" y="619"/>
                  </a:lnTo>
                  <a:lnTo>
                    <a:pt x="27" y="598"/>
                  </a:lnTo>
                  <a:lnTo>
                    <a:pt x="21" y="576"/>
                  </a:lnTo>
                  <a:lnTo>
                    <a:pt x="14" y="555"/>
                  </a:lnTo>
                  <a:lnTo>
                    <a:pt x="9" y="533"/>
                  </a:lnTo>
                  <a:lnTo>
                    <a:pt x="6" y="510"/>
                  </a:lnTo>
                  <a:lnTo>
                    <a:pt x="3" y="488"/>
                  </a:lnTo>
                  <a:lnTo>
                    <a:pt x="1" y="466"/>
                  </a:lnTo>
                  <a:lnTo>
                    <a:pt x="0" y="442"/>
                  </a:lnTo>
                  <a:close/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5" name="Freeform 24">
              <a:extLst>
                <a:ext uri="{FF2B5EF4-FFF2-40B4-BE49-F238E27FC236}">
                  <a16:creationId xmlns:a16="http://schemas.microsoft.com/office/drawing/2014/main" id="{A1C3A0E7-2091-CC4D-8481-35978C02C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8213" y="3041650"/>
              <a:ext cx="101600" cy="152400"/>
            </a:xfrm>
            <a:custGeom>
              <a:avLst/>
              <a:gdLst>
                <a:gd name="T0" fmla="*/ 2147483646 w 128"/>
                <a:gd name="T1" fmla="*/ 2147483646 h 192"/>
                <a:gd name="T2" fmla="*/ 0 w 128"/>
                <a:gd name="T3" fmla="*/ 0 h 192"/>
                <a:gd name="T4" fmla="*/ 2147483646 w 128"/>
                <a:gd name="T5" fmla="*/ 2147483646 h 192"/>
                <a:gd name="T6" fmla="*/ 2147483646 w 128"/>
                <a:gd name="T7" fmla="*/ 2147483646 h 192"/>
                <a:gd name="T8" fmla="*/ 2147483646 w 128"/>
                <a:gd name="T9" fmla="*/ 2147483646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192"/>
                <a:gd name="T17" fmla="*/ 128 w 128"/>
                <a:gd name="T18" fmla="*/ 192 h 1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192">
                  <a:moveTo>
                    <a:pt x="128" y="160"/>
                  </a:moveTo>
                  <a:lnTo>
                    <a:pt x="0" y="0"/>
                  </a:lnTo>
                  <a:lnTo>
                    <a:pt x="32" y="192"/>
                  </a:lnTo>
                  <a:lnTo>
                    <a:pt x="64" y="192"/>
                  </a:lnTo>
                  <a:lnTo>
                    <a:pt x="128" y="160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56" name="Freeform 25">
              <a:extLst>
                <a:ext uri="{FF2B5EF4-FFF2-40B4-BE49-F238E27FC236}">
                  <a16:creationId xmlns:a16="http://schemas.microsoft.com/office/drawing/2014/main" id="{C5975DE8-87C2-5143-98F9-8DD3F3DFF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0125" y="3195637"/>
              <a:ext cx="65088" cy="542925"/>
            </a:xfrm>
            <a:custGeom>
              <a:avLst/>
              <a:gdLst>
                <a:gd name="T0" fmla="*/ 2147483646 w 82"/>
                <a:gd name="T1" fmla="*/ 2147483646 h 684"/>
                <a:gd name="T2" fmla="*/ 2147483646 w 82"/>
                <a:gd name="T3" fmla="*/ 2147483646 h 684"/>
                <a:gd name="T4" fmla="*/ 2147483646 w 82"/>
                <a:gd name="T5" fmla="*/ 2147483646 h 684"/>
                <a:gd name="T6" fmla="*/ 2147483646 w 82"/>
                <a:gd name="T7" fmla="*/ 2147483646 h 684"/>
                <a:gd name="T8" fmla="*/ 2147483646 w 82"/>
                <a:gd name="T9" fmla="*/ 2147483646 h 684"/>
                <a:gd name="T10" fmla="*/ 2147483646 w 82"/>
                <a:gd name="T11" fmla="*/ 2147483646 h 684"/>
                <a:gd name="T12" fmla="*/ 2147483646 w 82"/>
                <a:gd name="T13" fmla="*/ 2147483646 h 684"/>
                <a:gd name="T14" fmla="*/ 2147483646 w 82"/>
                <a:gd name="T15" fmla="*/ 2147483646 h 684"/>
                <a:gd name="T16" fmla="*/ 2147483646 w 82"/>
                <a:gd name="T17" fmla="*/ 2147483646 h 684"/>
                <a:gd name="T18" fmla="*/ 2147483646 w 82"/>
                <a:gd name="T19" fmla="*/ 2147483646 h 684"/>
                <a:gd name="T20" fmla="*/ 2147483646 w 82"/>
                <a:gd name="T21" fmla="*/ 2147483646 h 684"/>
                <a:gd name="T22" fmla="*/ 2147483646 w 82"/>
                <a:gd name="T23" fmla="*/ 2147483646 h 684"/>
                <a:gd name="T24" fmla="*/ 2147483646 w 82"/>
                <a:gd name="T25" fmla="*/ 2147483646 h 684"/>
                <a:gd name="T26" fmla="*/ 2147483646 w 82"/>
                <a:gd name="T27" fmla="*/ 2147483646 h 684"/>
                <a:gd name="T28" fmla="*/ 2147483646 w 82"/>
                <a:gd name="T29" fmla="*/ 2147483646 h 684"/>
                <a:gd name="T30" fmla="*/ 2147483646 w 82"/>
                <a:gd name="T31" fmla="*/ 2147483646 h 684"/>
                <a:gd name="T32" fmla="*/ 2147483646 w 82"/>
                <a:gd name="T33" fmla="*/ 2147483646 h 684"/>
                <a:gd name="T34" fmla="*/ 2147483646 w 82"/>
                <a:gd name="T35" fmla="*/ 2147483646 h 684"/>
                <a:gd name="T36" fmla="*/ 2147483646 w 82"/>
                <a:gd name="T37" fmla="*/ 2147483646 h 684"/>
                <a:gd name="T38" fmla="*/ 2147483646 w 82"/>
                <a:gd name="T39" fmla="*/ 2147483646 h 684"/>
                <a:gd name="T40" fmla="*/ 2147483646 w 82"/>
                <a:gd name="T41" fmla="*/ 2147483646 h 684"/>
                <a:gd name="T42" fmla="*/ 2147483646 w 82"/>
                <a:gd name="T43" fmla="*/ 2147483646 h 684"/>
                <a:gd name="T44" fmla="*/ 2147483646 w 82"/>
                <a:gd name="T45" fmla="*/ 2147483646 h 684"/>
                <a:gd name="T46" fmla="*/ 2147483646 w 82"/>
                <a:gd name="T47" fmla="*/ 2147483646 h 684"/>
                <a:gd name="T48" fmla="*/ 2147483646 w 82"/>
                <a:gd name="T49" fmla="*/ 2147483646 h 684"/>
                <a:gd name="T50" fmla="*/ 2147483646 w 82"/>
                <a:gd name="T51" fmla="*/ 2147483646 h 684"/>
                <a:gd name="T52" fmla="*/ 2147483646 w 82"/>
                <a:gd name="T53" fmla="*/ 2147483646 h 684"/>
                <a:gd name="T54" fmla="*/ 2147483646 w 82"/>
                <a:gd name="T55" fmla="*/ 2147483646 h 684"/>
                <a:gd name="T56" fmla="*/ 2147483646 w 82"/>
                <a:gd name="T57" fmla="*/ 2147483646 h 684"/>
                <a:gd name="T58" fmla="*/ 2147483646 w 82"/>
                <a:gd name="T59" fmla="*/ 2147483646 h 684"/>
                <a:gd name="T60" fmla="*/ 2147483646 w 82"/>
                <a:gd name="T61" fmla="*/ 2147483646 h 684"/>
                <a:gd name="T62" fmla="*/ 2147483646 w 82"/>
                <a:gd name="T63" fmla="*/ 2147483646 h 684"/>
                <a:gd name="T64" fmla="*/ 2147483646 w 82"/>
                <a:gd name="T65" fmla="*/ 2147483646 h 684"/>
                <a:gd name="T66" fmla="*/ 2147483646 w 82"/>
                <a:gd name="T67" fmla="*/ 2147483646 h 684"/>
                <a:gd name="T68" fmla="*/ 2147483646 w 82"/>
                <a:gd name="T69" fmla="*/ 2147483646 h 684"/>
                <a:gd name="T70" fmla="*/ 2147483646 w 82"/>
                <a:gd name="T71" fmla="*/ 2147483646 h 684"/>
                <a:gd name="T72" fmla="*/ 2147483646 w 82"/>
                <a:gd name="T73" fmla="*/ 2147483646 h 684"/>
                <a:gd name="T74" fmla="*/ 2147483646 w 82"/>
                <a:gd name="T75" fmla="*/ 2147483646 h 684"/>
                <a:gd name="T76" fmla="*/ 2147483646 w 82"/>
                <a:gd name="T77" fmla="*/ 2147483646 h 684"/>
                <a:gd name="T78" fmla="*/ 2147483646 w 82"/>
                <a:gd name="T79" fmla="*/ 2147483646 h 684"/>
                <a:gd name="T80" fmla="*/ 2147483646 w 82"/>
                <a:gd name="T81" fmla="*/ 2147483646 h 684"/>
                <a:gd name="T82" fmla="*/ 2147483646 w 82"/>
                <a:gd name="T83" fmla="*/ 2147483646 h 684"/>
                <a:gd name="T84" fmla="*/ 2147483646 w 82"/>
                <a:gd name="T85" fmla="*/ 2147483646 h 684"/>
                <a:gd name="T86" fmla="*/ 2147483646 w 82"/>
                <a:gd name="T87" fmla="*/ 2147483646 h 684"/>
                <a:gd name="T88" fmla="*/ 2147483646 w 82"/>
                <a:gd name="T89" fmla="*/ 2147483646 h 684"/>
                <a:gd name="T90" fmla="*/ 2147483646 w 82"/>
                <a:gd name="T91" fmla="*/ 2147483646 h 684"/>
                <a:gd name="T92" fmla="*/ 2147483646 w 82"/>
                <a:gd name="T93" fmla="*/ 2147483646 h 684"/>
                <a:gd name="T94" fmla="*/ 2147483646 w 82"/>
                <a:gd name="T95" fmla="*/ 2147483646 h 684"/>
                <a:gd name="T96" fmla="*/ 2147483646 w 82"/>
                <a:gd name="T97" fmla="*/ 2147483646 h 68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2"/>
                <a:gd name="T148" fmla="*/ 0 h 684"/>
                <a:gd name="T149" fmla="*/ 82 w 82"/>
                <a:gd name="T150" fmla="*/ 684 h 68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2" h="684">
                  <a:moveTo>
                    <a:pt x="0" y="0"/>
                  </a:moveTo>
                  <a:lnTo>
                    <a:pt x="2" y="4"/>
                  </a:lnTo>
                  <a:lnTo>
                    <a:pt x="3" y="9"/>
                  </a:lnTo>
                  <a:lnTo>
                    <a:pt x="5" y="14"/>
                  </a:lnTo>
                  <a:lnTo>
                    <a:pt x="7" y="19"/>
                  </a:lnTo>
                  <a:lnTo>
                    <a:pt x="8" y="22"/>
                  </a:lnTo>
                  <a:lnTo>
                    <a:pt x="8" y="27"/>
                  </a:lnTo>
                  <a:lnTo>
                    <a:pt x="10" y="32"/>
                  </a:lnTo>
                  <a:lnTo>
                    <a:pt x="11" y="35"/>
                  </a:lnTo>
                  <a:lnTo>
                    <a:pt x="13" y="40"/>
                  </a:lnTo>
                  <a:lnTo>
                    <a:pt x="13" y="43"/>
                  </a:lnTo>
                  <a:lnTo>
                    <a:pt x="15" y="48"/>
                  </a:lnTo>
                  <a:lnTo>
                    <a:pt x="16" y="51"/>
                  </a:lnTo>
                  <a:lnTo>
                    <a:pt x="16" y="56"/>
                  </a:lnTo>
                  <a:lnTo>
                    <a:pt x="18" y="60"/>
                  </a:lnTo>
                  <a:lnTo>
                    <a:pt x="18" y="64"/>
                  </a:lnTo>
                  <a:lnTo>
                    <a:pt x="19" y="68"/>
                  </a:lnTo>
                  <a:lnTo>
                    <a:pt x="21" y="73"/>
                  </a:lnTo>
                  <a:lnTo>
                    <a:pt x="21" y="76"/>
                  </a:lnTo>
                  <a:lnTo>
                    <a:pt x="23" y="81"/>
                  </a:lnTo>
                  <a:lnTo>
                    <a:pt x="23" y="86"/>
                  </a:lnTo>
                  <a:lnTo>
                    <a:pt x="24" y="91"/>
                  </a:lnTo>
                  <a:lnTo>
                    <a:pt x="24" y="94"/>
                  </a:lnTo>
                  <a:lnTo>
                    <a:pt x="26" y="99"/>
                  </a:lnTo>
                  <a:lnTo>
                    <a:pt x="26" y="104"/>
                  </a:lnTo>
                  <a:lnTo>
                    <a:pt x="27" y="110"/>
                  </a:lnTo>
                  <a:lnTo>
                    <a:pt x="29" y="115"/>
                  </a:lnTo>
                  <a:lnTo>
                    <a:pt x="29" y="120"/>
                  </a:lnTo>
                  <a:lnTo>
                    <a:pt x="31" y="124"/>
                  </a:lnTo>
                  <a:lnTo>
                    <a:pt x="31" y="131"/>
                  </a:lnTo>
                  <a:lnTo>
                    <a:pt x="32" y="136"/>
                  </a:lnTo>
                  <a:lnTo>
                    <a:pt x="34" y="142"/>
                  </a:lnTo>
                  <a:lnTo>
                    <a:pt x="34" y="148"/>
                  </a:lnTo>
                  <a:lnTo>
                    <a:pt x="37" y="160"/>
                  </a:lnTo>
                  <a:lnTo>
                    <a:pt x="39" y="171"/>
                  </a:lnTo>
                  <a:lnTo>
                    <a:pt x="40" y="180"/>
                  </a:lnTo>
                  <a:lnTo>
                    <a:pt x="42" y="190"/>
                  </a:lnTo>
                  <a:lnTo>
                    <a:pt x="45" y="200"/>
                  </a:lnTo>
                  <a:lnTo>
                    <a:pt x="45" y="208"/>
                  </a:lnTo>
                  <a:lnTo>
                    <a:pt x="47" y="217"/>
                  </a:lnTo>
                  <a:lnTo>
                    <a:pt x="48" y="224"/>
                  </a:lnTo>
                  <a:lnTo>
                    <a:pt x="50" y="232"/>
                  </a:lnTo>
                  <a:lnTo>
                    <a:pt x="51" y="240"/>
                  </a:lnTo>
                  <a:lnTo>
                    <a:pt x="53" y="246"/>
                  </a:lnTo>
                  <a:lnTo>
                    <a:pt x="53" y="252"/>
                  </a:lnTo>
                  <a:lnTo>
                    <a:pt x="55" y="259"/>
                  </a:lnTo>
                  <a:lnTo>
                    <a:pt x="55" y="265"/>
                  </a:lnTo>
                  <a:lnTo>
                    <a:pt x="56" y="273"/>
                  </a:lnTo>
                  <a:lnTo>
                    <a:pt x="58" y="280"/>
                  </a:lnTo>
                  <a:lnTo>
                    <a:pt x="58" y="286"/>
                  </a:lnTo>
                  <a:lnTo>
                    <a:pt x="59" y="292"/>
                  </a:lnTo>
                  <a:lnTo>
                    <a:pt x="59" y="299"/>
                  </a:lnTo>
                  <a:lnTo>
                    <a:pt x="61" y="307"/>
                  </a:lnTo>
                  <a:lnTo>
                    <a:pt x="61" y="313"/>
                  </a:lnTo>
                  <a:lnTo>
                    <a:pt x="61" y="321"/>
                  </a:lnTo>
                  <a:lnTo>
                    <a:pt x="63" y="329"/>
                  </a:lnTo>
                  <a:lnTo>
                    <a:pt x="63" y="339"/>
                  </a:lnTo>
                  <a:lnTo>
                    <a:pt x="64" y="347"/>
                  </a:lnTo>
                  <a:lnTo>
                    <a:pt x="64" y="356"/>
                  </a:lnTo>
                  <a:lnTo>
                    <a:pt x="66" y="368"/>
                  </a:lnTo>
                  <a:lnTo>
                    <a:pt x="66" y="379"/>
                  </a:lnTo>
                  <a:lnTo>
                    <a:pt x="67" y="390"/>
                  </a:lnTo>
                  <a:lnTo>
                    <a:pt x="69" y="403"/>
                  </a:lnTo>
                  <a:lnTo>
                    <a:pt x="69" y="416"/>
                  </a:lnTo>
                  <a:lnTo>
                    <a:pt x="71" y="428"/>
                  </a:lnTo>
                  <a:lnTo>
                    <a:pt x="72" y="443"/>
                  </a:lnTo>
                  <a:lnTo>
                    <a:pt x="72" y="456"/>
                  </a:lnTo>
                  <a:lnTo>
                    <a:pt x="74" y="468"/>
                  </a:lnTo>
                  <a:lnTo>
                    <a:pt x="74" y="480"/>
                  </a:lnTo>
                  <a:lnTo>
                    <a:pt x="75" y="491"/>
                  </a:lnTo>
                  <a:lnTo>
                    <a:pt x="75" y="500"/>
                  </a:lnTo>
                  <a:lnTo>
                    <a:pt x="77" y="510"/>
                  </a:lnTo>
                  <a:lnTo>
                    <a:pt x="77" y="520"/>
                  </a:lnTo>
                  <a:lnTo>
                    <a:pt x="79" y="528"/>
                  </a:lnTo>
                  <a:lnTo>
                    <a:pt x="79" y="536"/>
                  </a:lnTo>
                  <a:lnTo>
                    <a:pt x="79" y="544"/>
                  </a:lnTo>
                  <a:lnTo>
                    <a:pt x="80" y="550"/>
                  </a:lnTo>
                  <a:lnTo>
                    <a:pt x="80" y="556"/>
                  </a:lnTo>
                  <a:lnTo>
                    <a:pt x="80" y="563"/>
                  </a:lnTo>
                  <a:lnTo>
                    <a:pt x="80" y="569"/>
                  </a:lnTo>
                  <a:lnTo>
                    <a:pt x="82" y="576"/>
                  </a:lnTo>
                  <a:lnTo>
                    <a:pt x="82" y="582"/>
                  </a:lnTo>
                  <a:lnTo>
                    <a:pt x="82" y="587"/>
                  </a:lnTo>
                  <a:lnTo>
                    <a:pt x="82" y="593"/>
                  </a:lnTo>
                  <a:lnTo>
                    <a:pt x="82" y="600"/>
                  </a:lnTo>
                  <a:lnTo>
                    <a:pt x="82" y="604"/>
                  </a:lnTo>
                  <a:lnTo>
                    <a:pt x="82" y="611"/>
                  </a:lnTo>
                  <a:lnTo>
                    <a:pt x="82" y="617"/>
                  </a:lnTo>
                  <a:lnTo>
                    <a:pt x="82" y="622"/>
                  </a:lnTo>
                  <a:lnTo>
                    <a:pt x="82" y="628"/>
                  </a:lnTo>
                  <a:lnTo>
                    <a:pt x="82" y="636"/>
                  </a:lnTo>
                  <a:lnTo>
                    <a:pt x="82" y="643"/>
                  </a:lnTo>
                  <a:lnTo>
                    <a:pt x="82" y="651"/>
                  </a:lnTo>
                  <a:lnTo>
                    <a:pt x="82" y="657"/>
                  </a:lnTo>
                  <a:lnTo>
                    <a:pt x="82" y="667"/>
                  </a:lnTo>
                  <a:lnTo>
                    <a:pt x="82" y="675"/>
                  </a:lnTo>
                  <a:lnTo>
                    <a:pt x="82" y="684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7" name="Freeform 26">
              <a:extLst>
                <a:ext uri="{FF2B5EF4-FFF2-40B4-BE49-F238E27FC236}">
                  <a16:creationId xmlns:a16="http://schemas.microsoft.com/office/drawing/2014/main" id="{88E84691-0F14-804B-A3AD-CCBED6F7A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1863" y="3738562"/>
              <a:ext cx="133350" cy="728663"/>
            </a:xfrm>
            <a:custGeom>
              <a:avLst/>
              <a:gdLst>
                <a:gd name="T0" fmla="*/ 2147483646 w 168"/>
                <a:gd name="T1" fmla="*/ 2147483646 h 919"/>
                <a:gd name="T2" fmla="*/ 2147483646 w 168"/>
                <a:gd name="T3" fmla="*/ 2147483646 h 919"/>
                <a:gd name="T4" fmla="*/ 2147483646 w 168"/>
                <a:gd name="T5" fmla="*/ 2147483646 h 919"/>
                <a:gd name="T6" fmla="*/ 2147483646 w 168"/>
                <a:gd name="T7" fmla="*/ 2147483646 h 919"/>
                <a:gd name="T8" fmla="*/ 2147483646 w 168"/>
                <a:gd name="T9" fmla="*/ 2147483646 h 919"/>
                <a:gd name="T10" fmla="*/ 2147483646 w 168"/>
                <a:gd name="T11" fmla="*/ 2147483646 h 919"/>
                <a:gd name="T12" fmla="*/ 2147483646 w 168"/>
                <a:gd name="T13" fmla="*/ 2147483646 h 919"/>
                <a:gd name="T14" fmla="*/ 2147483646 w 168"/>
                <a:gd name="T15" fmla="*/ 2147483646 h 919"/>
                <a:gd name="T16" fmla="*/ 2147483646 w 168"/>
                <a:gd name="T17" fmla="*/ 2147483646 h 919"/>
                <a:gd name="T18" fmla="*/ 2147483646 w 168"/>
                <a:gd name="T19" fmla="*/ 2147483646 h 919"/>
                <a:gd name="T20" fmla="*/ 2147483646 w 168"/>
                <a:gd name="T21" fmla="*/ 2147483646 h 919"/>
                <a:gd name="T22" fmla="*/ 2147483646 w 168"/>
                <a:gd name="T23" fmla="*/ 2147483646 h 919"/>
                <a:gd name="T24" fmla="*/ 2147483646 w 168"/>
                <a:gd name="T25" fmla="*/ 2147483646 h 919"/>
                <a:gd name="T26" fmla="*/ 2147483646 w 168"/>
                <a:gd name="T27" fmla="*/ 2147483646 h 919"/>
                <a:gd name="T28" fmla="*/ 2147483646 w 168"/>
                <a:gd name="T29" fmla="*/ 2147483646 h 919"/>
                <a:gd name="T30" fmla="*/ 2147483646 w 168"/>
                <a:gd name="T31" fmla="*/ 2147483646 h 919"/>
                <a:gd name="T32" fmla="*/ 2147483646 w 168"/>
                <a:gd name="T33" fmla="*/ 2147483646 h 919"/>
                <a:gd name="T34" fmla="*/ 2147483646 w 168"/>
                <a:gd name="T35" fmla="*/ 2147483646 h 919"/>
                <a:gd name="T36" fmla="*/ 2147483646 w 168"/>
                <a:gd name="T37" fmla="*/ 2147483646 h 919"/>
                <a:gd name="T38" fmla="*/ 2147483646 w 168"/>
                <a:gd name="T39" fmla="*/ 2147483646 h 919"/>
                <a:gd name="T40" fmla="*/ 2147483646 w 168"/>
                <a:gd name="T41" fmla="*/ 2147483646 h 919"/>
                <a:gd name="T42" fmla="*/ 2147483646 w 168"/>
                <a:gd name="T43" fmla="*/ 2147483646 h 919"/>
                <a:gd name="T44" fmla="*/ 2147483646 w 168"/>
                <a:gd name="T45" fmla="*/ 2147483646 h 919"/>
                <a:gd name="T46" fmla="*/ 2147483646 w 168"/>
                <a:gd name="T47" fmla="*/ 2147483646 h 919"/>
                <a:gd name="T48" fmla="*/ 2147483646 w 168"/>
                <a:gd name="T49" fmla="*/ 2147483646 h 919"/>
                <a:gd name="T50" fmla="*/ 2147483646 w 168"/>
                <a:gd name="T51" fmla="*/ 2147483646 h 919"/>
                <a:gd name="T52" fmla="*/ 2147483646 w 168"/>
                <a:gd name="T53" fmla="*/ 2147483646 h 919"/>
                <a:gd name="T54" fmla="*/ 2147483646 w 168"/>
                <a:gd name="T55" fmla="*/ 2147483646 h 919"/>
                <a:gd name="T56" fmla="*/ 2147483646 w 168"/>
                <a:gd name="T57" fmla="*/ 2147483646 h 919"/>
                <a:gd name="T58" fmla="*/ 2147483646 w 168"/>
                <a:gd name="T59" fmla="*/ 2147483646 h 919"/>
                <a:gd name="T60" fmla="*/ 2147483646 w 168"/>
                <a:gd name="T61" fmla="*/ 2147483646 h 919"/>
                <a:gd name="T62" fmla="*/ 2147483646 w 168"/>
                <a:gd name="T63" fmla="*/ 2147483646 h 919"/>
                <a:gd name="T64" fmla="*/ 2147483646 w 168"/>
                <a:gd name="T65" fmla="*/ 2147483646 h 919"/>
                <a:gd name="T66" fmla="*/ 2147483646 w 168"/>
                <a:gd name="T67" fmla="*/ 2147483646 h 919"/>
                <a:gd name="T68" fmla="*/ 2147483646 w 168"/>
                <a:gd name="T69" fmla="*/ 2147483646 h 919"/>
                <a:gd name="T70" fmla="*/ 2147483646 w 168"/>
                <a:gd name="T71" fmla="*/ 2147483646 h 919"/>
                <a:gd name="T72" fmla="*/ 2147483646 w 168"/>
                <a:gd name="T73" fmla="*/ 2147483646 h 919"/>
                <a:gd name="T74" fmla="*/ 2147483646 w 168"/>
                <a:gd name="T75" fmla="*/ 2147483646 h 919"/>
                <a:gd name="T76" fmla="*/ 2147483646 w 168"/>
                <a:gd name="T77" fmla="*/ 2147483646 h 919"/>
                <a:gd name="T78" fmla="*/ 2147483646 w 168"/>
                <a:gd name="T79" fmla="*/ 2147483646 h 919"/>
                <a:gd name="T80" fmla="*/ 2147483646 w 168"/>
                <a:gd name="T81" fmla="*/ 2147483646 h 919"/>
                <a:gd name="T82" fmla="*/ 2147483646 w 168"/>
                <a:gd name="T83" fmla="*/ 2147483646 h 919"/>
                <a:gd name="T84" fmla="*/ 2147483646 w 168"/>
                <a:gd name="T85" fmla="*/ 2147483646 h 919"/>
                <a:gd name="T86" fmla="*/ 2147483646 w 168"/>
                <a:gd name="T87" fmla="*/ 2147483646 h 919"/>
                <a:gd name="T88" fmla="*/ 2147483646 w 168"/>
                <a:gd name="T89" fmla="*/ 2147483646 h 919"/>
                <a:gd name="T90" fmla="*/ 2147483646 w 168"/>
                <a:gd name="T91" fmla="*/ 2147483646 h 919"/>
                <a:gd name="T92" fmla="*/ 2147483646 w 168"/>
                <a:gd name="T93" fmla="*/ 2147483646 h 919"/>
                <a:gd name="T94" fmla="*/ 2147483646 w 168"/>
                <a:gd name="T95" fmla="*/ 2147483646 h 919"/>
                <a:gd name="T96" fmla="*/ 2147483646 w 168"/>
                <a:gd name="T97" fmla="*/ 2147483646 h 91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8"/>
                <a:gd name="T148" fmla="*/ 0 h 919"/>
                <a:gd name="T149" fmla="*/ 168 w 168"/>
                <a:gd name="T150" fmla="*/ 919 h 91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8" h="919">
                  <a:moveTo>
                    <a:pt x="0" y="919"/>
                  </a:moveTo>
                  <a:lnTo>
                    <a:pt x="9" y="896"/>
                  </a:lnTo>
                  <a:lnTo>
                    <a:pt x="17" y="874"/>
                  </a:lnTo>
                  <a:lnTo>
                    <a:pt x="24" y="853"/>
                  </a:lnTo>
                  <a:lnTo>
                    <a:pt x="32" y="834"/>
                  </a:lnTo>
                  <a:lnTo>
                    <a:pt x="38" y="816"/>
                  </a:lnTo>
                  <a:lnTo>
                    <a:pt x="45" y="799"/>
                  </a:lnTo>
                  <a:lnTo>
                    <a:pt x="51" y="784"/>
                  </a:lnTo>
                  <a:lnTo>
                    <a:pt x="56" y="770"/>
                  </a:lnTo>
                  <a:lnTo>
                    <a:pt x="61" y="756"/>
                  </a:lnTo>
                  <a:lnTo>
                    <a:pt x="65" y="743"/>
                  </a:lnTo>
                  <a:lnTo>
                    <a:pt x="70" y="730"/>
                  </a:lnTo>
                  <a:lnTo>
                    <a:pt x="73" y="719"/>
                  </a:lnTo>
                  <a:lnTo>
                    <a:pt x="78" y="708"/>
                  </a:lnTo>
                  <a:lnTo>
                    <a:pt x="81" y="698"/>
                  </a:lnTo>
                  <a:lnTo>
                    <a:pt x="85" y="688"/>
                  </a:lnTo>
                  <a:lnTo>
                    <a:pt x="88" y="679"/>
                  </a:lnTo>
                  <a:lnTo>
                    <a:pt x="89" y="671"/>
                  </a:lnTo>
                  <a:lnTo>
                    <a:pt x="93" y="663"/>
                  </a:lnTo>
                  <a:lnTo>
                    <a:pt x="94" y="653"/>
                  </a:lnTo>
                  <a:lnTo>
                    <a:pt x="97" y="645"/>
                  </a:lnTo>
                  <a:lnTo>
                    <a:pt x="99" y="637"/>
                  </a:lnTo>
                  <a:lnTo>
                    <a:pt x="101" y="629"/>
                  </a:lnTo>
                  <a:lnTo>
                    <a:pt x="104" y="621"/>
                  </a:lnTo>
                  <a:lnTo>
                    <a:pt x="105" y="613"/>
                  </a:lnTo>
                  <a:lnTo>
                    <a:pt x="107" y="605"/>
                  </a:lnTo>
                  <a:lnTo>
                    <a:pt x="109" y="597"/>
                  </a:lnTo>
                  <a:lnTo>
                    <a:pt x="110" y="588"/>
                  </a:lnTo>
                  <a:lnTo>
                    <a:pt x="112" y="578"/>
                  </a:lnTo>
                  <a:lnTo>
                    <a:pt x="115" y="568"/>
                  </a:lnTo>
                  <a:lnTo>
                    <a:pt x="117" y="559"/>
                  </a:lnTo>
                  <a:lnTo>
                    <a:pt x="118" y="548"/>
                  </a:lnTo>
                  <a:lnTo>
                    <a:pt x="120" y="536"/>
                  </a:lnTo>
                  <a:lnTo>
                    <a:pt x="123" y="525"/>
                  </a:lnTo>
                  <a:lnTo>
                    <a:pt x="125" y="514"/>
                  </a:lnTo>
                  <a:lnTo>
                    <a:pt x="126" y="503"/>
                  </a:lnTo>
                  <a:lnTo>
                    <a:pt x="128" y="493"/>
                  </a:lnTo>
                  <a:lnTo>
                    <a:pt x="131" y="485"/>
                  </a:lnTo>
                  <a:lnTo>
                    <a:pt x="131" y="476"/>
                  </a:lnTo>
                  <a:lnTo>
                    <a:pt x="133" y="468"/>
                  </a:lnTo>
                  <a:lnTo>
                    <a:pt x="134" y="460"/>
                  </a:lnTo>
                  <a:lnTo>
                    <a:pt x="136" y="453"/>
                  </a:lnTo>
                  <a:lnTo>
                    <a:pt x="137" y="445"/>
                  </a:lnTo>
                  <a:lnTo>
                    <a:pt x="139" y="439"/>
                  </a:lnTo>
                  <a:lnTo>
                    <a:pt x="139" y="431"/>
                  </a:lnTo>
                  <a:lnTo>
                    <a:pt x="141" y="424"/>
                  </a:lnTo>
                  <a:lnTo>
                    <a:pt x="141" y="418"/>
                  </a:lnTo>
                  <a:lnTo>
                    <a:pt x="142" y="412"/>
                  </a:lnTo>
                  <a:lnTo>
                    <a:pt x="144" y="405"/>
                  </a:lnTo>
                  <a:lnTo>
                    <a:pt x="144" y="399"/>
                  </a:lnTo>
                  <a:lnTo>
                    <a:pt x="145" y="392"/>
                  </a:lnTo>
                  <a:lnTo>
                    <a:pt x="145" y="384"/>
                  </a:lnTo>
                  <a:lnTo>
                    <a:pt x="147" y="378"/>
                  </a:lnTo>
                  <a:lnTo>
                    <a:pt x="147" y="370"/>
                  </a:lnTo>
                  <a:lnTo>
                    <a:pt x="147" y="362"/>
                  </a:lnTo>
                  <a:lnTo>
                    <a:pt x="149" y="354"/>
                  </a:lnTo>
                  <a:lnTo>
                    <a:pt x="149" y="346"/>
                  </a:lnTo>
                  <a:lnTo>
                    <a:pt x="150" y="336"/>
                  </a:lnTo>
                  <a:lnTo>
                    <a:pt x="150" y="327"/>
                  </a:lnTo>
                  <a:lnTo>
                    <a:pt x="152" y="317"/>
                  </a:lnTo>
                  <a:lnTo>
                    <a:pt x="152" y="306"/>
                  </a:lnTo>
                  <a:lnTo>
                    <a:pt x="153" y="295"/>
                  </a:lnTo>
                  <a:lnTo>
                    <a:pt x="155" y="282"/>
                  </a:lnTo>
                  <a:lnTo>
                    <a:pt x="155" y="269"/>
                  </a:lnTo>
                  <a:lnTo>
                    <a:pt x="157" y="255"/>
                  </a:lnTo>
                  <a:lnTo>
                    <a:pt x="158" y="242"/>
                  </a:lnTo>
                  <a:lnTo>
                    <a:pt x="158" y="228"/>
                  </a:lnTo>
                  <a:lnTo>
                    <a:pt x="160" y="216"/>
                  </a:lnTo>
                  <a:lnTo>
                    <a:pt x="160" y="205"/>
                  </a:lnTo>
                  <a:lnTo>
                    <a:pt x="161" y="194"/>
                  </a:lnTo>
                  <a:lnTo>
                    <a:pt x="161" y="183"/>
                  </a:lnTo>
                  <a:lnTo>
                    <a:pt x="163" y="175"/>
                  </a:lnTo>
                  <a:lnTo>
                    <a:pt x="163" y="165"/>
                  </a:lnTo>
                  <a:lnTo>
                    <a:pt x="165" y="157"/>
                  </a:lnTo>
                  <a:lnTo>
                    <a:pt x="165" y="149"/>
                  </a:lnTo>
                  <a:lnTo>
                    <a:pt x="165" y="141"/>
                  </a:lnTo>
                  <a:lnTo>
                    <a:pt x="166" y="135"/>
                  </a:lnTo>
                  <a:lnTo>
                    <a:pt x="166" y="127"/>
                  </a:lnTo>
                  <a:lnTo>
                    <a:pt x="166" y="120"/>
                  </a:lnTo>
                  <a:lnTo>
                    <a:pt x="166" y="114"/>
                  </a:lnTo>
                  <a:lnTo>
                    <a:pt x="168" y="109"/>
                  </a:lnTo>
                  <a:lnTo>
                    <a:pt x="168" y="103"/>
                  </a:lnTo>
                  <a:lnTo>
                    <a:pt x="168" y="96"/>
                  </a:lnTo>
                  <a:lnTo>
                    <a:pt x="168" y="92"/>
                  </a:lnTo>
                  <a:lnTo>
                    <a:pt x="168" y="85"/>
                  </a:lnTo>
                  <a:lnTo>
                    <a:pt x="168" y="79"/>
                  </a:lnTo>
                  <a:lnTo>
                    <a:pt x="168" y="74"/>
                  </a:lnTo>
                  <a:lnTo>
                    <a:pt x="168" y="68"/>
                  </a:lnTo>
                  <a:lnTo>
                    <a:pt x="168" y="61"/>
                  </a:lnTo>
                  <a:lnTo>
                    <a:pt x="168" y="55"/>
                  </a:lnTo>
                  <a:lnTo>
                    <a:pt x="168" y="48"/>
                  </a:lnTo>
                  <a:lnTo>
                    <a:pt x="168" y="42"/>
                  </a:lnTo>
                  <a:lnTo>
                    <a:pt x="168" y="34"/>
                  </a:lnTo>
                  <a:lnTo>
                    <a:pt x="168" y="26"/>
                  </a:lnTo>
                  <a:lnTo>
                    <a:pt x="168" y="18"/>
                  </a:lnTo>
                  <a:lnTo>
                    <a:pt x="168" y="10"/>
                  </a:lnTo>
                  <a:lnTo>
                    <a:pt x="168" y="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8" name="Freeform 27">
              <a:extLst>
                <a:ext uri="{FF2B5EF4-FFF2-40B4-BE49-F238E27FC236}">
                  <a16:creationId xmlns:a16="http://schemas.microsoft.com/office/drawing/2014/main" id="{52C96B90-ADF7-8D43-A76C-DA1D80162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500" y="4460875"/>
              <a:ext cx="1260475" cy="720725"/>
            </a:xfrm>
            <a:custGeom>
              <a:avLst/>
              <a:gdLst>
                <a:gd name="T0" fmla="*/ 2147483646 w 1587"/>
                <a:gd name="T1" fmla="*/ 2147483646 h 907"/>
                <a:gd name="T2" fmla="*/ 2147483646 w 1587"/>
                <a:gd name="T3" fmla="*/ 2147483646 h 907"/>
                <a:gd name="T4" fmla="*/ 2147483646 w 1587"/>
                <a:gd name="T5" fmla="*/ 2147483646 h 907"/>
                <a:gd name="T6" fmla="*/ 2147483646 w 1587"/>
                <a:gd name="T7" fmla="*/ 2147483646 h 907"/>
                <a:gd name="T8" fmla="*/ 2147483646 w 1587"/>
                <a:gd name="T9" fmla="*/ 2147483646 h 907"/>
                <a:gd name="T10" fmla="*/ 2147483646 w 1587"/>
                <a:gd name="T11" fmla="*/ 2147483646 h 907"/>
                <a:gd name="T12" fmla="*/ 2147483646 w 1587"/>
                <a:gd name="T13" fmla="*/ 2147483646 h 907"/>
                <a:gd name="T14" fmla="*/ 2147483646 w 1587"/>
                <a:gd name="T15" fmla="*/ 2147483646 h 907"/>
                <a:gd name="T16" fmla="*/ 2147483646 w 1587"/>
                <a:gd name="T17" fmla="*/ 2147483646 h 907"/>
                <a:gd name="T18" fmla="*/ 2147483646 w 1587"/>
                <a:gd name="T19" fmla="*/ 2147483646 h 907"/>
                <a:gd name="T20" fmla="*/ 0 w 1587"/>
                <a:gd name="T21" fmla="*/ 2147483646 h 907"/>
                <a:gd name="T22" fmla="*/ 2147483646 w 1587"/>
                <a:gd name="T23" fmla="*/ 2147483646 h 907"/>
                <a:gd name="T24" fmla="*/ 2147483646 w 1587"/>
                <a:gd name="T25" fmla="*/ 2147483646 h 907"/>
                <a:gd name="T26" fmla="*/ 2147483646 w 1587"/>
                <a:gd name="T27" fmla="*/ 2147483646 h 907"/>
                <a:gd name="T28" fmla="*/ 2147483646 w 1587"/>
                <a:gd name="T29" fmla="*/ 2147483646 h 907"/>
                <a:gd name="T30" fmla="*/ 2147483646 w 1587"/>
                <a:gd name="T31" fmla="*/ 2147483646 h 907"/>
                <a:gd name="T32" fmla="*/ 2147483646 w 1587"/>
                <a:gd name="T33" fmla="*/ 2147483646 h 907"/>
                <a:gd name="T34" fmla="*/ 2147483646 w 1587"/>
                <a:gd name="T35" fmla="*/ 2147483646 h 907"/>
                <a:gd name="T36" fmla="*/ 2147483646 w 1587"/>
                <a:gd name="T37" fmla="*/ 2147483646 h 907"/>
                <a:gd name="T38" fmla="*/ 2147483646 w 1587"/>
                <a:gd name="T39" fmla="*/ 2147483646 h 907"/>
                <a:gd name="T40" fmla="*/ 2147483646 w 1587"/>
                <a:gd name="T41" fmla="*/ 2147483646 h 907"/>
                <a:gd name="T42" fmla="*/ 2147483646 w 1587"/>
                <a:gd name="T43" fmla="*/ 2147483646 h 907"/>
                <a:gd name="T44" fmla="*/ 2147483646 w 1587"/>
                <a:gd name="T45" fmla="*/ 2147483646 h 907"/>
                <a:gd name="T46" fmla="*/ 2147483646 w 1587"/>
                <a:gd name="T47" fmla="*/ 2147483646 h 907"/>
                <a:gd name="T48" fmla="*/ 2147483646 w 1587"/>
                <a:gd name="T49" fmla="*/ 2147483646 h 907"/>
                <a:gd name="T50" fmla="*/ 2147483646 w 1587"/>
                <a:gd name="T51" fmla="*/ 2147483646 h 907"/>
                <a:gd name="T52" fmla="*/ 2147483646 w 1587"/>
                <a:gd name="T53" fmla="*/ 2147483646 h 907"/>
                <a:gd name="T54" fmla="*/ 2147483646 w 1587"/>
                <a:gd name="T55" fmla="*/ 2147483646 h 907"/>
                <a:gd name="T56" fmla="*/ 2147483646 w 1587"/>
                <a:gd name="T57" fmla="*/ 2147483646 h 907"/>
                <a:gd name="T58" fmla="*/ 2147483646 w 1587"/>
                <a:gd name="T59" fmla="*/ 2147483646 h 907"/>
                <a:gd name="T60" fmla="*/ 2147483646 w 1587"/>
                <a:gd name="T61" fmla="*/ 2147483646 h 907"/>
                <a:gd name="T62" fmla="*/ 2147483646 w 1587"/>
                <a:gd name="T63" fmla="*/ 2147483646 h 907"/>
                <a:gd name="T64" fmla="*/ 2147483646 w 1587"/>
                <a:gd name="T65" fmla="*/ 2147483646 h 907"/>
                <a:gd name="T66" fmla="*/ 2147483646 w 1587"/>
                <a:gd name="T67" fmla="*/ 2147483646 h 907"/>
                <a:gd name="T68" fmla="*/ 2147483646 w 1587"/>
                <a:gd name="T69" fmla="*/ 2147483646 h 907"/>
                <a:gd name="T70" fmla="*/ 2147483646 w 1587"/>
                <a:gd name="T71" fmla="*/ 2147483646 h 907"/>
                <a:gd name="T72" fmla="*/ 2147483646 w 1587"/>
                <a:gd name="T73" fmla="*/ 2147483646 h 907"/>
                <a:gd name="T74" fmla="*/ 2147483646 w 1587"/>
                <a:gd name="T75" fmla="*/ 2147483646 h 907"/>
                <a:gd name="T76" fmla="*/ 2147483646 w 1587"/>
                <a:gd name="T77" fmla="*/ 2147483646 h 907"/>
                <a:gd name="T78" fmla="*/ 2147483646 w 1587"/>
                <a:gd name="T79" fmla="*/ 2147483646 h 907"/>
                <a:gd name="T80" fmla="*/ 2147483646 w 1587"/>
                <a:gd name="T81" fmla="*/ 2147483646 h 907"/>
                <a:gd name="T82" fmla="*/ 2147483646 w 1587"/>
                <a:gd name="T83" fmla="*/ 2147483646 h 907"/>
                <a:gd name="T84" fmla="*/ 2147483646 w 1587"/>
                <a:gd name="T85" fmla="*/ 2147483646 h 907"/>
                <a:gd name="T86" fmla="*/ 2147483646 w 1587"/>
                <a:gd name="T87" fmla="*/ 0 h 90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87"/>
                <a:gd name="T133" fmla="*/ 0 h 907"/>
                <a:gd name="T134" fmla="*/ 1587 w 1587"/>
                <a:gd name="T135" fmla="*/ 907 h 90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87" h="907">
                  <a:moveTo>
                    <a:pt x="794" y="0"/>
                  </a:moveTo>
                  <a:lnTo>
                    <a:pt x="754" y="0"/>
                  </a:lnTo>
                  <a:lnTo>
                    <a:pt x="714" y="1"/>
                  </a:lnTo>
                  <a:lnTo>
                    <a:pt x="674" y="5"/>
                  </a:lnTo>
                  <a:lnTo>
                    <a:pt x="634" y="9"/>
                  </a:lnTo>
                  <a:lnTo>
                    <a:pt x="595" y="14"/>
                  </a:lnTo>
                  <a:lnTo>
                    <a:pt x="558" y="21"/>
                  </a:lnTo>
                  <a:lnTo>
                    <a:pt x="522" y="27"/>
                  </a:lnTo>
                  <a:lnTo>
                    <a:pt x="485" y="35"/>
                  </a:lnTo>
                  <a:lnTo>
                    <a:pt x="450" y="45"/>
                  </a:lnTo>
                  <a:lnTo>
                    <a:pt x="416" y="54"/>
                  </a:lnTo>
                  <a:lnTo>
                    <a:pt x="382" y="65"/>
                  </a:lnTo>
                  <a:lnTo>
                    <a:pt x="350" y="77"/>
                  </a:lnTo>
                  <a:lnTo>
                    <a:pt x="320" y="89"/>
                  </a:lnTo>
                  <a:lnTo>
                    <a:pt x="290" y="104"/>
                  </a:lnTo>
                  <a:lnTo>
                    <a:pt x="261" y="118"/>
                  </a:lnTo>
                  <a:lnTo>
                    <a:pt x="234" y="133"/>
                  </a:lnTo>
                  <a:lnTo>
                    <a:pt x="206" y="149"/>
                  </a:lnTo>
                  <a:lnTo>
                    <a:pt x="182" y="165"/>
                  </a:lnTo>
                  <a:lnTo>
                    <a:pt x="158" y="182"/>
                  </a:lnTo>
                  <a:lnTo>
                    <a:pt x="136" y="200"/>
                  </a:lnTo>
                  <a:lnTo>
                    <a:pt x="115" y="217"/>
                  </a:lnTo>
                  <a:lnTo>
                    <a:pt x="96" y="237"/>
                  </a:lnTo>
                  <a:lnTo>
                    <a:pt x="78" y="256"/>
                  </a:lnTo>
                  <a:lnTo>
                    <a:pt x="62" y="277"/>
                  </a:lnTo>
                  <a:lnTo>
                    <a:pt x="48" y="297"/>
                  </a:lnTo>
                  <a:lnTo>
                    <a:pt x="37" y="318"/>
                  </a:lnTo>
                  <a:lnTo>
                    <a:pt x="25" y="339"/>
                  </a:lnTo>
                  <a:lnTo>
                    <a:pt x="16" y="361"/>
                  </a:lnTo>
                  <a:lnTo>
                    <a:pt x="9" y="384"/>
                  </a:lnTo>
                  <a:lnTo>
                    <a:pt x="5" y="406"/>
                  </a:lnTo>
                  <a:lnTo>
                    <a:pt x="1" y="430"/>
                  </a:lnTo>
                  <a:lnTo>
                    <a:pt x="0" y="453"/>
                  </a:lnTo>
                  <a:lnTo>
                    <a:pt x="1" y="477"/>
                  </a:lnTo>
                  <a:lnTo>
                    <a:pt x="5" y="499"/>
                  </a:lnTo>
                  <a:lnTo>
                    <a:pt x="9" y="521"/>
                  </a:lnTo>
                  <a:lnTo>
                    <a:pt x="16" y="544"/>
                  </a:lnTo>
                  <a:lnTo>
                    <a:pt x="25" y="566"/>
                  </a:lnTo>
                  <a:lnTo>
                    <a:pt x="37" y="589"/>
                  </a:lnTo>
                  <a:lnTo>
                    <a:pt x="48" y="609"/>
                  </a:lnTo>
                  <a:lnTo>
                    <a:pt x="62" y="630"/>
                  </a:lnTo>
                  <a:lnTo>
                    <a:pt x="78" y="649"/>
                  </a:lnTo>
                  <a:lnTo>
                    <a:pt x="96" y="669"/>
                  </a:lnTo>
                  <a:lnTo>
                    <a:pt x="115" y="688"/>
                  </a:lnTo>
                  <a:lnTo>
                    <a:pt x="136" y="707"/>
                  </a:lnTo>
                  <a:lnTo>
                    <a:pt x="158" y="725"/>
                  </a:lnTo>
                  <a:lnTo>
                    <a:pt x="182" y="742"/>
                  </a:lnTo>
                  <a:lnTo>
                    <a:pt x="206" y="758"/>
                  </a:lnTo>
                  <a:lnTo>
                    <a:pt x="234" y="774"/>
                  </a:lnTo>
                  <a:lnTo>
                    <a:pt x="261" y="789"/>
                  </a:lnTo>
                  <a:lnTo>
                    <a:pt x="290" y="803"/>
                  </a:lnTo>
                  <a:lnTo>
                    <a:pt x="320" y="816"/>
                  </a:lnTo>
                  <a:lnTo>
                    <a:pt x="350" y="829"/>
                  </a:lnTo>
                  <a:lnTo>
                    <a:pt x="382" y="841"/>
                  </a:lnTo>
                  <a:lnTo>
                    <a:pt x="416" y="853"/>
                  </a:lnTo>
                  <a:lnTo>
                    <a:pt x="450" y="862"/>
                  </a:lnTo>
                  <a:lnTo>
                    <a:pt x="485" y="870"/>
                  </a:lnTo>
                  <a:lnTo>
                    <a:pt x="522" y="880"/>
                  </a:lnTo>
                  <a:lnTo>
                    <a:pt x="558" y="886"/>
                  </a:lnTo>
                  <a:lnTo>
                    <a:pt x="595" y="893"/>
                  </a:lnTo>
                  <a:lnTo>
                    <a:pt x="634" y="897"/>
                  </a:lnTo>
                  <a:lnTo>
                    <a:pt x="674" y="901"/>
                  </a:lnTo>
                  <a:lnTo>
                    <a:pt x="714" y="904"/>
                  </a:lnTo>
                  <a:lnTo>
                    <a:pt x="754" y="905"/>
                  </a:lnTo>
                  <a:lnTo>
                    <a:pt x="794" y="907"/>
                  </a:lnTo>
                  <a:lnTo>
                    <a:pt x="835" y="905"/>
                  </a:lnTo>
                  <a:lnTo>
                    <a:pt x="875" y="904"/>
                  </a:lnTo>
                  <a:lnTo>
                    <a:pt x="915" y="901"/>
                  </a:lnTo>
                  <a:lnTo>
                    <a:pt x="954" y="897"/>
                  </a:lnTo>
                  <a:lnTo>
                    <a:pt x="992" y="893"/>
                  </a:lnTo>
                  <a:lnTo>
                    <a:pt x="1030" y="886"/>
                  </a:lnTo>
                  <a:lnTo>
                    <a:pt x="1067" y="880"/>
                  </a:lnTo>
                  <a:lnTo>
                    <a:pt x="1102" y="870"/>
                  </a:lnTo>
                  <a:lnTo>
                    <a:pt x="1138" y="862"/>
                  </a:lnTo>
                  <a:lnTo>
                    <a:pt x="1173" y="853"/>
                  </a:lnTo>
                  <a:lnTo>
                    <a:pt x="1205" y="841"/>
                  </a:lnTo>
                  <a:lnTo>
                    <a:pt x="1238" y="829"/>
                  </a:lnTo>
                  <a:lnTo>
                    <a:pt x="1269" y="816"/>
                  </a:lnTo>
                  <a:lnTo>
                    <a:pt x="1299" y="803"/>
                  </a:lnTo>
                  <a:lnTo>
                    <a:pt x="1328" y="789"/>
                  </a:lnTo>
                  <a:lnTo>
                    <a:pt x="1355" y="774"/>
                  </a:lnTo>
                  <a:lnTo>
                    <a:pt x="1381" y="758"/>
                  </a:lnTo>
                  <a:lnTo>
                    <a:pt x="1406" y="742"/>
                  </a:lnTo>
                  <a:lnTo>
                    <a:pt x="1430" y="725"/>
                  </a:lnTo>
                  <a:lnTo>
                    <a:pt x="1453" y="707"/>
                  </a:lnTo>
                  <a:lnTo>
                    <a:pt x="1472" y="688"/>
                  </a:lnTo>
                  <a:lnTo>
                    <a:pt x="1491" y="669"/>
                  </a:lnTo>
                  <a:lnTo>
                    <a:pt x="1509" y="649"/>
                  </a:lnTo>
                  <a:lnTo>
                    <a:pt x="1525" y="630"/>
                  </a:lnTo>
                  <a:lnTo>
                    <a:pt x="1539" y="609"/>
                  </a:lnTo>
                  <a:lnTo>
                    <a:pt x="1552" y="589"/>
                  </a:lnTo>
                  <a:lnTo>
                    <a:pt x="1563" y="566"/>
                  </a:lnTo>
                  <a:lnTo>
                    <a:pt x="1571" y="544"/>
                  </a:lnTo>
                  <a:lnTo>
                    <a:pt x="1579" y="521"/>
                  </a:lnTo>
                  <a:lnTo>
                    <a:pt x="1584" y="499"/>
                  </a:lnTo>
                  <a:lnTo>
                    <a:pt x="1587" y="477"/>
                  </a:lnTo>
                  <a:lnTo>
                    <a:pt x="1587" y="453"/>
                  </a:lnTo>
                  <a:lnTo>
                    <a:pt x="1587" y="430"/>
                  </a:lnTo>
                  <a:lnTo>
                    <a:pt x="1584" y="406"/>
                  </a:lnTo>
                  <a:lnTo>
                    <a:pt x="1579" y="384"/>
                  </a:lnTo>
                  <a:lnTo>
                    <a:pt x="1571" y="361"/>
                  </a:lnTo>
                  <a:lnTo>
                    <a:pt x="1563" y="339"/>
                  </a:lnTo>
                  <a:lnTo>
                    <a:pt x="1552" y="318"/>
                  </a:lnTo>
                  <a:lnTo>
                    <a:pt x="1539" y="297"/>
                  </a:lnTo>
                  <a:lnTo>
                    <a:pt x="1525" y="277"/>
                  </a:lnTo>
                  <a:lnTo>
                    <a:pt x="1509" y="256"/>
                  </a:lnTo>
                  <a:lnTo>
                    <a:pt x="1491" y="237"/>
                  </a:lnTo>
                  <a:lnTo>
                    <a:pt x="1472" y="217"/>
                  </a:lnTo>
                  <a:lnTo>
                    <a:pt x="1453" y="200"/>
                  </a:lnTo>
                  <a:lnTo>
                    <a:pt x="1430" y="182"/>
                  </a:lnTo>
                  <a:lnTo>
                    <a:pt x="1406" y="165"/>
                  </a:lnTo>
                  <a:lnTo>
                    <a:pt x="1381" y="149"/>
                  </a:lnTo>
                  <a:lnTo>
                    <a:pt x="1355" y="133"/>
                  </a:lnTo>
                  <a:lnTo>
                    <a:pt x="1328" y="118"/>
                  </a:lnTo>
                  <a:lnTo>
                    <a:pt x="1299" y="104"/>
                  </a:lnTo>
                  <a:lnTo>
                    <a:pt x="1269" y="89"/>
                  </a:lnTo>
                  <a:lnTo>
                    <a:pt x="1238" y="77"/>
                  </a:lnTo>
                  <a:lnTo>
                    <a:pt x="1205" y="65"/>
                  </a:lnTo>
                  <a:lnTo>
                    <a:pt x="1173" y="54"/>
                  </a:lnTo>
                  <a:lnTo>
                    <a:pt x="1138" y="45"/>
                  </a:lnTo>
                  <a:lnTo>
                    <a:pt x="1102" y="35"/>
                  </a:lnTo>
                  <a:lnTo>
                    <a:pt x="1067" y="27"/>
                  </a:lnTo>
                  <a:lnTo>
                    <a:pt x="1030" y="21"/>
                  </a:lnTo>
                  <a:lnTo>
                    <a:pt x="992" y="14"/>
                  </a:lnTo>
                  <a:lnTo>
                    <a:pt x="954" y="9"/>
                  </a:lnTo>
                  <a:lnTo>
                    <a:pt x="915" y="5"/>
                  </a:lnTo>
                  <a:lnTo>
                    <a:pt x="875" y="1"/>
                  </a:lnTo>
                  <a:lnTo>
                    <a:pt x="835" y="0"/>
                  </a:lnTo>
                  <a:lnTo>
                    <a:pt x="794" y="0"/>
                  </a:lnTo>
                </a:path>
              </a:pathLst>
            </a:custGeom>
            <a:solidFill>
              <a:schemeClr val="bg1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59" name="Rectangle 28">
              <a:extLst>
                <a:ext uri="{FF2B5EF4-FFF2-40B4-BE49-F238E27FC236}">
                  <a16:creationId xmlns:a16="http://schemas.microsoft.com/office/drawing/2014/main" id="{1B8157D2-0E25-CC4C-8DEE-528A7005B4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1950" y="4684712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0" name="Rectangle 29">
              <a:extLst>
                <a:ext uri="{FF2B5EF4-FFF2-40B4-BE49-F238E27FC236}">
                  <a16:creationId xmlns:a16="http://schemas.microsoft.com/office/drawing/2014/main" id="{5E0971EF-3FB8-CD4D-A320-7EFA7A7533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3400" y="480060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1" name="Rectangle 30">
              <a:extLst>
                <a:ext uri="{FF2B5EF4-FFF2-40B4-BE49-F238E27FC236}">
                  <a16:creationId xmlns:a16="http://schemas.microsoft.com/office/drawing/2014/main" id="{8E676C96-FB3B-A64D-B2C5-8A7A35915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4700" y="4684712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2" name="Rectangle 31">
              <a:extLst>
                <a:ext uri="{FF2B5EF4-FFF2-40B4-BE49-F238E27FC236}">
                  <a16:creationId xmlns:a16="http://schemas.microsoft.com/office/drawing/2014/main" id="{423E383B-DA5F-1247-BE53-7B935732F2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4588" y="4684712"/>
              <a:ext cx="1714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3" name="Rectangle 32">
              <a:extLst>
                <a:ext uri="{FF2B5EF4-FFF2-40B4-BE49-F238E27FC236}">
                  <a16:creationId xmlns:a16="http://schemas.microsoft.com/office/drawing/2014/main" id="{A72623BA-AD75-A548-B0A9-B32357F8D5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9800" y="4684712"/>
              <a:ext cx="18573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4" name="Freeform 33">
              <a:extLst>
                <a:ext uri="{FF2B5EF4-FFF2-40B4-BE49-F238E27FC236}">
                  <a16:creationId xmlns:a16="http://schemas.microsoft.com/office/drawing/2014/main" id="{1FF387F5-94B0-1A46-BDC5-16E9A3491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813" y="2101850"/>
              <a:ext cx="76200" cy="152400"/>
            </a:xfrm>
            <a:custGeom>
              <a:avLst/>
              <a:gdLst>
                <a:gd name="T0" fmla="*/ 0 w 96"/>
                <a:gd name="T1" fmla="*/ 0 h 192"/>
                <a:gd name="T2" fmla="*/ 2147483646 w 96"/>
                <a:gd name="T3" fmla="*/ 2147483646 h 192"/>
                <a:gd name="T4" fmla="*/ 2147483646 w 96"/>
                <a:gd name="T5" fmla="*/ 0 h 192"/>
                <a:gd name="T6" fmla="*/ 2147483646 w 96"/>
                <a:gd name="T7" fmla="*/ 0 h 192"/>
                <a:gd name="T8" fmla="*/ 0 w 96"/>
                <a:gd name="T9" fmla="*/ 0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6"/>
                <a:gd name="T16" fmla="*/ 0 h 192"/>
                <a:gd name="T17" fmla="*/ 96 w 96"/>
                <a:gd name="T18" fmla="*/ 192 h 1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6" h="192">
                  <a:moveTo>
                    <a:pt x="0" y="0"/>
                  </a:moveTo>
                  <a:lnTo>
                    <a:pt x="64" y="192"/>
                  </a:lnTo>
                  <a:lnTo>
                    <a:pt x="96" y="0"/>
                  </a:lnTo>
                  <a:lnTo>
                    <a:pt x="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65" name="Line 34">
              <a:extLst>
                <a:ext uri="{FF2B5EF4-FFF2-40B4-BE49-F238E27FC236}">
                  <a16:creationId xmlns:a16="http://schemas.microsoft.com/office/drawing/2014/main" id="{BF51BFDA-7852-3F4A-ADF6-2E604225B4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22613" y="1771650"/>
              <a:ext cx="1587" cy="330200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6" name="Rectangle 35">
              <a:extLst>
                <a:ext uri="{FF2B5EF4-FFF2-40B4-BE49-F238E27FC236}">
                  <a16:creationId xmlns:a16="http://schemas.microsoft.com/office/drawing/2014/main" id="{A5F700A2-CB8B-BE40-BB76-F640890003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9450" y="4678362"/>
              <a:ext cx="10099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7" name="Freeform 36">
              <a:extLst>
                <a:ext uri="{FF2B5EF4-FFF2-40B4-BE49-F238E27FC236}">
                  <a16:creationId xmlns:a16="http://schemas.microsoft.com/office/drawing/2014/main" id="{98BDEF60-3D38-6D4E-8137-1AADCD746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500" y="2301875"/>
              <a:ext cx="1260475" cy="720725"/>
            </a:xfrm>
            <a:custGeom>
              <a:avLst/>
              <a:gdLst>
                <a:gd name="T0" fmla="*/ 2147483646 w 1587"/>
                <a:gd name="T1" fmla="*/ 2147483646 h 907"/>
                <a:gd name="T2" fmla="*/ 2147483646 w 1587"/>
                <a:gd name="T3" fmla="*/ 2147483646 h 907"/>
                <a:gd name="T4" fmla="*/ 2147483646 w 1587"/>
                <a:gd name="T5" fmla="*/ 2147483646 h 907"/>
                <a:gd name="T6" fmla="*/ 2147483646 w 1587"/>
                <a:gd name="T7" fmla="*/ 2147483646 h 907"/>
                <a:gd name="T8" fmla="*/ 2147483646 w 1587"/>
                <a:gd name="T9" fmla="*/ 2147483646 h 907"/>
                <a:gd name="T10" fmla="*/ 2147483646 w 1587"/>
                <a:gd name="T11" fmla="*/ 2147483646 h 907"/>
                <a:gd name="T12" fmla="*/ 2147483646 w 1587"/>
                <a:gd name="T13" fmla="*/ 2147483646 h 907"/>
                <a:gd name="T14" fmla="*/ 2147483646 w 1587"/>
                <a:gd name="T15" fmla="*/ 2147483646 h 907"/>
                <a:gd name="T16" fmla="*/ 2147483646 w 1587"/>
                <a:gd name="T17" fmla="*/ 2147483646 h 907"/>
                <a:gd name="T18" fmla="*/ 2147483646 w 1587"/>
                <a:gd name="T19" fmla="*/ 2147483646 h 907"/>
                <a:gd name="T20" fmla="*/ 0 w 1587"/>
                <a:gd name="T21" fmla="*/ 2147483646 h 907"/>
                <a:gd name="T22" fmla="*/ 2147483646 w 1587"/>
                <a:gd name="T23" fmla="*/ 2147483646 h 907"/>
                <a:gd name="T24" fmla="*/ 2147483646 w 1587"/>
                <a:gd name="T25" fmla="*/ 2147483646 h 907"/>
                <a:gd name="T26" fmla="*/ 2147483646 w 1587"/>
                <a:gd name="T27" fmla="*/ 2147483646 h 907"/>
                <a:gd name="T28" fmla="*/ 2147483646 w 1587"/>
                <a:gd name="T29" fmla="*/ 2147483646 h 907"/>
                <a:gd name="T30" fmla="*/ 2147483646 w 1587"/>
                <a:gd name="T31" fmla="*/ 2147483646 h 907"/>
                <a:gd name="T32" fmla="*/ 2147483646 w 1587"/>
                <a:gd name="T33" fmla="*/ 2147483646 h 907"/>
                <a:gd name="T34" fmla="*/ 2147483646 w 1587"/>
                <a:gd name="T35" fmla="*/ 2147483646 h 907"/>
                <a:gd name="T36" fmla="*/ 2147483646 w 1587"/>
                <a:gd name="T37" fmla="*/ 2147483646 h 907"/>
                <a:gd name="T38" fmla="*/ 2147483646 w 1587"/>
                <a:gd name="T39" fmla="*/ 2147483646 h 907"/>
                <a:gd name="T40" fmla="*/ 2147483646 w 1587"/>
                <a:gd name="T41" fmla="*/ 2147483646 h 907"/>
                <a:gd name="T42" fmla="*/ 2147483646 w 1587"/>
                <a:gd name="T43" fmla="*/ 2147483646 h 907"/>
                <a:gd name="T44" fmla="*/ 2147483646 w 1587"/>
                <a:gd name="T45" fmla="*/ 2147483646 h 907"/>
                <a:gd name="T46" fmla="*/ 2147483646 w 1587"/>
                <a:gd name="T47" fmla="*/ 2147483646 h 907"/>
                <a:gd name="T48" fmla="*/ 2147483646 w 1587"/>
                <a:gd name="T49" fmla="*/ 2147483646 h 907"/>
                <a:gd name="T50" fmla="*/ 2147483646 w 1587"/>
                <a:gd name="T51" fmla="*/ 2147483646 h 907"/>
                <a:gd name="T52" fmla="*/ 2147483646 w 1587"/>
                <a:gd name="T53" fmla="*/ 2147483646 h 907"/>
                <a:gd name="T54" fmla="*/ 2147483646 w 1587"/>
                <a:gd name="T55" fmla="*/ 2147483646 h 907"/>
                <a:gd name="T56" fmla="*/ 2147483646 w 1587"/>
                <a:gd name="T57" fmla="*/ 2147483646 h 907"/>
                <a:gd name="T58" fmla="*/ 2147483646 w 1587"/>
                <a:gd name="T59" fmla="*/ 2147483646 h 907"/>
                <a:gd name="T60" fmla="*/ 2147483646 w 1587"/>
                <a:gd name="T61" fmla="*/ 2147483646 h 907"/>
                <a:gd name="T62" fmla="*/ 2147483646 w 1587"/>
                <a:gd name="T63" fmla="*/ 2147483646 h 907"/>
                <a:gd name="T64" fmla="*/ 2147483646 w 1587"/>
                <a:gd name="T65" fmla="*/ 2147483646 h 907"/>
                <a:gd name="T66" fmla="*/ 2147483646 w 1587"/>
                <a:gd name="T67" fmla="*/ 2147483646 h 907"/>
                <a:gd name="T68" fmla="*/ 2147483646 w 1587"/>
                <a:gd name="T69" fmla="*/ 2147483646 h 907"/>
                <a:gd name="T70" fmla="*/ 2147483646 w 1587"/>
                <a:gd name="T71" fmla="*/ 2147483646 h 907"/>
                <a:gd name="T72" fmla="*/ 2147483646 w 1587"/>
                <a:gd name="T73" fmla="*/ 2147483646 h 907"/>
                <a:gd name="T74" fmla="*/ 2147483646 w 1587"/>
                <a:gd name="T75" fmla="*/ 2147483646 h 907"/>
                <a:gd name="T76" fmla="*/ 2147483646 w 1587"/>
                <a:gd name="T77" fmla="*/ 2147483646 h 907"/>
                <a:gd name="T78" fmla="*/ 2147483646 w 1587"/>
                <a:gd name="T79" fmla="*/ 2147483646 h 907"/>
                <a:gd name="T80" fmla="*/ 2147483646 w 1587"/>
                <a:gd name="T81" fmla="*/ 2147483646 h 907"/>
                <a:gd name="T82" fmla="*/ 2147483646 w 1587"/>
                <a:gd name="T83" fmla="*/ 2147483646 h 907"/>
                <a:gd name="T84" fmla="*/ 2147483646 w 1587"/>
                <a:gd name="T85" fmla="*/ 2147483646 h 907"/>
                <a:gd name="T86" fmla="*/ 2147483646 w 1587"/>
                <a:gd name="T87" fmla="*/ 0 h 90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87"/>
                <a:gd name="T133" fmla="*/ 0 h 907"/>
                <a:gd name="T134" fmla="*/ 1587 w 1587"/>
                <a:gd name="T135" fmla="*/ 907 h 90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87" h="907">
                  <a:moveTo>
                    <a:pt x="794" y="0"/>
                  </a:moveTo>
                  <a:lnTo>
                    <a:pt x="754" y="0"/>
                  </a:lnTo>
                  <a:lnTo>
                    <a:pt x="714" y="1"/>
                  </a:lnTo>
                  <a:lnTo>
                    <a:pt x="674" y="5"/>
                  </a:lnTo>
                  <a:lnTo>
                    <a:pt x="634" y="9"/>
                  </a:lnTo>
                  <a:lnTo>
                    <a:pt x="595" y="14"/>
                  </a:lnTo>
                  <a:lnTo>
                    <a:pt x="558" y="21"/>
                  </a:lnTo>
                  <a:lnTo>
                    <a:pt x="522" y="27"/>
                  </a:lnTo>
                  <a:lnTo>
                    <a:pt x="485" y="35"/>
                  </a:lnTo>
                  <a:lnTo>
                    <a:pt x="450" y="45"/>
                  </a:lnTo>
                  <a:lnTo>
                    <a:pt x="416" y="54"/>
                  </a:lnTo>
                  <a:lnTo>
                    <a:pt x="382" y="65"/>
                  </a:lnTo>
                  <a:lnTo>
                    <a:pt x="350" y="77"/>
                  </a:lnTo>
                  <a:lnTo>
                    <a:pt x="320" y="89"/>
                  </a:lnTo>
                  <a:lnTo>
                    <a:pt x="290" y="104"/>
                  </a:lnTo>
                  <a:lnTo>
                    <a:pt x="261" y="118"/>
                  </a:lnTo>
                  <a:lnTo>
                    <a:pt x="234" y="133"/>
                  </a:lnTo>
                  <a:lnTo>
                    <a:pt x="206" y="149"/>
                  </a:lnTo>
                  <a:lnTo>
                    <a:pt x="182" y="165"/>
                  </a:lnTo>
                  <a:lnTo>
                    <a:pt x="158" y="182"/>
                  </a:lnTo>
                  <a:lnTo>
                    <a:pt x="136" y="200"/>
                  </a:lnTo>
                  <a:lnTo>
                    <a:pt x="115" y="217"/>
                  </a:lnTo>
                  <a:lnTo>
                    <a:pt x="96" y="237"/>
                  </a:lnTo>
                  <a:lnTo>
                    <a:pt x="78" y="256"/>
                  </a:lnTo>
                  <a:lnTo>
                    <a:pt x="62" y="277"/>
                  </a:lnTo>
                  <a:lnTo>
                    <a:pt x="48" y="297"/>
                  </a:lnTo>
                  <a:lnTo>
                    <a:pt x="37" y="318"/>
                  </a:lnTo>
                  <a:lnTo>
                    <a:pt x="25" y="339"/>
                  </a:lnTo>
                  <a:lnTo>
                    <a:pt x="16" y="361"/>
                  </a:lnTo>
                  <a:lnTo>
                    <a:pt x="9" y="384"/>
                  </a:lnTo>
                  <a:lnTo>
                    <a:pt x="5" y="406"/>
                  </a:lnTo>
                  <a:lnTo>
                    <a:pt x="1" y="430"/>
                  </a:lnTo>
                  <a:lnTo>
                    <a:pt x="0" y="453"/>
                  </a:lnTo>
                  <a:lnTo>
                    <a:pt x="1" y="477"/>
                  </a:lnTo>
                  <a:lnTo>
                    <a:pt x="5" y="499"/>
                  </a:lnTo>
                  <a:lnTo>
                    <a:pt x="9" y="521"/>
                  </a:lnTo>
                  <a:lnTo>
                    <a:pt x="16" y="544"/>
                  </a:lnTo>
                  <a:lnTo>
                    <a:pt x="25" y="566"/>
                  </a:lnTo>
                  <a:lnTo>
                    <a:pt x="37" y="589"/>
                  </a:lnTo>
                  <a:lnTo>
                    <a:pt x="48" y="609"/>
                  </a:lnTo>
                  <a:lnTo>
                    <a:pt x="62" y="630"/>
                  </a:lnTo>
                  <a:lnTo>
                    <a:pt x="78" y="649"/>
                  </a:lnTo>
                  <a:lnTo>
                    <a:pt x="96" y="669"/>
                  </a:lnTo>
                  <a:lnTo>
                    <a:pt x="115" y="688"/>
                  </a:lnTo>
                  <a:lnTo>
                    <a:pt x="136" y="707"/>
                  </a:lnTo>
                  <a:lnTo>
                    <a:pt x="158" y="725"/>
                  </a:lnTo>
                  <a:lnTo>
                    <a:pt x="182" y="742"/>
                  </a:lnTo>
                  <a:lnTo>
                    <a:pt x="206" y="758"/>
                  </a:lnTo>
                  <a:lnTo>
                    <a:pt x="234" y="774"/>
                  </a:lnTo>
                  <a:lnTo>
                    <a:pt x="261" y="789"/>
                  </a:lnTo>
                  <a:lnTo>
                    <a:pt x="290" y="803"/>
                  </a:lnTo>
                  <a:lnTo>
                    <a:pt x="320" y="816"/>
                  </a:lnTo>
                  <a:lnTo>
                    <a:pt x="350" y="829"/>
                  </a:lnTo>
                  <a:lnTo>
                    <a:pt x="382" y="841"/>
                  </a:lnTo>
                  <a:lnTo>
                    <a:pt x="416" y="853"/>
                  </a:lnTo>
                  <a:lnTo>
                    <a:pt x="450" y="862"/>
                  </a:lnTo>
                  <a:lnTo>
                    <a:pt x="485" y="870"/>
                  </a:lnTo>
                  <a:lnTo>
                    <a:pt x="522" y="880"/>
                  </a:lnTo>
                  <a:lnTo>
                    <a:pt x="558" y="886"/>
                  </a:lnTo>
                  <a:lnTo>
                    <a:pt x="595" y="893"/>
                  </a:lnTo>
                  <a:lnTo>
                    <a:pt x="634" y="897"/>
                  </a:lnTo>
                  <a:lnTo>
                    <a:pt x="674" y="901"/>
                  </a:lnTo>
                  <a:lnTo>
                    <a:pt x="714" y="904"/>
                  </a:lnTo>
                  <a:lnTo>
                    <a:pt x="754" y="905"/>
                  </a:lnTo>
                  <a:lnTo>
                    <a:pt x="794" y="907"/>
                  </a:lnTo>
                  <a:lnTo>
                    <a:pt x="835" y="905"/>
                  </a:lnTo>
                  <a:lnTo>
                    <a:pt x="875" y="904"/>
                  </a:lnTo>
                  <a:lnTo>
                    <a:pt x="915" y="901"/>
                  </a:lnTo>
                  <a:lnTo>
                    <a:pt x="954" y="897"/>
                  </a:lnTo>
                  <a:lnTo>
                    <a:pt x="992" y="893"/>
                  </a:lnTo>
                  <a:lnTo>
                    <a:pt x="1030" y="886"/>
                  </a:lnTo>
                  <a:lnTo>
                    <a:pt x="1067" y="880"/>
                  </a:lnTo>
                  <a:lnTo>
                    <a:pt x="1102" y="870"/>
                  </a:lnTo>
                  <a:lnTo>
                    <a:pt x="1138" y="862"/>
                  </a:lnTo>
                  <a:lnTo>
                    <a:pt x="1173" y="853"/>
                  </a:lnTo>
                  <a:lnTo>
                    <a:pt x="1205" y="841"/>
                  </a:lnTo>
                  <a:lnTo>
                    <a:pt x="1238" y="829"/>
                  </a:lnTo>
                  <a:lnTo>
                    <a:pt x="1269" y="816"/>
                  </a:lnTo>
                  <a:lnTo>
                    <a:pt x="1299" y="803"/>
                  </a:lnTo>
                  <a:lnTo>
                    <a:pt x="1328" y="789"/>
                  </a:lnTo>
                  <a:lnTo>
                    <a:pt x="1355" y="774"/>
                  </a:lnTo>
                  <a:lnTo>
                    <a:pt x="1381" y="758"/>
                  </a:lnTo>
                  <a:lnTo>
                    <a:pt x="1406" y="742"/>
                  </a:lnTo>
                  <a:lnTo>
                    <a:pt x="1430" y="725"/>
                  </a:lnTo>
                  <a:lnTo>
                    <a:pt x="1453" y="707"/>
                  </a:lnTo>
                  <a:lnTo>
                    <a:pt x="1472" y="688"/>
                  </a:lnTo>
                  <a:lnTo>
                    <a:pt x="1491" y="669"/>
                  </a:lnTo>
                  <a:lnTo>
                    <a:pt x="1509" y="649"/>
                  </a:lnTo>
                  <a:lnTo>
                    <a:pt x="1525" y="630"/>
                  </a:lnTo>
                  <a:lnTo>
                    <a:pt x="1539" y="609"/>
                  </a:lnTo>
                  <a:lnTo>
                    <a:pt x="1552" y="589"/>
                  </a:lnTo>
                  <a:lnTo>
                    <a:pt x="1563" y="566"/>
                  </a:lnTo>
                  <a:lnTo>
                    <a:pt x="1571" y="544"/>
                  </a:lnTo>
                  <a:lnTo>
                    <a:pt x="1579" y="521"/>
                  </a:lnTo>
                  <a:lnTo>
                    <a:pt x="1584" y="499"/>
                  </a:lnTo>
                  <a:lnTo>
                    <a:pt x="1587" y="477"/>
                  </a:lnTo>
                  <a:lnTo>
                    <a:pt x="1587" y="453"/>
                  </a:lnTo>
                  <a:lnTo>
                    <a:pt x="1587" y="430"/>
                  </a:lnTo>
                  <a:lnTo>
                    <a:pt x="1584" y="406"/>
                  </a:lnTo>
                  <a:lnTo>
                    <a:pt x="1579" y="384"/>
                  </a:lnTo>
                  <a:lnTo>
                    <a:pt x="1571" y="361"/>
                  </a:lnTo>
                  <a:lnTo>
                    <a:pt x="1563" y="339"/>
                  </a:lnTo>
                  <a:lnTo>
                    <a:pt x="1552" y="318"/>
                  </a:lnTo>
                  <a:lnTo>
                    <a:pt x="1539" y="297"/>
                  </a:lnTo>
                  <a:lnTo>
                    <a:pt x="1525" y="277"/>
                  </a:lnTo>
                  <a:lnTo>
                    <a:pt x="1509" y="256"/>
                  </a:lnTo>
                  <a:lnTo>
                    <a:pt x="1491" y="237"/>
                  </a:lnTo>
                  <a:lnTo>
                    <a:pt x="1472" y="217"/>
                  </a:lnTo>
                  <a:lnTo>
                    <a:pt x="1453" y="200"/>
                  </a:lnTo>
                  <a:lnTo>
                    <a:pt x="1430" y="182"/>
                  </a:lnTo>
                  <a:lnTo>
                    <a:pt x="1406" y="165"/>
                  </a:lnTo>
                  <a:lnTo>
                    <a:pt x="1381" y="149"/>
                  </a:lnTo>
                  <a:lnTo>
                    <a:pt x="1355" y="133"/>
                  </a:lnTo>
                  <a:lnTo>
                    <a:pt x="1328" y="118"/>
                  </a:lnTo>
                  <a:lnTo>
                    <a:pt x="1299" y="104"/>
                  </a:lnTo>
                  <a:lnTo>
                    <a:pt x="1269" y="89"/>
                  </a:lnTo>
                  <a:lnTo>
                    <a:pt x="1238" y="77"/>
                  </a:lnTo>
                  <a:lnTo>
                    <a:pt x="1205" y="65"/>
                  </a:lnTo>
                  <a:lnTo>
                    <a:pt x="1173" y="54"/>
                  </a:lnTo>
                  <a:lnTo>
                    <a:pt x="1138" y="45"/>
                  </a:lnTo>
                  <a:lnTo>
                    <a:pt x="1102" y="35"/>
                  </a:lnTo>
                  <a:lnTo>
                    <a:pt x="1067" y="27"/>
                  </a:lnTo>
                  <a:lnTo>
                    <a:pt x="1030" y="21"/>
                  </a:lnTo>
                  <a:lnTo>
                    <a:pt x="992" y="14"/>
                  </a:lnTo>
                  <a:lnTo>
                    <a:pt x="954" y="9"/>
                  </a:lnTo>
                  <a:lnTo>
                    <a:pt x="915" y="5"/>
                  </a:lnTo>
                  <a:lnTo>
                    <a:pt x="875" y="1"/>
                  </a:lnTo>
                  <a:lnTo>
                    <a:pt x="835" y="0"/>
                  </a:lnTo>
                  <a:lnTo>
                    <a:pt x="794" y="0"/>
                  </a:lnTo>
                </a:path>
              </a:pathLst>
            </a:custGeom>
            <a:solidFill>
              <a:schemeClr val="bg1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68" name="Rectangle 37">
              <a:extLst>
                <a:ext uri="{FF2B5EF4-FFF2-40B4-BE49-F238E27FC236}">
                  <a16:creationId xmlns:a16="http://schemas.microsoft.com/office/drawing/2014/main" id="{4AF4C873-1AA8-5142-A8F1-3BBC302B4B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738" y="1476375"/>
              <a:ext cx="565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9" name="Rectangle 38">
              <a:extLst>
                <a:ext uri="{FF2B5EF4-FFF2-40B4-BE49-F238E27FC236}">
                  <a16:creationId xmlns:a16="http://schemas.microsoft.com/office/drawing/2014/main" id="{6C977F51-F85F-024C-98E7-572FA0D12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1950" y="2525712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0" name="Rectangle 39">
              <a:extLst>
                <a:ext uri="{FF2B5EF4-FFF2-40B4-BE49-F238E27FC236}">
                  <a16:creationId xmlns:a16="http://schemas.microsoft.com/office/drawing/2014/main" id="{C74BBA3A-6639-FA49-85E0-FD04FE0461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3400" y="264160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1" name="Rectangle 40">
              <a:extLst>
                <a:ext uri="{FF2B5EF4-FFF2-40B4-BE49-F238E27FC236}">
                  <a16:creationId xmlns:a16="http://schemas.microsoft.com/office/drawing/2014/main" id="{EFA5C45E-594F-604E-BC67-5EA7CEDDF9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4700" y="2525712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2" name="Rectangle 41">
              <a:extLst>
                <a:ext uri="{FF2B5EF4-FFF2-40B4-BE49-F238E27FC236}">
                  <a16:creationId xmlns:a16="http://schemas.microsoft.com/office/drawing/2014/main" id="{D2385122-4804-2149-9A23-4739517BD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4588" y="2525712"/>
              <a:ext cx="1714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3" name="Rectangle 42">
              <a:extLst>
                <a:ext uri="{FF2B5EF4-FFF2-40B4-BE49-F238E27FC236}">
                  <a16:creationId xmlns:a16="http://schemas.microsoft.com/office/drawing/2014/main" id="{32EC73F1-81F4-E04E-9D39-8AF7AF2851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9800" y="2525712"/>
              <a:ext cx="18573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4" name="Freeform 43">
              <a:extLst>
                <a:ext uri="{FF2B5EF4-FFF2-40B4-BE49-F238E27FC236}">
                  <a16:creationId xmlns:a16="http://schemas.microsoft.com/office/drawing/2014/main" id="{6B717C87-B3B2-7548-946D-FF6308AB9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7213" y="3022600"/>
              <a:ext cx="179387" cy="728662"/>
            </a:xfrm>
            <a:custGeom>
              <a:avLst/>
              <a:gdLst>
                <a:gd name="T0" fmla="*/ 2147483646 w 227"/>
                <a:gd name="T1" fmla="*/ 2147483646 h 918"/>
                <a:gd name="T2" fmla="*/ 2147483646 w 227"/>
                <a:gd name="T3" fmla="*/ 2147483646 h 918"/>
                <a:gd name="T4" fmla="*/ 2147483646 w 227"/>
                <a:gd name="T5" fmla="*/ 2147483646 h 918"/>
                <a:gd name="T6" fmla="*/ 2147483646 w 227"/>
                <a:gd name="T7" fmla="*/ 2147483646 h 918"/>
                <a:gd name="T8" fmla="*/ 2147483646 w 227"/>
                <a:gd name="T9" fmla="*/ 2147483646 h 918"/>
                <a:gd name="T10" fmla="*/ 2147483646 w 227"/>
                <a:gd name="T11" fmla="*/ 2147483646 h 918"/>
                <a:gd name="T12" fmla="*/ 2147483646 w 227"/>
                <a:gd name="T13" fmla="*/ 2147483646 h 918"/>
                <a:gd name="T14" fmla="*/ 2147483646 w 227"/>
                <a:gd name="T15" fmla="*/ 2147483646 h 918"/>
                <a:gd name="T16" fmla="*/ 2147483646 w 227"/>
                <a:gd name="T17" fmla="*/ 2147483646 h 918"/>
                <a:gd name="T18" fmla="*/ 2147483646 w 227"/>
                <a:gd name="T19" fmla="*/ 2147483646 h 918"/>
                <a:gd name="T20" fmla="*/ 2147483646 w 227"/>
                <a:gd name="T21" fmla="*/ 2147483646 h 918"/>
                <a:gd name="T22" fmla="*/ 2147483646 w 227"/>
                <a:gd name="T23" fmla="*/ 2147483646 h 918"/>
                <a:gd name="T24" fmla="*/ 2147483646 w 227"/>
                <a:gd name="T25" fmla="*/ 2147483646 h 918"/>
                <a:gd name="T26" fmla="*/ 2147483646 w 227"/>
                <a:gd name="T27" fmla="*/ 2147483646 h 918"/>
                <a:gd name="T28" fmla="*/ 2147483646 w 227"/>
                <a:gd name="T29" fmla="*/ 2147483646 h 918"/>
                <a:gd name="T30" fmla="*/ 2147483646 w 227"/>
                <a:gd name="T31" fmla="*/ 2147483646 h 918"/>
                <a:gd name="T32" fmla="*/ 2147483646 w 227"/>
                <a:gd name="T33" fmla="*/ 2147483646 h 918"/>
                <a:gd name="T34" fmla="*/ 2147483646 w 227"/>
                <a:gd name="T35" fmla="*/ 2147483646 h 918"/>
                <a:gd name="T36" fmla="*/ 2147483646 w 227"/>
                <a:gd name="T37" fmla="*/ 2147483646 h 918"/>
                <a:gd name="T38" fmla="*/ 2147483646 w 227"/>
                <a:gd name="T39" fmla="*/ 2147483646 h 918"/>
                <a:gd name="T40" fmla="*/ 2147483646 w 227"/>
                <a:gd name="T41" fmla="*/ 2147483646 h 918"/>
                <a:gd name="T42" fmla="*/ 2147483646 w 227"/>
                <a:gd name="T43" fmla="*/ 2147483646 h 918"/>
                <a:gd name="T44" fmla="*/ 2147483646 w 227"/>
                <a:gd name="T45" fmla="*/ 2147483646 h 918"/>
                <a:gd name="T46" fmla="*/ 2147483646 w 227"/>
                <a:gd name="T47" fmla="*/ 2147483646 h 918"/>
                <a:gd name="T48" fmla="*/ 2147483646 w 227"/>
                <a:gd name="T49" fmla="*/ 2147483646 h 918"/>
                <a:gd name="T50" fmla="*/ 2147483646 w 227"/>
                <a:gd name="T51" fmla="*/ 2147483646 h 918"/>
                <a:gd name="T52" fmla="*/ 2147483646 w 227"/>
                <a:gd name="T53" fmla="*/ 2147483646 h 918"/>
                <a:gd name="T54" fmla="*/ 2147483646 w 227"/>
                <a:gd name="T55" fmla="*/ 2147483646 h 918"/>
                <a:gd name="T56" fmla="*/ 2147483646 w 227"/>
                <a:gd name="T57" fmla="*/ 2147483646 h 918"/>
                <a:gd name="T58" fmla="*/ 2147483646 w 227"/>
                <a:gd name="T59" fmla="*/ 2147483646 h 918"/>
                <a:gd name="T60" fmla="*/ 2147483646 w 227"/>
                <a:gd name="T61" fmla="*/ 2147483646 h 918"/>
                <a:gd name="T62" fmla="*/ 2147483646 w 227"/>
                <a:gd name="T63" fmla="*/ 2147483646 h 918"/>
                <a:gd name="T64" fmla="*/ 2147483646 w 227"/>
                <a:gd name="T65" fmla="*/ 2147483646 h 918"/>
                <a:gd name="T66" fmla="*/ 2147483646 w 227"/>
                <a:gd name="T67" fmla="*/ 2147483646 h 918"/>
                <a:gd name="T68" fmla="*/ 2147483646 w 227"/>
                <a:gd name="T69" fmla="*/ 2147483646 h 918"/>
                <a:gd name="T70" fmla="*/ 2147483646 w 227"/>
                <a:gd name="T71" fmla="*/ 2147483646 h 918"/>
                <a:gd name="T72" fmla="*/ 2147483646 w 227"/>
                <a:gd name="T73" fmla="*/ 2147483646 h 918"/>
                <a:gd name="T74" fmla="*/ 2147483646 w 227"/>
                <a:gd name="T75" fmla="*/ 2147483646 h 918"/>
                <a:gd name="T76" fmla="*/ 2147483646 w 227"/>
                <a:gd name="T77" fmla="*/ 2147483646 h 918"/>
                <a:gd name="T78" fmla="*/ 2147483646 w 227"/>
                <a:gd name="T79" fmla="*/ 2147483646 h 918"/>
                <a:gd name="T80" fmla="*/ 2147483646 w 227"/>
                <a:gd name="T81" fmla="*/ 2147483646 h 918"/>
                <a:gd name="T82" fmla="*/ 2147483646 w 227"/>
                <a:gd name="T83" fmla="*/ 2147483646 h 918"/>
                <a:gd name="T84" fmla="*/ 2147483646 w 227"/>
                <a:gd name="T85" fmla="*/ 2147483646 h 918"/>
                <a:gd name="T86" fmla="*/ 0 w 227"/>
                <a:gd name="T87" fmla="*/ 2147483646 h 918"/>
                <a:gd name="T88" fmla="*/ 0 w 227"/>
                <a:gd name="T89" fmla="*/ 2147483646 h 918"/>
                <a:gd name="T90" fmla="*/ 0 w 227"/>
                <a:gd name="T91" fmla="*/ 2147483646 h 918"/>
                <a:gd name="T92" fmla="*/ 0 w 227"/>
                <a:gd name="T93" fmla="*/ 2147483646 h 918"/>
                <a:gd name="T94" fmla="*/ 0 w 227"/>
                <a:gd name="T95" fmla="*/ 2147483646 h 918"/>
                <a:gd name="T96" fmla="*/ 0 w 227"/>
                <a:gd name="T97" fmla="*/ 2147483646 h 91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27"/>
                <a:gd name="T148" fmla="*/ 0 h 918"/>
                <a:gd name="T149" fmla="*/ 227 w 227"/>
                <a:gd name="T150" fmla="*/ 918 h 91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27" h="918">
                  <a:moveTo>
                    <a:pt x="227" y="0"/>
                  </a:moveTo>
                  <a:lnTo>
                    <a:pt x="214" y="22"/>
                  </a:lnTo>
                  <a:lnTo>
                    <a:pt x="203" y="45"/>
                  </a:lnTo>
                  <a:lnTo>
                    <a:pt x="193" y="64"/>
                  </a:lnTo>
                  <a:lnTo>
                    <a:pt x="184" y="83"/>
                  </a:lnTo>
                  <a:lnTo>
                    <a:pt x="174" y="102"/>
                  </a:lnTo>
                  <a:lnTo>
                    <a:pt x="166" y="118"/>
                  </a:lnTo>
                  <a:lnTo>
                    <a:pt x="158" y="134"/>
                  </a:lnTo>
                  <a:lnTo>
                    <a:pt x="152" y="149"/>
                  </a:lnTo>
                  <a:lnTo>
                    <a:pt x="144" y="163"/>
                  </a:lnTo>
                  <a:lnTo>
                    <a:pt x="137" y="176"/>
                  </a:lnTo>
                  <a:lnTo>
                    <a:pt x="133" y="187"/>
                  </a:lnTo>
                  <a:lnTo>
                    <a:pt x="126" y="198"/>
                  </a:lnTo>
                  <a:lnTo>
                    <a:pt x="121" y="210"/>
                  </a:lnTo>
                  <a:lnTo>
                    <a:pt x="117" y="219"/>
                  </a:lnTo>
                  <a:lnTo>
                    <a:pt x="113" y="229"/>
                  </a:lnTo>
                  <a:lnTo>
                    <a:pt x="109" y="238"/>
                  </a:lnTo>
                  <a:lnTo>
                    <a:pt x="105" y="248"/>
                  </a:lnTo>
                  <a:lnTo>
                    <a:pt x="102" y="256"/>
                  </a:lnTo>
                  <a:lnTo>
                    <a:pt x="99" y="264"/>
                  </a:lnTo>
                  <a:lnTo>
                    <a:pt x="96" y="272"/>
                  </a:lnTo>
                  <a:lnTo>
                    <a:pt x="93" y="280"/>
                  </a:lnTo>
                  <a:lnTo>
                    <a:pt x="91" y="288"/>
                  </a:lnTo>
                  <a:lnTo>
                    <a:pt x="88" y="296"/>
                  </a:lnTo>
                  <a:lnTo>
                    <a:pt x="85" y="304"/>
                  </a:lnTo>
                  <a:lnTo>
                    <a:pt x="83" y="314"/>
                  </a:lnTo>
                  <a:lnTo>
                    <a:pt x="80" y="322"/>
                  </a:lnTo>
                  <a:lnTo>
                    <a:pt x="78" y="330"/>
                  </a:lnTo>
                  <a:lnTo>
                    <a:pt x="75" y="339"/>
                  </a:lnTo>
                  <a:lnTo>
                    <a:pt x="73" y="349"/>
                  </a:lnTo>
                  <a:lnTo>
                    <a:pt x="70" y="360"/>
                  </a:lnTo>
                  <a:lnTo>
                    <a:pt x="67" y="371"/>
                  </a:lnTo>
                  <a:lnTo>
                    <a:pt x="64" y="382"/>
                  </a:lnTo>
                  <a:lnTo>
                    <a:pt x="62" y="394"/>
                  </a:lnTo>
                  <a:lnTo>
                    <a:pt x="59" y="405"/>
                  </a:lnTo>
                  <a:lnTo>
                    <a:pt x="56" y="414"/>
                  </a:lnTo>
                  <a:lnTo>
                    <a:pt x="54" y="424"/>
                  </a:lnTo>
                  <a:lnTo>
                    <a:pt x="51" y="434"/>
                  </a:lnTo>
                  <a:lnTo>
                    <a:pt x="49" y="442"/>
                  </a:lnTo>
                  <a:lnTo>
                    <a:pt x="48" y="451"/>
                  </a:lnTo>
                  <a:lnTo>
                    <a:pt x="46" y="458"/>
                  </a:lnTo>
                  <a:lnTo>
                    <a:pt x="45" y="466"/>
                  </a:lnTo>
                  <a:lnTo>
                    <a:pt x="43" y="474"/>
                  </a:lnTo>
                  <a:lnTo>
                    <a:pt x="41" y="480"/>
                  </a:lnTo>
                  <a:lnTo>
                    <a:pt x="40" y="486"/>
                  </a:lnTo>
                  <a:lnTo>
                    <a:pt x="38" y="493"/>
                  </a:lnTo>
                  <a:lnTo>
                    <a:pt x="37" y="499"/>
                  </a:lnTo>
                  <a:lnTo>
                    <a:pt x="35" y="507"/>
                  </a:lnTo>
                  <a:lnTo>
                    <a:pt x="35" y="514"/>
                  </a:lnTo>
                  <a:lnTo>
                    <a:pt x="33" y="520"/>
                  </a:lnTo>
                  <a:lnTo>
                    <a:pt x="32" y="526"/>
                  </a:lnTo>
                  <a:lnTo>
                    <a:pt x="32" y="533"/>
                  </a:lnTo>
                  <a:lnTo>
                    <a:pt x="30" y="541"/>
                  </a:lnTo>
                  <a:lnTo>
                    <a:pt x="29" y="547"/>
                  </a:lnTo>
                  <a:lnTo>
                    <a:pt x="29" y="555"/>
                  </a:lnTo>
                  <a:lnTo>
                    <a:pt x="27" y="563"/>
                  </a:lnTo>
                  <a:lnTo>
                    <a:pt x="25" y="573"/>
                  </a:lnTo>
                  <a:lnTo>
                    <a:pt x="25" y="581"/>
                  </a:lnTo>
                  <a:lnTo>
                    <a:pt x="24" y="590"/>
                  </a:lnTo>
                  <a:lnTo>
                    <a:pt x="22" y="602"/>
                  </a:lnTo>
                  <a:lnTo>
                    <a:pt x="21" y="613"/>
                  </a:lnTo>
                  <a:lnTo>
                    <a:pt x="21" y="624"/>
                  </a:lnTo>
                  <a:lnTo>
                    <a:pt x="19" y="637"/>
                  </a:lnTo>
                  <a:lnTo>
                    <a:pt x="17" y="650"/>
                  </a:lnTo>
                  <a:lnTo>
                    <a:pt x="16" y="662"/>
                  </a:lnTo>
                  <a:lnTo>
                    <a:pt x="14" y="677"/>
                  </a:lnTo>
                  <a:lnTo>
                    <a:pt x="13" y="690"/>
                  </a:lnTo>
                  <a:lnTo>
                    <a:pt x="11" y="702"/>
                  </a:lnTo>
                  <a:lnTo>
                    <a:pt x="11" y="714"/>
                  </a:lnTo>
                  <a:lnTo>
                    <a:pt x="9" y="725"/>
                  </a:lnTo>
                  <a:lnTo>
                    <a:pt x="8" y="734"/>
                  </a:lnTo>
                  <a:lnTo>
                    <a:pt x="8" y="744"/>
                  </a:lnTo>
                  <a:lnTo>
                    <a:pt x="6" y="754"/>
                  </a:lnTo>
                  <a:lnTo>
                    <a:pt x="6" y="762"/>
                  </a:lnTo>
                  <a:lnTo>
                    <a:pt x="5" y="770"/>
                  </a:lnTo>
                  <a:lnTo>
                    <a:pt x="5" y="778"/>
                  </a:lnTo>
                  <a:lnTo>
                    <a:pt x="3" y="784"/>
                  </a:lnTo>
                  <a:lnTo>
                    <a:pt x="3" y="790"/>
                  </a:lnTo>
                  <a:lnTo>
                    <a:pt x="3" y="797"/>
                  </a:lnTo>
                  <a:lnTo>
                    <a:pt x="1" y="803"/>
                  </a:lnTo>
                  <a:lnTo>
                    <a:pt x="1" y="810"/>
                  </a:lnTo>
                  <a:lnTo>
                    <a:pt x="1" y="816"/>
                  </a:lnTo>
                  <a:lnTo>
                    <a:pt x="1" y="821"/>
                  </a:lnTo>
                  <a:lnTo>
                    <a:pt x="1" y="827"/>
                  </a:lnTo>
                  <a:lnTo>
                    <a:pt x="0" y="834"/>
                  </a:lnTo>
                  <a:lnTo>
                    <a:pt x="0" y="838"/>
                  </a:lnTo>
                  <a:lnTo>
                    <a:pt x="0" y="845"/>
                  </a:lnTo>
                  <a:lnTo>
                    <a:pt x="0" y="851"/>
                  </a:lnTo>
                  <a:lnTo>
                    <a:pt x="0" y="856"/>
                  </a:lnTo>
                  <a:lnTo>
                    <a:pt x="0" y="862"/>
                  </a:lnTo>
                  <a:lnTo>
                    <a:pt x="0" y="870"/>
                  </a:lnTo>
                  <a:lnTo>
                    <a:pt x="0" y="877"/>
                  </a:lnTo>
                  <a:lnTo>
                    <a:pt x="0" y="885"/>
                  </a:lnTo>
                  <a:lnTo>
                    <a:pt x="0" y="891"/>
                  </a:lnTo>
                  <a:lnTo>
                    <a:pt x="0" y="901"/>
                  </a:lnTo>
                  <a:lnTo>
                    <a:pt x="0" y="909"/>
                  </a:lnTo>
                  <a:lnTo>
                    <a:pt x="0" y="918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5" name="Freeform 44">
              <a:extLst>
                <a:ext uri="{FF2B5EF4-FFF2-40B4-BE49-F238E27FC236}">
                  <a16:creationId xmlns:a16="http://schemas.microsoft.com/office/drawing/2014/main" id="{0D1A4D02-912B-EA4E-9A98-66858C271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3413" y="4286250"/>
              <a:ext cx="76200" cy="152400"/>
            </a:xfrm>
            <a:custGeom>
              <a:avLst/>
              <a:gdLst>
                <a:gd name="T0" fmla="*/ 0 w 96"/>
                <a:gd name="T1" fmla="*/ 2147483646 h 192"/>
                <a:gd name="T2" fmla="*/ 2147483646 w 96"/>
                <a:gd name="T3" fmla="*/ 2147483646 h 192"/>
                <a:gd name="T4" fmla="*/ 2147483646 w 96"/>
                <a:gd name="T5" fmla="*/ 0 h 192"/>
                <a:gd name="T6" fmla="*/ 2147483646 w 96"/>
                <a:gd name="T7" fmla="*/ 2147483646 h 192"/>
                <a:gd name="T8" fmla="*/ 0 w 96"/>
                <a:gd name="T9" fmla="*/ 2147483646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6"/>
                <a:gd name="T16" fmla="*/ 0 h 192"/>
                <a:gd name="T17" fmla="*/ 96 w 96"/>
                <a:gd name="T18" fmla="*/ 192 h 1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6" h="192">
                  <a:moveTo>
                    <a:pt x="0" y="32"/>
                  </a:moveTo>
                  <a:lnTo>
                    <a:pt x="96" y="192"/>
                  </a:lnTo>
                  <a:lnTo>
                    <a:pt x="64" y="0"/>
                  </a:lnTo>
                  <a:lnTo>
                    <a:pt x="32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76" name="Freeform 45">
              <a:extLst>
                <a:ext uri="{FF2B5EF4-FFF2-40B4-BE49-F238E27FC236}">
                  <a16:creationId xmlns:a16="http://schemas.microsoft.com/office/drawing/2014/main" id="{F1AAF96F-B1A7-2D4E-9FEA-38E1C24ED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7213" y="3751262"/>
              <a:ext cx="90487" cy="550863"/>
            </a:xfrm>
            <a:custGeom>
              <a:avLst/>
              <a:gdLst>
                <a:gd name="T0" fmla="*/ 2147483646 w 115"/>
                <a:gd name="T1" fmla="*/ 2147483646 h 693"/>
                <a:gd name="T2" fmla="*/ 2147483646 w 115"/>
                <a:gd name="T3" fmla="*/ 2147483646 h 693"/>
                <a:gd name="T4" fmla="*/ 2147483646 w 115"/>
                <a:gd name="T5" fmla="*/ 2147483646 h 693"/>
                <a:gd name="T6" fmla="*/ 2147483646 w 115"/>
                <a:gd name="T7" fmla="*/ 2147483646 h 693"/>
                <a:gd name="T8" fmla="*/ 2147483646 w 115"/>
                <a:gd name="T9" fmla="*/ 2147483646 h 693"/>
                <a:gd name="T10" fmla="*/ 2147483646 w 115"/>
                <a:gd name="T11" fmla="*/ 2147483646 h 693"/>
                <a:gd name="T12" fmla="*/ 2147483646 w 115"/>
                <a:gd name="T13" fmla="*/ 2147483646 h 693"/>
                <a:gd name="T14" fmla="*/ 2147483646 w 115"/>
                <a:gd name="T15" fmla="*/ 2147483646 h 693"/>
                <a:gd name="T16" fmla="*/ 2147483646 w 115"/>
                <a:gd name="T17" fmla="*/ 2147483646 h 693"/>
                <a:gd name="T18" fmla="*/ 2147483646 w 115"/>
                <a:gd name="T19" fmla="*/ 2147483646 h 693"/>
                <a:gd name="T20" fmla="*/ 2147483646 w 115"/>
                <a:gd name="T21" fmla="*/ 2147483646 h 693"/>
                <a:gd name="T22" fmla="*/ 2147483646 w 115"/>
                <a:gd name="T23" fmla="*/ 2147483646 h 693"/>
                <a:gd name="T24" fmla="*/ 2147483646 w 115"/>
                <a:gd name="T25" fmla="*/ 2147483646 h 693"/>
                <a:gd name="T26" fmla="*/ 2147483646 w 115"/>
                <a:gd name="T27" fmla="*/ 2147483646 h 693"/>
                <a:gd name="T28" fmla="*/ 2147483646 w 115"/>
                <a:gd name="T29" fmla="*/ 2147483646 h 693"/>
                <a:gd name="T30" fmla="*/ 2147483646 w 115"/>
                <a:gd name="T31" fmla="*/ 2147483646 h 693"/>
                <a:gd name="T32" fmla="*/ 2147483646 w 115"/>
                <a:gd name="T33" fmla="*/ 2147483646 h 693"/>
                <a:gd name="T34" fmla="*/ 2147483646 w 115"/>
                <a:gd name="T35" fmla="*/ 2147483646 h 693"/>
                <a:gd name="T36" fmla="*/ 2147483646 w 115"/>
                <a:gd name="T37" fmla="*/ 2147483646 h 693"/>
                <a:gd name="T38" fmla="*/ 2147483646 w 115"/>
                <a:gd name="T39" fmla="*/ 2147483646 h 693"/>
                <a:gd name="T40" fmla="*/ 2147483646 w 115"/>
                <a:gd name="T41" fmla="*/ 2147483646 h 693"/>
                <a:gd name="T42" fmla="*/ 2147483646 w 115"/>
                <a:gd name="T43" fmla="*/ 2147483646 h 693"/>
                <a:gd name="T44" fmla="*/ 2147483646 w 115"/>
                <a:gd name="T45" fmla="*/ 2147483646 h 693"/>
                <a:gd name="T46" fmla="*/ 2147483646 w 115"/>
                <a:gd name="T47" fmla="*/ 2147483646 h 693"/>
                <a:gd name="T48" fmla="*/ 2147483646 w 115"/>
                <a:gd name="T49" fmla="*/ 2147483646 h 693"/>
                <a:gd name="T50" fmla="*/ 2147483646 w 115"/>
                <a:gd name="T51" fmla="*/ 2147483646 h 693"/>
                <a:gd name="T52" fmla="*/ 2147483646 w 115"/>
                <a:gd name="T53" fmla="*/ 2147483646 h 693"/>
                <a:gd name="T54" fmla="*/ 2147483646 w 115"/>
                <a:gd name="T55" fmla="*/ 2147483646 h 693"/>
                <a:gd name="T56" fmla="*/ 2147483646 w 115"/>
                <a:gd name="T57" fmla="*/ 2147483646 h 693"/>
                <a:gd name="T58" fmla="*/ 2147483646 w 115"/>
                <a:gd name="T59" fmla="*/ 2147483646 h 693"/>
                <a:gd name="T60" fmla="*/ 2147483646 w 115"/>
                <a:gd name="T61" fmla="*/ 2147483646 h 693"/>
                <a:gd name="T62" fmla="*/ 2147483646 w 115"/>
                <a:gd name="T63" fmla="*/ 2147483646 h 693"/>
                <a:gd name="T64" fmla="*/ 2147483646 w 115"/>
                <a:gd name="T65" fmla="*/ 2147483646 h 693"/>
                <a:gd name="T66" fmla="*/ 2147483646 w 115"/>
                <a:gd name="T67" fmla="*/ 2147483646 h 693"/>
                <a:gd name="T68" fmla="*/ 2147483646 w 115"/>
                <a:gd name="T69" fmla="*/ 2147483646 h 693"/>
                <a:gd name="T70" fmla="*/ 2147483646 w 115"/>
                <a:gd name="T71" fmla="*/ 2147483646 h 693"/>
                <a:gd name="T72" fmla="*/ 2147483646 w 115"/>
                <a:gd name="T73" fmla="*/ 2147483646 h 693"/>
                <a:gd name="T74" fmla="*/ 2147483646 w 115"/>
                <a:gd name="T75" fmla="*/ 2147483646 h 693"/>
                <a:gd name="T76" fmla="*/ 2147483646 w 115"/>
                <a:gd name="T77" fmla="*/ 2147483646 h 693"/>
                <a:gd name="T78" fmla="*/ 2147483646 w 115"/>
                <a:gd name="T79" fmla="*/ 2147483646 h 693"/>
                <a:gd name="T80" fmla="*/ 2147483646 w 115"/>
                <a:gd name="T81" fmla="*/ 2147483646 h 693"/>
                <a:gd name="T82" fmla="*/ 2147483646 w 115"/>
                <a:gd name="T83" fmla="*/ 2147483646 h 693"/>
                <a:gd name="T84" fmla="*/ 2147483646 w 115"/>
                <a:gd name="T85" fmla="*/ 2147483646 h 693"/>
                <a:gd name="T86" fmla="*/ 0 w 115"/>
                <a:gd name="T87" fmla="*/ 2147483646 h 693"/>
                <a:gd name="T88" fmla="*/ 0 w 115"/>
                <a:gd name="T89" fmla="*/ 2147483646 h 693"/>
                <a:gd name="T90" fmla="*/ 0 w 115"/>
                <a:gd name="T91" fmla="*/ 2147483646 h 693"/>
                <a:gd name="T92" fmla="*/ 0 w 115"/>
                <a:gd name="T93" fmla="*/ 2147483646 h 693"/>
                <a:gd name="T94" fmla="*/ 0 w 115"/>
                <a:gd name="T95" fmla="*/ 2147483646 h 693"/>
                <a:gd name="T96" fmla="*/ 0 w 115"/>
                <a:gd name="T97" fmla="*/ 2147483646 h 69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5"/>
                <a:gd name="T148" fmla="*/ 0 h 693"/>
                <a:gd name="T149" fmla="*/ 115 w 115"/>
                <a:gd name="T150" fmla="*/ 693 h 69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5" h="693">
                  <a:moveTo>
                    <a:pt x="115" y="693"/>
                  </a:moveTo>
                  <a:lnTo>
                    <a:pt x="113" y="688"/>
                  </a:lnTo>
                  <a:lnTo>
                    <a:pt x="110" y="684"/>
                  </a:lnTo>
                  <a:lnTo>
                    <a:pt x="109" y="679"/>
                  </a:lnTo>
                  <a:lnTo>
                    <a:pt x="105" y="674"/>
                  </a:lnTo>
                  <a:lnTo>
                    <a:pt x="104" y="669"/>
                  </a:lnTo>
                  <a:lnTo>
                    <a:pt x="102" y="664"/>
                  </a:lnTo>
                  <a:lnTo>
                    <a:pt x="101" y="660"/>
                  </a:lnTo>
                  <a:lnTo>
                    <a:pt x="99" y="655"/>
                  </a:lnTo>
                  <a:lnTo>
                    <a:pt x="96" y="652"/>
                  </a:lnTo>
                  <a:lnTo>
                    <a:pt x="94" y="647"/>
                  </a:lnTo>
                  <a:lnTo>
                    <a:pt x="93" y="642"/>
                  </a:lnTo>
                  <a:lnTo>
                    <a:pt x="93" y="637"/>
                  </a:lnTo>
                  <a:lnTo>
                    <a:pt x="91" y="634"/>
                  </a:lnTo>
                  <a:lnTo>
                    <a:pt x="89" y="629"/>
                  </a:lnTo>
                  <a:lnTo>
                    <a:pt x="88" y="624"/>
                  </a:lnTo>
                  <a:lnTo>
                    <a:pt x="86" y="620"/>
                  </a:lnTo>
                  <a:lnTo>
                    <a:pt x="85" y="616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1" y="602"/>
                  </a:lnTo>
                  <a:lnTo>
                    <a:pt x="80" y="597"/>
                  </a:lnTo>
                  <a:lnTo>
                    <a:pt x="78" y="592"/>
                  </a:lnTo>
                  <a:lnTo>
                    <a:pt x="77" y="588"/>
                  </a:lnTo>
                  <a:lnTo>
                    <a:pt x="77" y="583"/>
                  </a:lnTo>
                  <a:lnTo>
                    <a:pt x="75" y="576"/>
                  </a:lnTo>
                  <a:lnTo>
                    <a:pt x="73" y="572"/>
                  </a:lnTo>
                  <a:lnTo>
                    <a:pt x="72" y="567"/>
                  </a:lnTo>
                  <a:lnTo>
                    <a:pt x="70" y="560"/>
                  </a:lnTo>
                  <a:lnTo>
                    <a:pt x="69" y="554"/>
                  </a:lnTo>
                  <a:lnTo>
                    <a:pt x="67" y="549"/>
                  </a:lnTo>
                  <a:lnTo>
                    <a:pt x="65" y="543"/>
                  </a:lnTo>
                  <a:lnTo>
                    <a:pt x="64" y="536"/>
                  </a:lnTo>
                  <a:lnTo>
                    <a:pt x="62" y="525"/>
                  </a:lnTo>
                  <a:lnTo>
                    <a:pt x="59" y="514"/>
                  </a:lnTo>
                  <a:lnTo>
                    <a:pt x="56" y="503"/>
                  </a:lnTo>
                  <a:lnTo>
                    <a:pt x="54" y="493"/>
                  </a:lnTo>
                  <a:lnTo>
                    <a:pt x="51" y="485"/>
                  </a:lnTo>
                  <a:lnTo>
                    <a:pt x="49" y="476"/>
                  </a:lnTo>
                  <a:lnTo>
                    <a:pt x="48" y="468"/>
                  </a:lnTo>
                  <a:lnTo>
                    <a:pt x="46" y="460"/>
                  </a:lnTo>
                  <a:lnTo>
                    <a:pt x="45" y="453"/>
                  </a:lnTo>
                  <a:lnTo>
                    <a:pt x="43" y="445"/>
                  </a:lnTo>
                  <a:lnTo>
                    <a:pt x="41" y="439"/>
                  </a:lnTo>
                  <a:lnTo>
                    <a:pt x="40" y="431"/>
                  </a:lnTo>
                  <a:lnTo>
                    <a:pt x="38" y="424"/>
                  </a:lnTo>
                  <a:lnTo>
                    <a:pt x="37" y="418"/>
                  </a:lnTo>
                  <a:lnTo>
                    <a:pt x="35" y="412"/>
                  </a:lnTo>
                  <a:lnTo>
                    <a:pt x="35" y="405"/>
                  </a:lnTo>
                  <a:lnTo>
                    <a:pt x="33" y="399"/>
                  </a:lnTo>
                  <a:lnTo>
                    <a:pt x="32" y="392"/>
                  </a:lnTo>
                  <a:lnTo>
                    <a:pt x="32" y="384"/>
                  </a:lnTo>
                  <a:lnTo>
                    <a:pt x="30" y="378"/>
                  </a:lnTo>
                  <a:lnTo>
                    <a:pt x="29" y="370"/>
                  </a:lnTo>
                  <a:lnTo>
                    <a:pt x="29" y="362"/>
                  </a:lnTo>
                  <a:lnTo>
                    <a:pt x="27" y="354"/>
                  </a:lnTo>
                  <a:lnTo>
                    <a:pt x="25" y="346"/>
                  </a:lnTo>
                  <a:lnTo>
                    <a:pt x="25" y="336"/>
                  </a:lnTo>
                  <a:lnTo>
                    <a:pt x="24" y="327"/>
                  </a:lnTo>
                  <a:lnTo>
                    <a:pt x="22" y="317"/>
                  </a:lnTo>
                  <a:lnTo>
                    <a:pt x="21" y="306"/>
                  </a:lnTo>
                  <a:lnTo>
                    <a:pt x="21" y="295"/>
                  </a:lnTo>
                  <a:lnTo>
                    <a:pt x="19" y="282"/>
                  </a:lnTo>
                  <a:lnTo>
                    <a:pt x="17" y="269"/>
                  </a:lnTo>
                  <a:lnTo>
                    <a:pt x="16" y="255"/>
                  </a:lnTo>
                  <a:lnTo>
                    <a:pt x="14" y="242"/>
                  </a:lnTo>
                  <a:lnTo>
                    <a:pt x="13" y="228"/>
                  </a:lnTo>
                  <a:lnTo>
                    <a:pt x="11" y="216"/>
                  </a:lnTo>
                  <a:lnTo>
                    <a:pt x="11" y="205"/>
                  </a:lnTo>
                  <a:lnTo>
                    <a:pt x="9" y="194"/>
                  </a:lnTo>
                  <a:lnTo>
                    <a:pt x="8" y="183"/>
                  </a:lnTo>
                  <a:lnTo>
                    <a:pt x="8" y="175"/>
                  </a:lnTo>
                  <a:lnTo>
                    <a:pt x="6" y="165"/>
                  </a:lnTo>
                  <a:lnTo>
                    <a:pt x="6" y="157"/>
                  </a:lnTo>
                  <a:lnTo>
                    <a:pt x="5" y="149"/>
                  </a:lnTo>
                  <a:lnTo>
                    <a:pt x="5" y="141"/>
                  </a:lnTo>
                  <a:lnTo>
                    <a:pt x="3" y="135"/>
                  </a:lnTo>
                  <a:lnTo>
                    <a:pt x="3" y="127"/>
                  </a:lnTo>
                  <a:lnTo>
                    <a:pt x="3" y="120"/>
                  </a:lnTo>
                  <a:lnTo>
                    <a:pt x="1" y="114"/>
                  </a:lnTo>
                  <a:lnTo>
                    <a:pt x="1" y="109"/>
                  </a:lnTo>
                  <a:lnTo>
                    <a:pt x="1" y="103"/>
                  </a:lnTo>
                  <a:lnTo>
                    <a:pt x="1" y="96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9"/>
                  </a:lnTo>
                  <a:lnTo>
                    <a:pt x="0" y="74"/>
                  </a:lnTo>
                  <a:lnTo>
                    <a:pt x="0" y="68"/>
                  </a:lnTo>
                  <a:lnTo>
                    <a:pt x="0" y="61"/>
                  </a:lnTo>
                  <a:lnTo>
                    <a:pt x="0" y="55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0" y="34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0" y="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7" name="Rectangle 46">
              <a:extLst>
                <a:ext uri="{FF2B5EF4-FFF2-40B4-BE49-F238E27FC236}">
                  <a16:creationId xmlns:a16="http://schemas.microsoft.com/office/drawing/2014/main" id="{D4E06828-0B45-1947-9A0A-352A499A6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9450" y="2519362"/>
              <a:ext cx="10099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8" name="Rectangle 47">
              <a:extLst>
                <a:ext uri="{FF2B5EF4-FFF2-40B4-BE49-F238E27FC236}">
                  <a16:creationId xmlns:a16="http://schemas.microsoft.com/office/drawing/2014/main" id="{7A9EC819-EFFF-6A49-9790-DA50D1C37D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8400" y="3506787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9" name="Rectangle 48">
              <a:extLst>
                <a:ext uri="{FF2B5EF4-FFF2-40B4-BE49-F238E27FC236}">
                  <a16:creationId xmlns:a16="http://schemas.microsoft.com/office/drawing/2014/main" id="{F9F26D6B-5612-F644-B4AE-9954B7CAD3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8400" y="3735387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0" name="Rectangle 49">
              <a:extLst>
                <a:ext uri="{FF2B5EF4-FFF2-40B4-BE49-F238E27FC236}">
                  <a16:creationId xmlns:a16="http://schemas.microsoft.com/office/drawing/2014/main" id="{63D03808-27D7-3945-9BB5-4B23897B37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0713" y="3617912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1" name="Rectangle 50">
              <a:extLst>
                <a:ext uri="{FF2B5EF4-FFF2-40B4-BE49-F238E27FC236}">
                  <a16:creationId xmlns:a16="http://schemas.microsoft.com/office/drawing/2014/main" id="{68D8CD15-1FE8-0246-8F72-41D290476E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4875" y="4691062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2" name="Rectangle 51">
              <a:extLst>
                <a:ext uri="{FF2B5EF4-FFF2-40B4-BE49-F238E27FC236}">
                  <a16:creationId xmlns:a16="http://schemas.microsoft.com/office/drawing/2014/main" id="{42E9984B-9A7A-7945-9868-084B8031C6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2175" y="2428875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3" name="Freeform 52">
              <a:extLst>
                <a:ext uri="{FF2B5EF4-FFF2-40B4-BE49-F238E27FC236}">
                  <a16:creationId xmlns:a16="http://schemas.microsoft.com/office/drawing/2014/main" id="{13D1F326-AB01-A649-B283-4B6FFD3C0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100" y="4460875"/>
              <a:ext cx="1260475" cy="720725"/>
            </a:xfrm>
            <a:custGeom>
              <a:avLst/>
              <a:gdLst>
                <a:gd name="T0" fmla="*/ 2147483646 w 1587"/>
                <a:gd name="T1" fmla="*/ 2147483646 h 907"/>
                <a:gd name="T2" fmla="*/ 2147483646 w 1587"/>
                <a:gd name="T3" fmla="*/ 2147483646 h 907"/>
                <a:gd name="T4" fmla="*/ 2147483646 w 1587"/>
                <a:gd name="T5" fmla="*/ 2147483646 h 907"/>
                <a:gd name="T6" fmla="*/ 2147483646 w 1587"/>
                <a:gd name="T7" fmla="*/ 2147483646 h 907"/>
                <a:gd name="T8" fmla="*/ 2147483646 w 1587"/>
                <a:gd name="T9" fmla="*/ 2147483646 h 907"/>
                <a:gd name="T10" fmla="*/ 2147483646 w 1587"/>
                <a:gd name="T11" fmla="*/ 2147483646 h 907"/>
                <a:gd name="T12" fmla="*/ 2147483646 w 1587"/>
                <a:gd name="T13" fmla="*/ 2147483646 h 907"/>
                <a:gd name="T14" fmla="*/ 2147483646 w 1587"/>
                <a:gd name="T15" fmla="*/ 2147483646 h 907"/>
                <a:gd name="T16" fmla="*/ 2147483646 w 1587"/>
                <a:gd name="T17" fmla="*/ 2147483646 h 907"/>
                <a:gd name="T18" fmla="*/ 2147483646 w 1587"/>
                <a:gd name="T19" fmla="*/ 2147483646 h 907"/>
                <a:gd name="T20" fmla="*/ 0 w 1587"/>
                <a:gd name="T21" fmla="*/ 2147483646 h 907"/>
                <a:gd name="T22" fmla="*/ 2147483646 w 1587"/>
                <a:gd name="T23" fmla="*/ 2147483646 h 907"/>
                <a:gd name="T24" fmla="*/ 2147483646 w 1587"/>
                <a:gd name="T25" fmla="*/ 2147483646 h 907"/>
                <a:gd name="T26" fmla="*/ 2147483646 w 1587"/>
                <a:gd name="T27" fmla="*/ 2147483646 h 907"/>
                <a:gd name="T28" fmla="*/ 2147483646 w 1587"/>
                <a:gd name="T29" fmla="*/ 2147483646 h 907"/>
                <a:gd name="T30" fmla="*/ 2147483646 w 1587"/>
                <a:gd name="T31" fmla="*/ 2147483646 h 907"/>
                <a:gd name="T32" fmla="*/ 2147483646 w 1587"/>
                <a:gd name="T33" fmla="*/ 2147483646 h 907"/>
                <a:gd name="T34" fmla="*/ 2147483646 w 1587"/>
                <a:gd name="T35" fmla="*/ 2147483646 h 907"/>
                <a:gd name="T36" fmla="*/ 2147483646 w 1587"/>
                <a:gd name="T37" fmla="*/ 2147483646 h 907"/>
                <a:gd name="T38" fmla="*/ 2147483646 w 1587"/>
                <a:gd name="T39" fmla="*/ 2147483646 h 907"/>
                <a:gd name="T40" fmla="*/ 2147483646 w 1587"/>
                <a:gd name="T41" fmla="*/ 2147483646 h 907"/>
                <a:gd name="T42" fmla="*/ 2147483646 w 1587"/>
                <a:gd name="T43" fmla="*/ 2147483646 h 907"/>
                <a:gd name="T44" fmla="*/ 2147483646 w 1587"/>
                <a:gd name="T45" fmla="*/ 2147483646 h 907"/>
                <a:gd name="T46" fmla="*/ 2147483646 w 1587"/>
                <a:gd name="T47" fmla="*/ 2147483646 h 907"/>
                <a:gd name="T48" fmla="*/ 2147483646 w 1587"/>
                <a:gd name="T49" fmla="*/ 2147483646 h 907"/>
                <a:gd name="T50" fmla="*/ 2147483646 w 1587"/>
                <a:gd name="T51" fmla="*/ 2147483646 h 907"/>
                <a:gd name="T52" fmla="*/ 2147483646 w 1587"/>
                <a:gd name="T53" fmla="*/ 2147483646 h 907"/>
                <a:gd name="T54" fmla="*/ 2147483646 w 1587"/>
                <a:gd name="T55" fmla="*/ 2147483646 h 907"/>
                <a:gd name="T56" fmla="*/ 2147483646 w 1587"/>
                <a:gd name="T57" fmla="*/ 2147483646 h 907"/>
                <a:gd name="T58" fmla="*/ 2147483646 w 1587"/>
                <a:gd name="T59" fmla="*/ 2147483646 h 907"/>
                <a:gd name="T60" fmla="*/ 2147483646 w 1587"/>
                <a:gd name="T61" fmla="*/ 2147483646 h 907"/>
                <a:gd name="T62" fmla="*/ 2147483646 w 1587"/>
                <a:gd name="T63" fmla="*/ 2147483646 h 907"/>
                <a:gd name="T64" fmla="*/ 2147483646 w 1587"/>
                <a:gd name="T65" fmla="*/ 2147483646 h 907"/>
                <a:gd name="T66" fmla="*/ 2147483646 w 1587"/>
                <a:gd name="T67" fmla="*/ 2147483646 h 907"/>
                <a:gd name="T68" fmla="*/ 2147483646 w 1587"/>
                <a:gd name="T69" fmla="*/ 2147483646 h 907"/>
                <a:gd name="T70" fmla="*/ 2147483646 w 1587"/>
                <a:gd name="T71" fmla="*/ 2147483646 h 907"/>
                <a:gd name="T72" fmla="*/ 2147483646 w 1587"/>
                <a:gd name="T73" fmla="*/ 2147483646 h 907"/>
                <a:gd name="T74" fmla="*/ 2147483646 w 1587"/>
                <a:gd name="T75" fmla="*/ 2147483646 h 907"/>
                <a:gd name="T76" fmla="*/ 2147483646 w 1587"/>
                <a:gd name="T77" fmla="*/ 2147483646 h 907"/>
                <a:gd name="T78" fmla="*/ 2147483646 w 1587"/>
                <a:gd name="T79" fmla="*/ 2147483646 h 907"/>
                <a:gd name="T80" fmla="*/ 2147483646 w 1587"/>
                <a:gd name="T81" fmla="*/ 2147483646 h 907"/>
                <a:gd name="T82" fmla="*/ 2147483646 w 1587"/>
                <a:gd name="T83" fmla="*/ 2147483646 h 907"/>
                <a:gd name="T84" fmla="*/ 2147483646 w 1587"/>
                <a:gd name="T85" fmla="*/ 2147483646 h 907"/>
                <a:gd name="T86" fmla="*/ 2147483646 w 1587"/>
                <a:gd name="T87" fmla="*/ 0 h 90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87"/>
                <a:gd name="T133" fmla="*/ 0 h 907"/>
                <a:gd name="T134" fmla="*/ 1587 w 1587"/>
                <a:gd name="T135" fmla="*/ 907 h 90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87" h="907">
                  <a:moveTo>
                    <a:pt x="793" y="0"/>
                  </a:moveTo>
                  <a:lnTo>
                    <a:pt x="753" y="0"/>
                  </a:lnTo>
                  <a:lnTo>
                    <a:pt x="713" y="1"/>
                  </a:lnTo>
                  <a:lnTo>
                    <a:pt x="673" y="5"/>
                  </a:lnTo>
                  <a:lnTo>
                    <a:pt x="633" y="9"/>
                  </a:lnTo>
                  <a:lnTo>
                    <a:pt x="595" y="14"/>
                  </a:lnTo>
                  <a:lnTo>
                    <a:pt x="558" y="21"/>
                  </a:lnTo>
                  <a:lnTo>
                    <a:pt x="521" y="27"/>
                  </a:lnTo>
                  <a:lnTo>
                    <a:pt x="484" y="35"/>
                  </a:lnTo>
                  <a:lnTo>
                    <a:pt x="449" y="45"/>
                  </a:lnTo>
                  <a:lnTo>
                    <a:pt x="416" y="54"/>
                  </a:lnTo>
                  <a:lnTo>
                    <a:pt x="382" y="65"/>
                  </a:lnTo>
                  <a:lnTo>
                    <a:pt x="350" y="77"/>
                  </a:lnTo>
                  <a:lnTo>
                    <a:pt x="320" y="89"/>
                  </a:lnTo>
                  <a:lnTo>
                    <a:pt x="289" y="104"/>
                  </a:lnTo>
                  <a:lnTo>
                    <a:pt x="260" y="118"/>
                  </a:lnTo>
                  <a:lnTo>
                    <a:pt x="233" y="133"/>
                  </a:lnTo>
                  <a:lnTo>
                    <a:pt x="206" y="149"/>
                  </a:lnTo>
                  <a:lnTo>
                    <a:pt x="182" y="165"/>
                  </a:lnTo>
                  <a:lnTo>
                    <a:pt x="158" y="182"/>
                  </a:lnTo>
                  <a:lnTo>
                    <a:pt x="136" y="200"/>
                  </a:lnTo>
                  <a:lnTo>
                    <a:pt x="115" y="217"/>
                  </a:lnTo>
                  <a:lnTo>
                    <a:pt x="96" y="237"/>
                  </a:lnTo>
                  <a:lnTo>
                    <a:pt x="78" y="256"/>
                  </a:lnTo>
                  <a:lnTo>
                    <a:pt x="62" y="277"/>
                  </a:lnTo>
                  <a:lnTo>
                    <a:pt x="48" y="297"/>
                  </a:lnTo>
                  <a:lnTo>
                    <a:pt x="36" y="318"/>
                  </a:lnTo>
                  <a:lnTo>
                    <a:pt x="25" y="339"/>
                  </a:lnTo>
                  <a:lnTo>
                    <a:pt x="16" y="361"/>
                  </a:lnTo>
                  <a:lnTo>
                    <a:pt x="9" y="384"/>
                  </a:lnTo>
                  <a:lnTo>
                    <a:pt x="4" y="406"/>
                  </a:lnTo>
                  <a:lnTo>
                    <a:pt x="1" y="430"/>
                  </a:lnTo>
                  <a:lnTo>
                    <a:pt x="0" y="453"/>
                  </a:lnTo>
                  <a:lnTo>
                    <a:pt x="1" y="477"/>
                  </a:lnTo>
                  <a:lnTo>
                    <a:pt x="4" y="499"/>
                  </a:lnTo>
                  <a:lnTo>
                    <a:pt x="9" y="521"/>
                  </a:lnTo>
                  <a:lnTo>
                    <a:pt x="16" y="544"/>
                  </a:lnTo>
                  <a:lnTo>
                    <a:pt x="25" y="566"/>
                  </a:lnTo>
                  <a:lnTo>
                    <a:pt x="36" y="589"/>
                  </a:lnTo>
                  <a:lnTo>
                    <a:pt x="48" y="609"/>
                  </a:lnTo>
                  <a:lnTo>
                    <a:pt x="62" y="630"/>
                  </a:lnTo>
                  <a:lnTo>
                    <a:pt x="78" y="649"/>
                  </a:lnTo>
                  <a:lnTo>
                    <a:pt x="96" y="669"/>
                  </a:lnTo>
                  <a:lnTo>
                    <a:pt x="115" y="688"/>
                  </a:lnTo>
                  <a:lnTo>
                    <a:pt x="136" y="707"/>
                  </a:lnTo>
                  <a:lnTo>
                    <a:pt x="158" y="725"/>
                  </a:lnTo>
                  <a:lnTo>
                    <a:pt x="182" y="742"/>
                  </a:lnTo>
                  <a:lnTo>
                    <a:pt x="206" y="758"/>
                  </a:lnTo>
                  <a:lnTo>
                    <a:pt x="233" y="774"/>
                  </a:lnTo>
                  <a:lnTo>
                    <a:pt x="260" y="789"/>
                  </a:lnTo>
                  <a:lnTo>
                    <a:pt x="289" y="803"/>
                  </a:lnTo>
                  <a:lnTo>
                    <a:pt x="320" y="816"/>
                  </a:lnTo>
                  <a:lnTo>
                    <a:pt x="350" y="829"/>
                  </a:lnTo>
                  <a:lnTo>
                    <a:pt x="382" y="841"/>
                  </a:lnTo>
                  <a:lnTo>
                    <a:pt x="416" y="853"/>
                  </a:lnTo>
                  <a:lnTo>
                    <a:pt x="449" y="862"/>
                  </a:lnTo>
                  <a:lnTo>
                    <a:pt x="484" y="870"/>
                  </a:lnTo>
                  <a:lnTo>
                    <a:pt x="521" y="880"/>
                  </a:lnTo>
                  <a:lnTo>
                    <a:pt x="558" y="886"/>
                  </a:lnTo>
                  <a:lnTo>
                    <a:pt x="595" y="893"/>
                  </a:lnTo>
                  <a:lnTo>
                    <a:pt x="633" y="897"/>
                  </a:lnTo>
                  <a:lnTo>
                    <a:pt x="673" y="901"/>
                  </a:lnTo>
                  <a:lnTo>
                    <a:pt x="713" y="904"/>
                  </a:lnTo>
                  <a:lnTo>
                    <a:pt x="753" y="905"/>
                  </a:lnTo>
                  <a:lnTo>
                    <a:pt x="793" y="907"/>
                  </a:lnTo>
                  <a:lnTo>
                    <a:pt x="835" y="905"/>
                  </a:lnTo>
                  <a:lnTo>
                    <a:pt x="875" y="904"/>
                  </a:lnTo>
                  <a:lnTo>
                    <a:pt x="915" y="901"/>
                  </a:lnTo>
                  <a:lnTo>
                    <a:pt x="953" y="897"/>
                  </a:lnTo>
                  <a:lnTo>
                    <a:pt x="992" y="893"/>
                  </a:lnTo>
                  <a:lnTo>
                    <a:pt x="1030" y="886"/>
                  </a:lnTo>
                  <a:lnTo>
                    <a:pt x="1067" y="880"/>
                  </a:lnTo>
                  <a:lnTo>
                    <a:pt x="1102" y="870"/>
                  </a:lnTo>
                  <a:lnTo>
                    <a:pt x="1137" y="862"/>
                  </a:lnTo>
                  <a:lnTo>
                    <a:pt x="1172" y="853"/>
                  </a:lnTo>
                  <a:lnTo>
                    <a:pt x="1204" y="841"/>
                  </a:lnTo>
                  <a:lnTo>
                    <a:pt x="1238" y="829"/>
                  </a:lnTo>
                  <a:lnTo>
                    <a:pt x="1268" y="816"/>
                  </a:lnTo>
                  <a:lnTo>
                    <a:pt x="1299" y="803"/>
                  </a:lnTo>
                  <a:lnTo>
                    <a:pt x="1328" y="789"/>
                  </a:lnTo>
                  <a:lnTo>
                    <a:pt x="1355" y="774"/>
                  </a:lnTo>
                  <a:lnTo>
                    <a:pt x="1380" y="758"/>
                  </a:lnTo>
                  <a:lnTo>
                    <a:pt x="1406" y="742"/>
                  </a:lnTo>
                  <a:lnTo>
                    <a:pt x="1430" y="725"/>
                  </a:lnTo>
                  <a:lnTo>
                    <a:pt x="1452" y="707"/>
                  </a:lnTo>
                  <a:lnTo>
                    <a:pt x="1472" y="688"/>
                  </a:lnTo>
                  <a:lnTo>
                    <a:pt x="1491" y="669"/>
                  </a:lnTo>
                  <a:lnTo>
                    <a:pt x="1508" y="649"/>
                  </a:lnTo>
                  <a:lnTo>
                    <a:pt x="1524" y="630"/>
                  </a:lnTo>
                  <a:lnTo>
                    <a:pt x="1539" y="609"/>
                  </a:lnTo>
                  <a:lnTo>
                    <a:pt x="1552" y="589"/>
                  </a:lnTo>
                  <a:lnTo>
                    <a:pt x="1563" y="566"/>
                  </a:lnTo>
                  <a:lnTo>
                    <a:pt x="1571" y="544"/>
                  </a:lnTo>
                  <a:lnTo>
                    <a:pt x="1579" y="521"/>
                  </a:lnTo>
                  <a:lnTo>
                    <a:pt x="1584" y="499"/>
                  </a:lnTo>
                  <a:lnTo>
                    <a:pt x="1587" y="477"/>
                  </a:lnTo>
                  <a:lnTo>
                    <a:pt x="1587" y="453"/>
                  </a:lnTo>
                  <a:lnTo>
                    <a:pt x="1587" y="430"/>
                  </a:lnTo>
                  <a:lnTo>
                    <a:pt x="1584" y="406"/>
                  </a:lnTo>
                  <a:lnTo>
                    <a:pt x="1579" y="384"/>
                  </a:lnTo>
                  <a:lnTo>
                    <a:pt x="1571" y="361"/>
                  </a:lnTo>
                  <a:lnTo>
                    <a:pt x="1563" y="339"/>
                  </a:lnTo>
                  <a:lnTo>
                    <a:pt x="1552" y="318"/>
                  </a:lnTo>
                  <a:lnTo>
                    <a:pt x="1539" y="297"/>
                  </a:lnTo>
                  <a:lnTo>
                    <a:pt x="1524" y="277"/>
                  </a:lnTo>
                  <a:lnTo>
                    <a:pt x="1508" y="256"/>
                  </a:lnTo>
                  <a:lnTo>
                    <a:pt x="1491" y="237"/>
                  </a:lnTo>
                  <a:lnTo>
                    <a:pt x="1472" y="217"/>
                  </a:lnTo>
                  <a:lnTo>
                    <a:pt x="1452" y="200"/>
                  </a:lnTo>
                  <a:lnTo>
                    <a:pt x="1430" y="182"/>
                  </a:lnTo>
                  <a:lnTo>
                    <a:pt x="1406" y="165"/>
                  </a:lnTo>
                  <a:lnTo>
                    <a:pt x="1380" y="149"/>
                  </a:lnTo>
                  <a:lnTo>
                    <a:pt x="1355" y="133"/>
                  </a:lnTo>
                  <a:lnTo>
                    <a:pt x="1328" y="118"/>
                  </a:lnTo>
                  <a:lnTo>
                    <a:pt x="1299" y="104"/>
                  </a:lnTo>
                  <a:lnTo>
                    <a:pt x="1268" y="89"/>
                  </a:lnTo>
                  <a:lnTo>
                    <a:pt x="1238" y="77"/>
                  </a:lnTo>
                  <a:lnTo>
                    <a:pt x="1204" y="65"/>
                  </a:lnTo>
                  <a:lnTo>
                    <a:pt x="1172" y="54"/>
                  </a:lnTo>
                  <a:lnTo>
                    <a:pt x="1137" y="45"/>
                  </a:lnTo>
                  <a:lnTo>
                    <a:pt x="1102" y="35"/>
                  </a:lnTo>
                  <a:lnTo>
                    <a:pt x="1067" y="27"/>
                  </a:lnTo>
                  <a:lnTo>
                    <a:pt x="1030" y="21"/>
                  </a:lnTo>
                  <a:lnTo>
                    <a:pt x="992" y="14"/>
                  </a:lnTo>
                  <a:lnTo>
                    <a:pt x="953" y="9"/>
                  </a:lnTo>
                  <a:lnTo>
                    <a:pt x="915" y="5"/>
                  </a:lnTo>
                  <a:lnTo>
                    <a:pt x="875" y="1"/>
                  </a:lnTo>
                  <a:lnTo>
                    <a:pt x="835" y="0"/>
                  </a:lnTo>
                  <a:lnTo>
                    <a:pt x="793" y="0"/>
                  </a:lnTo>
                </a:path>
              </a:pathLst>
            </a:custGeom>
            <a:solidFill>
              <a:schemeClr val="bg1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84" name="Rectangle 53">
              <a:extLst>
                <a:ext uri="{FF2B5EF4-FFF2-40B4-BE49-F238E27FC236}">
                  <a16:creationId xmlns:a16="http://schemas.microsoft.com/office/drawing/2014/main" id="{AD4BFEA0-3B7C-4B4C-AE24-E3FFC49996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2175" y="2657475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5" name="Rectangle 54">
              <a:extLst>
                <a:ext uri="{FF2B5EF4-FFF2-40B4-BE49-F238E27FC236}">
                  <a16:creationId xmlns:a16="http://schemas.microsoft.com/office/drawing/2014/main" id="{F2139071-8E96-A443-B8B6-1D3331870F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0188" y="4684712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6" name="Rectangle 55">
              <a:extLst>
                <a:ext uri="{FF2B5EF4-FFF2-40B4-BE49-F238E27FC236}">
                  <a16:creationId xmlns:a16="http://schemas.microsoft.com/office/drawing/2014/main" id="{DF7F5E68-05A7-504F-821B-B1FDA9ACC1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4813" y="480060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7" name="Rectangle 56">
              <a:extLst>
                <a:ext uri="{FF2B5EF4-FFF2-40B4-BE49-F238E27FC236}">
                  <a16:creationId xmlns:a16="http://schemas.microsoft.com/office/drawing/2014/main" id="{C2DB7B8A-C10C-954C-85A2-D8950BD588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6113" y="4684712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8" name="Rectangle 57">
              <a:extLst>
                <a:ext uri="{FF2B5EF4-FFF2-40B4-BE49-F238E27FC236}">
                  <a16:creationId xmlns:a16="http://schemas.microsoft.com/office/drawing/2014/main" id="{C8F67118-EE31-3E49-9201-6F6F003AD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6000" y="4684712"/>
              <a:ext cx="1714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9" name="Rectangle 58">
              <a:extLst>
                <a:ext uri="{FF2B5EF4-FFF2-40B4-BE49-F238E27FC236}">
                  <a16:creationId xmlns:a16="http://schemas.microsoft.com/office/drawing/2014/main" id="{D386499B-6930-C84E-8332-CBC7AB12F3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9625" y="4684712"/>
              <a:ext cx="18573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0" name="Freeform 59">
              <a:extLst>
                <a:ext uri="{FF2B5EF4-FFF2-40B4-BE49-F238E27FC236}">
                  <a16:creationId xmlns:a16="http://schemas.microsoft.com/office/drawing/2014/main" id="{08DD8CB4-CE01-0C49-AB9F-7D13F2CB6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100" y="2301875"/>
              <a:ext cx="1260475" cy="720725"/>
            </a:xfrm>
            <a:custGeom>
              <a:avLst/>
              <a:gdLst>
                <a:gd name="T0" fmla="*/ 2147483646 w 1587"/>
                <a:gd name="T1" fmla="*/ 2147483646 h 907"/>
                <a:gd name="T2" fmla="*/ 2147483646 w 1587"/>
                <a:gd name="T3" fmla="*/ 2147483646 h 907"/>
                <a:gd name="T4" fmla="*/ 2147483646 w 1587"/>
                <a:gd name="T5" fmla="*/ 2147483646 h 907"/>
                <a:gd name="T6" fmla="*/ 2147483646 w 1587"/>
                <a:gd name="T7" fmla="*/ 2147483646 h 907"/>
                <a:gd name="T8" fmla="*/ 2147483646 w 1587"/>
                <a:gd name="T9" fmla="*/ 2147483646 h 907"/>
                <a:gd name="T10" fmla="*/ 2147483646 w 1587"/>
                <a:gd name="T11" fmla="*/ 2147483646 h 907"/>
                <a:gd name="T12" fmla="*/ 2147483646 w 1587"/>
                <a:gd name="T13" fmla="*/ 2147483646 h 907"/>
                <a:gd name="T14" fmla="*/ 2147483646 w 1587"/>
                <a:gd name="T15" fmla="*/ 2147483646 h 907"/>
                <a:gd name="T16" fmla="*/ 2147483646 w 1587"/>
                <a:gd name="T17" fmla="*/ 2147483646 h 907"/>
                <a:gd name="T18" fmla="*/ 2147483646 w 1587"/>
                <a:gd name="T19" fmla="*/ 2147483646 h 907"/>
                <a:gd name="T20" fmla="*/ 0 w 1587"/>
                <a:gd name="T21" fmla="*/ 2147483646 h 907"/>
                <a:gd name="T22" fmla="*/ 2147483646 w 1587"/>
                <a:gd name="T23" fmla="*/ 2147483646 h 907"/>
                <a:gd name="T24" fmla="*/ 2147483646 w 1587"/>
                <a:gd name="T25" fmla="*/ 2147483646 h 907"/>
                <a:gd name="T26" fmla="*/ 2147483646 w 1587"/>
                <a:gd name="T27" fmla="*/ 2147483646 h 907"/>
                <a:gd name="T28" fmla="*/ 2147483646 w 1587"/>
                <a:gd name="T29" fmla="*/ 2147483646 h 907"/>
                <a:gd name="T30" fmla="*/ 2147483646 w 1587"/>
                <a:gd name="T31" fmla="*/ 2147483646 h 907"/>
                <a:gd name="T32" fmla="*/ 2147483646 w 1587"/>
                <a:gd name="T33" fmla="*/ 2147483646 h 907"/>
                <a:gd name="T34" fmla="*/ 2147483646 w 1587"/>
                <a:gd name="T35" fmla="*/ 2147483646 h 907"/>
                <a:gd name="T36" fmla="*/ 2147483646 w 1587"/>
                <a:gd name="T37" fmla="*/ 2147483646 h 907"/>
                <a:gd name="T38" fmla="*/ 2147483646 w 1587"/>
                <a:gd name="T39" fmla="*/ 2147483646 h 907"/>
                <a:gd name="T40" fmla="*/ 2147483646 w 1587"/>
                <a:gd name="T41" fmla="*/ 2147483646 h 907"/>
                <a:gd name="T42" fmla="*/ 2147483646 w 1587"/>
                <a:gd name="T43" fmla="*/ 2147483646 h 907"/>
                <a:gd name="T44" fmla="*/ 2147483646 w 1587"/>
                <a:gd name="T45" fmla="*/ 2147483646 h 907"/>
                <a:gd name="T46" fmla="*/ 2147483646 w 1587"/>
                <a:gd name="T47" fmla="*/ 2147483646 h 907"/>
                <a:gd name="T48" fmla="*/ 2147483646 w 1587"/>
                <a:gd name="T49" fmla="*/ 2147483646 h 907"/>
                <a:gd name="T50" fmla="*/ 2147483646 w 1587"/>
                <a:gd name="T51" fmla="*/ 2147483646 h 907"/>
                <a:gd name="T52" fmla="*/ 2147483646 w 1587"/>
                <a:gd name="T53" fmla="*/ 2147483646 h 907"/>
                <a:gd name="T54" fmla="*/ 2147483646 w 1587"/>
                <a:gd name="T55" fmla="*/ 2147483646 h 907"/>
                <a:gd name="T56" fmla="*/ 2147483646 w 1587"/>
                <a:gd name="T57" fmla="*/ 2147483646 h 907"/>
                <a:gd name="T58" fmla="*/ 2147483646 w 1587"/>
                <a:gd name="T59" fmla="*/ 2147483646 h 907"/>
                <a:gd name="T60" fmla="*/ 2147483646 w 1587"/>
                <a:gd name="T61" fmla="*/ 2147483646 h 907"/>
                <a:gd name="T62" fmla="*/ 2147483646 w 1587"/>
                <a:gd name="T63" fmla="*/ 2147483646 h 907"/>
                <a:gd name="T64" fmla="*/ 2147483646 w 1587"/>
                <a:gd name="T65" fmla="*/ 2147483646 h 907"/>
                <a:gd name="T66" fmla="*/ 2147483646 w 1587"/>
                <a:gd name="T67" fmla="*/ 2147483646 h 907"/>
                <a:gd name="T68" fmla="*/ 2147483646 w 1587"/>
                <a:gd name="T69" fmla="*/ 2147483646 h 907"/>
                <a:gd name="T70" fmla="*/ 2147483646 w 1587"/>
                <a:gd name="T71" fmla="*/ 2147483646 h 907"/>
                <a:gd name="T72" fmla="*/ 2147483646 w 1587"/>
                <a:gd name="T73" fmla="*/ 2147483646 h 907"/>
                <a:gd name="T74" fmla="*/ 2147483646 w 1587"/>
                <a:gd name="T75" fmla="*/ 2147483646 h 907"/>
                <a:gd name="T76" fmla="*/ 2147483646 w 1587"/>
                <a:gd name="T77" fmla="*/ 2147483646 h 907"/>
                <a:gd name="T78" fmla="*/ 2147483646 w 1587"/>
                <a:gd name="T79" fmla="*/ 2147483646 h 907"/>
                <a:gd name="T80" fmla="*/ 2147483646 w 1587"/>
                <a:gd name="T81" fmla="*/ 2147483646 h 907"/>
                <a:gd name="T82" fmla="*/ 2147483646 w 1587"/>
                <a:gd name="T83" fmla="*/ 2147483646 h 907"/>
                <a:gd name="T84" fmla="*/ 2147483646 w 1587"/>
                <a:gd name="T85" fmla="*/ 2147483646 h 907"/>
                <a:gd name="T86" fmla="*/ 2147483646 w 1587"/>
                <a:gd name="T87" fmla="*/ 0 h 90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87"/>
                <a:gd name="T133" fmla="*/ 0 h 907"/>
                <a:gd name="T134" fmla="*/ 1587 w 1587"/>
                <a:gd name="T135" fmla="*/ 907 h 90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87" h="907">
                  <a:moveTo>
                    <a:pt x="793" y="0"/>
                  </a:moveTo>
                  <a:lnTo>
                    <a:pt x="753" y="0"/>
                  </a:lnTo>
                  <a:lnTo>
                    <a:pt x="713" y="1"/>
                  </a:lnTo>
                  <a:lnTo>
                    <a:pt x="673" y="5"/>
                  </a:lnTo>
                  <a:lnTo>
                    <a:pt x="633" y="9"/>
                  </a:lnTo>
                  <a:lnTo>
                    <a:pt x="595" y="14"/>
                  </a:lnTo>
                  <a:lnTo>
                    <a:pt x="558" y="21"/>
                  </a:lnTo>
                  <a:lnTo>
                    <a:pt x="521" y="27"/>
                  </a:lnTo>
                  <a:lnTo>
                    <a:pt x="484" y="35"/>
                  </a:lnTo>
                  <a:lnTo>
                    <a:pt x="449" y="45"/>
                  </a:lnTo>
                  <a:lnTo>
                    <a:pt x="416" y="54"/>
                  </a:lnTo>
                  <a:lnTo>
                    <a:pt x="382" y="65"/>
                  </a:lnTo>
                  <a:lnTo>
                    <a:pt x="350" y="77"/>
                  </a:lnTo>
                  <a:lnTo>
                    <a:pt x="320" y="89"/>
                  </a:lnTo>
                  <a:lnTo>
                    <a:pt x="289" y="104"/>
                  </a:lnTo>
                  <a:lnTo>
                    <a:pt x="260" y="118"/>
                  </a:lnTo>
                  <a:lnTo>
                    <a:pt x="233" y="133"/>
                  </a:lnTo>
                  <a:lnTo>
                    <a:pt x="206" y="149"/>
                  </a:lnTo>
                  <a:lnTo>
                    <a:pt x="182" y="165"/>
                  </a:lnTo>
                  <a:lnTo>
                    <a:pt x="158" y="182"/>
                  </a:lnTo>
                  <a:lnTo>
                    <a:pt x="136" y="200"/>
                  </a:lnTo>
                  <a:lnTo>
                    <a:pt x="115" y="217"/>
                  </a:lnTo>
                  <a:lnTo>
                    <a:pt x="96" y="237"/>
                  </a:lnTo>
                  <a:lnTo>
                    <a:pt x="78" y="256"/>
                  </a:lnTo>
                  <a:lnTo>
                    <a:pt x="62" y="277"/>
                  </a:lnTo>
                  <a:lnTo>
                    <a:pt x="48" y="297"/>
                  </a:lnTo>
                  <a:lnTo>
                    <a:pt x="36" y="318"/>
                  </a:lnTo>
                  <a:lnTo>
                    <a:pt x="25" y="339"/>
                  </a:lnTo>
                  <a:lnTo>
                    <a:pt x="16" y="361"/>
                  </a:lnTo>
                  <a:lnTo>
                    <a:pt x="9" y="384"/>
                  </a:lnTo>
                  <a:lnTo>
                    <a:pt x="4" y="406"/>
                  </a:lnTo>
                  <a:lnTo>
                    <a:pt x="1" y="430"/>
                  </a:lnTo>
                  <a:lnTo>
                    <a:pt x="0" y="453"/>
                  </a:lnTo>
                  <a:lnTo>
                    <a:pt x="1" y="477"/>
                  </a:lnTo>
                  <a:lnTo>
                    <a:pt x="4" y="499"/>
                  </a:lnTo>
                  <a:lnTo>
                    <a:pt x="9" y="521"/>
                  </a:lnTo>
                  <a:lnTo>
                    <a:pt x="16" y="544"/>
                  </a:lnTo>
                  <a:lnTo>
                    <a:pt x="25" y="566"/>
                  </a:lnTo>
                  <a:lnTo>
                    <a:pt x="36" y="589"/>
                  </a:lnTo>
                  <a:lnTo>
                    <a:pt x="48" y="609"/>
                  </a:lnTo>
                  <a:lnTo>
                    <a:pt x="62" y="630"/>
                  </a:lnTo>
                  <a:lnTo>
                    <a:pt x="78" y="649"/>
                  </a:lnTo>
                  <a:lnTo>
                    <a:pt x="96" y="669"/>
                  </a:lnTo>
                  <a:lnTo>
                    <a:pt x="115" y="688"/>
                  </a:lnTo>
                  <a:lnTo>
                    <a:pt x="136" y="707"/>
                  </a:lnTo>
                  <a:lnTo>
                    <a:pt x="158" y="725"/>
                  </a:lnTo>
                  <a:lnTo>
                    <a:pt x="182" y="742"/>
                  </a:lnTo>
                  <a:lnTo>
                    <a:pt x="206" y="758"/>
                  </a:lnTo>
                  <a:lnTo>
                    <a:pt x="233" y="774"/>
                  </a:lnTo>
                  <a:lnTo>
                    <a:pt x="260" y="789"/>
                  </a:lnTo>
                  <a:lnTo>
                    <a:pt x="289" y="803"/>
                  </a:lnTo>
                  <a:lnTo>
                    <a:pt x="320" y="816"/>
                  </a:lnTo>
                  <a:lnTo>
                    <a:pt x="350" y="829"/>
                  </a:lnTo>
                  <a:lnTo>
                    <a:pt x="382" y="841"/>
                  </a:lnTo>
                  <a:lnTo>
                    <a:pt x="416" y="853"/>
                  </a:lnTo>
                  <a:lnTo>
                    <a:pt x="449" y="862"/>
                  </a:lnTo>
                  <a:lnTo>
                    <a:pt x="484" y="870"/>
                  </a:lnTo>
                  <a:lnTo>
                    <a:pt x="521" y="880"/>
                  </a:lnTo>
                  <a:lnTo>
                    <a:pt x="558" y="886"/>
                  </a:lnTo>
                  <a:lnTo>
                    <a:pt x="595" y="893"/>
                  </a:lnTo>
                  <a:lnTo>
                    <a:pt x="633" y="897"/>
                  </a:lnTo>
                  <a:lnTo>
                    <a:pt x="673" y="901"/>
                  </a:lnTo>
                  <a:lnTo>
                    <a:pt x="713" y="904"/>
                  </a:lnTo>
                  <a:lnTo>
                    <a:pt x="753" y="905"/>
                  </a:lnTo>
                  <a:lnTo>
                    <a:pt x="793" y="907"/>
                  </a:lnTo>
                  <a:lnTo>
                    <a:pt x="835" y="905"/>
                  </a:lnTo>
                  <a:lnTo>
                    <a:pt x="875" y="904"/>
                  </a:lnTo>
                  <a:lnTo>
                    <a:pt x="915" y="901"/>
                  </a:lnTo>
                  <a:lnTo>
                    <a:pt x="953" y="897"/>
                  </a:lnTo>
                  <a:lnTo>
                    <a:pt x="992" y="893"/>
                  </a:lnTo>
                  <a:lnTo>
                    <a:pt x="1030" y="886"/>
                  </a:lnTo>
                  <a:lnTo>
                    <a:pt x="1067" y="880"/>
                  </a:lnTo>
                  <a:lnTo>
                    <a:pt x="1102" y="870"/>
                  </a:lnTo>
                  <a:lnTo>
                    <a:pt x="1137" y="862"/>
                  </a:lnTo>
                  <a:lnTo>
                    <a:pt x="1172" y="853"/>
                  </a:lnTo>
                  <a:lnTo>
                    <a:pt x="1204" y="841"/>
                  </a:lnTo>
                  <a:lnTo>
                    <a:pt x="1238" y="829"/>
                  </a:lnTo>
                  <a:lnTo>
                    <a:pt x="1268" y="816"/>
                  </a:lnTo>
                  <a:lnTo>
                    <a:pt x="1299" y="803"/>
                  </a:lnTo>
                  <a:lnTo>
                    <a:pt x="1328" y="789"/>
                  </a:lnTo>
                  <a:lnTo>
                    <a:pt x="1355" y="774"/>
                  </a:lnTo>
                  <a:lnTo>
                    <a:pt x="1380" y="758"/>
                  </a:lnTo>
                  <a:lnTo>
                    <a:pt x="1406" y="742"/>
                  </a:lnTo>
                  <a:lnTo>
                    <a:pt x="1430" y="725"/>
                  </a:lnTo>
                  <a:lnTo>
                    <a:pt x="1452" y="707"/>
                  </a:lnTo>
                  <a:lnTo>
                    <a:pt x="1472" y="688"/>
                  </a:lnTo>
                  <a:lnTo>
                    <a:pt x="1491" y="669"/>
                  </a:lnTo>
                  <a:lnTo>
                    <a:pt x="1508" y="649"/>
                  </a:lnTo>
                  <a:lnTo>
                    <a:pt x="1524" y="630"/>
                  </a:lnTo>
                  <a:lnTo>
                    <a:pt x="1539" y="609"/>
                  </a:lnTo>
                  <a:lnTo>
                    <a:pt x="1552" y="589"/>
                  </a:lnTo>
                  <a:lnTo>
                    <a:pt x="1563" y="566"/>
                  </a:lnTo>
                  <a:lnTo>
                    <a:pt x="1571" y="544"/>
                  </a:lnTo>
                  <a:lnTo>
                    <a:pt x="1579" y="521"/>
                  </a:lnTo>
                  <a:lnTo>
                    <a:pt x="1584" y="499"/>
                  </a:lnTo>
                  <a:lnTo>
                    <a:pt x="1587" y="477"/>
                  </a:lnTo>
                  <a:lnTo>
                    <a:pt x="1587" y="453"/>
                  </a:lnTo>
                  <a:lnTo>
                    <a:pt x="1587" y="430"/>
                  </a:lnTo>
                  <a:lnTo>
                    <a:pt x="1584" y="406"/>
                  </a:lnTo>
                  <a:lnTo>
                    <a:pt x="1579" y="384"/>
                  </a:lnTo>
                  <a:lnTo>
                    <a:pt x="1571" y="361"/>
                  </a:lnTo>
                  <a:lnTo>
                    <a:pt x="1563" y="339"/>
                  </a:lnTo>
                  <a:lnTo>
                    <a:pt x="1552" y="318"/>
                  </a:lnTo>
                  <a:lnTo>
                    <a:pt x="1539" y="297"/>
                  </a:lnTo>
                  <a:lnTo>
                    <a:pt x="1524" y="277"/>
                  </a:lnTo>
                  <a:lnTo>
                    <a:pt x="1508" y="256"/>
                  </a:lnTo>
                  <a:lnTo>
                    <a:pt x="1491" y="237"/>
                  </a:lnTo>
                  <a:lnTo>
                    <a:pt x="1472" y="217"/>
                  </a:lnTo>
                  <a:lnTo>
                    <a:pt x="1452" y="200"/>
                  </a:lnTo>
                  <a:lnTo>
                    <a:pt x="1430" y="182"/>
                  </a:lnTo>
                  <a:lnTo>
                    <a:pt x="1406" y="165"/>
                  </a:lnTo>
                  <a:lnTo>
                    <a:pt x="1380" y="149"/>
                  </a:lnTo>
                  <a:lnTo>
                    <a:pt x="1355" y="133"/>
                  </a:lnTo>
                  <a:lnTo>
                    <a:pt x="1328" y="118"/>
                  </a:lnTo>
                  <a:lnTo>
                    <a:pt x="1299" y="104"/>
                  </a:lnTo>
                  <a:lnTo>
                    <a:pt x="1268" y="89"/>
                  </a:lnTo>
                  <a:lnTo>
                    <a:pt x="1238" y="77"/>
                  </a:lnTo>
                  <a:lnTo>
                    <a:pt x="1204" y="65"/>
                  </a:lnTo>
                  <a:lnTo>
                    <a:pt x="1172" y="54"/>
                  </a:lnTo>
                  <a:lnTo>
                    <a:pt x="1137" y="45"/>
                  </a:lnTo>
                  <a:lnTo>
                    <a:pt x="1102" y="35"/>
                  </a:lnTo>
                  <a:lnTo>
                    <a:pt x="1067" y="27"/>
                  </a:lnTo>
                  <a:lnTo>
                    <a:pt x="1030" y="21"/>
                  </a:lnTo>
                  <a:lnTo>
                    <a:pt x="992" y="14"/>
                  </a:lnTo>
                  <a:lnTo>
                    <a:pt x="953" y="9"/>
                  </a:lnTo>
                  <a:lnTo>
                    <a:pt x="915" y="5"/>
                  </a:lnTo>
                  <a:lnTo>
                    <a:pt x="875" y="1"/>
                  </a:lnTo>
                  <a:lnTo>
                    <a:pt x="835" y="0"/>
                  </a:lnTo>
                  <a:lnTo>
                    <a:pt x="793" y="0"/>
                  </a:lnTo>
                </a:path>
              </a:pathLst>
            </a:custGeom>
            <a:solidFill>
              <a:schemeClr val="bg1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91" name="Rectangle 60">
              <a:extLst>
                <a:ext uri="{FF2B5EF4-FFF2-40B4-BE49-F238E27FC236}">
                  <a16:creationId xmlns:a16="http://schemas.microsoft.com/office/drawing/2014/main" id="{98AC1B64-C695-3E47-8D31-6226D5886F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0863" y="4678362"/>
              <a:ext cx="10099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2" name="Rectangle 61">
              <a:extLst>
                <a:ext uri="{FF2B5EF4-FFF2-40B4-BE49-F238E27FC236}">
                  <a16:creationId xmlns:a16="http://schemas.microsoft.com/office/drawing/2014/main" id="{7E5DD95E-BA4F-1643-B19F-7759B00400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0188" y="2525712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3" name="Rectangle 62">
              <a:extLst>
                <a:ext uri="{FF2B5EF4-FFF2-40B4-BE49-F238E27FC236}">
                  <a16:creationId xmlns:a16="http://schemas.microsoft.com/office/drawing/2014/main" id="{7837912C-F3EC-C147-A5F9-828F5B30F3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4813" y="264160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4" name="Rectangle 63">
              <a:extLst>
                <a:ext uri="{FF2B5EF4-FFF2-40B4-BE49-F238E27FC236}">
                  <a16:creationId xmlns:a16="http://schemas.microsoft.com/office/drawing/2014/main" id="{C2A76C44-35A6-8146-8D37-D07ACF64F0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6113" y="2525712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5" name="Rectangle 64">
              <a:extLst>
                <a:ext uri="{FF2B5EF4-FFF2-40B4-BE49-F238E27FC236}">
                  <a16:creationId xmlns:a16="http://schemas.microsoft.com/office/drawing/2014/main" id="{58D51CFF-9143-EF44-9CA4-51C0AA57E8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6000" y="2525712"/>
              <a:ext cx="1714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6" name="Rectangle 65">
              <a:extLst>
                <a:ext uri="{FF2B5EF4-FFF2-40B4-BE49-F238E27FC236}">
                  <a16:creationId xmlns:a16="http://schemas.microsoft.com/office/drawing/2014/main" id="{7941C2F7-090B-994D-AF85-12AF7A0AE4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9625" y="2525712"/>
              <a:ext cx="18573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7" name="Rectangle 66">
              <a:extLst>
                <a:ext uri="{FF2B5EF4-FFF2-40B4-BE49-F238E27FC236}">
                  <a16:creationId xmlns:a16="http://schemas.microsoft.com/office/drawing/2014/main" id="{FA42986A-6E0C-1248-AB0B-8EAC97801D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0863" y="2519362"/>
              <a:ext cx="10099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8" name="Rectangle 67">
              <a:extLst>
                <a:ext uri="{FF2B5EF4-FFF2-40B4-BE49-F238E27FC236}">
                  <a16:creationId xmlns:a16="http://schemas.microsoft.com/office/drawing/2014/main" id="{BDC28096-16E8-A046-B340-0DBAF801C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7313" y="3506787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9" name="Rectangle 68">
              <a:extLst>
                <a:ext uri="{FF2B5EF4-FFF2-40B4-BE49-F238E27FC236}">
                  <a16:creationId xmlns:a16="http://schemas.microsoft.com/office/drawing/2014/main" id="{2C265118-80F8-064F-8511-46F5F75E0B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7313" y="3735387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00" name="Rectangle 69">
              <a:extLst>
                <a:ext uri="{FF2B5EF4-FFF2-40B4-BE49-F238E27FC236}">
                  <a16:creationId xmlns:a16="http://schemas.microsoft.com/office/drawing/2014/main" id="{0F06D272-9D16-374A-8657-16A1BA2CB7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5475" y="3617912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01" name="Rectangle 70">
              <a:extLst>
                <a:ext uri="{FF2B5EF4-FFF2-40B4-BE49-F238E27FC236}">
                  <a16:creationId xmlns:a16="http://schemas.microsoft.com/office/drawing/2014/main" id="{7218351F-D010-4846-9865-8313F64F60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4488" y="4589462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02" name="Freeform 71">
              <a:extLst>
                <a:ext uri="{FF2B5EF4-FFF2-40B4-BE49-F238E27FC236}">
                  <a16:creationId xmlns:a16="http://schemas.microsoft.com/office/drawing/2014/main" id="{B3D43D6D-072D-7346-BA30-E1BDAB06F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8413" y="2635250"/>
              <a:ext cx="152400" cy="50800"/>
            </a:xfrm>
            <a:custGeom>
              <a:avLst/>
              <a:gdLst>
                <a:gd name="T0" fmla="*/ 0 w 192"/>
                <a:gd name="T1" fmla="*/ 2147483646 h 64"/>
                <a:gd name="T2" fmla="*/ 2147483646 w 192"/>
                <a:gd name="T3" fmla="*/ 2147483646 h 64"/>
                <a:gd name="T4" fmla="*/ 0 w 192"/>
                <a:gd name="T5" fmla="*/ 0 h 64"/>
                <a:gd name="T6" fmla="*/ 0 w 192"/>
                <a:gd name="T7" fmla="*/ 2147483646 h 64"/>
                <a:gd name="T8" fmla="*/ 0 w 192"/>
                <a:gd name="T9" fmla="*/ 2147483646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64"/>
                <a:gd name="T17" fmla="*/ 192 w 192"/>
                <a:gd name="T18" fmla="*/ 64 h 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64">
                  <a:moveTo>
                    <a:pt x="0" y="64"/>
                  </a:moveTo>
                  <a:lnTo>
                    <a:pt x="192" y="32"/>
                  </a:lnTo>
                  <a:lnTo>
                    <a:pt x="0" y="0"/>
                  </a:lnTo>
                  <a:lnTo>
                    <a:pt x="0" y="32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3" name="Line 72">
              <a:extLst>
                <a:ext uri="{FF2B5EF4-FFF2-40B4-BE49-F238E27FC236}">
                  <a16:creationId xmlns:a16="http://schemas.microsoft.com/office/drawing/2014/main" id="{2DBAAE81-13E9-DF43-805C-E9CFCD4053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33813" y="2660650"/>
              <a:ext cx="1244600" cy="1587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4" name="Freeform 73">
              <a:extLst>
                <a:ext uri="{FF2B5EF4-FFF2-40B4-BE49-F238E27FC236}">
                  <a16:creationId xmlns:a16="http://schemas.microsoft.com/office/drawing/2014/main" id="{BDC7EE9D-68B2-1D4A-82B0-FAA023B2D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4613" y="4794250"/>
              <a:ext cx="152400" cy="50800"/>
            </a:xfrm>
            <a:custGeom>
              <a:avLst/>
              <a:gdLst>
                <a:gd name="T0" fmla="*/ 2147483646 w 192"/>
                <a:gd name="T1" fmla="*/ 0 h 64"/>
                <a:gd name="T2" fmla="*/ 0 w 192"/>
                <a:gd name="T3" fmla="*/ 2147483646 h 64"/>
                <a:gd name="T4" fmla="*/ 2147483646 w 192"/>
                <a:gd name="T5" fmla="*/ 2147483646 h 64"/>
                <a:gd name="T6" fmla="*/ 2147483646 w 192"/>
                <a:gd name="T7" fmla="*/ 2147483646 h 64"/>
                <a:gd name="T8" fmla="*/ 2147483646 w 192"/>
                <a:gd name="T9" fmla="*/ 0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64"/>
                <a:gd name="T17" fmla="*/ 192 w 192"/>
                <a:gd name="T18" fmla="*/ 64 h 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64">
                  <a:moveTo>
                    <a:pt x="192" y="0"/>
                  </a:moveTo>
                  <a:lnTo>
                    <a:pt x="0" y="32"/>
                  </a:lnTo>
                  <a:lnTo>
                    <a:pt x="192" y="64"/>
                  </a:lnTo>
                  <a:lnTo>
                    <a:pt x="192" y="3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5" name="Line 74">
              <a:extLst>
                <a:ext uri="{FF2B5EF4-FFF2-40B4-BE49-F238E27FC236}">
                  <a16:creationId xmlns:a16="http://schemas.microsoft.com/office/drawing/2014/main" id="{BA74BB31-BCC8-6341-9507-BEC715EACB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37013" y="4819650"/>
              <a:ext cx="1244600" cy="1587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6" name="Rectangle 75">
              <a:extLst>
                <a:ext uri="{FF2B5EF4-FFF2-40B4-BE49-F238E27FC236}">
                  <a16:creationId xmlns:a16="http://schemas.microsoft.com/office/drawing/2014/main" id="{1F728B89-FED9-874B-A239-BBFD8FE8ED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7188" y="2530475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07" name="Freeform 76">
              <a:extLst>
                <a:ext uri="{FF2B5EF4-FFF2-40B4-BE49-F238E27FC236}">
                  <a16:creationId xmlns:a16="http://schemas.microsoft.com/office/drawing/2014/main" id="{C471FB04-53D3-BA4E-9C79-8F64C9D74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725" y="3975100"/>
              <a:ext cx="1047750" cy="685800"/>
            </a:xfrm>
            <a:custGeom>
              <a:avLst/>
              <a:gdLst>
                <a:gd name="T0" fmla="*/ 2147483646 w 1320"/>
                <a:gd name="T1" fmla="*/ 2147483646 h 864"/>
                <a:gd name="T2" fmla="*/ 2147483646 w 1320"/>
                <a:gd name="T3" fmla="*/ 2147483646 h 864"/>
                <a:gd name="T4" fmla="*/ 2147483646 w 1320"/>
                <a:gd name="T5" fmla="*/ 2147483646 h 864"/>
                <a:gd name="T6" fmla="*/ 2147483646 w 1320"/>
                <a:gd name="T7" fmla="*/ 2147483646 h 864"/>
                <a:gd name="T8" fmla="*/ 2147483646 w 1320"/>
                <a:gd name="T9" fmla="*/ 2147483646 h 864"/>
                <a:gd name="T10" fmla="*/ 2147483646 w 1320"/>
                <a:gd name="T11" fmla="*/ 2147483646 h 864"/>
                <a:gd name="T12" fmla="*/ 2147483646 w 1320"/>
                <a:gd name="T13" fmla="*/ 2147483646 h 864"/>
                <a:gd name="T14" fmla="*/ 2147483646 w 1320"/>
                <a:gd name="T15" fmla="*/ 2147483646 h 864"/>
                <a:gd name="T16" fmla="*/ 2147483646 w 1320"/>
                <a:gd name="T17" fmla="*/ 2147483646 h 864"/>
                <a:gd name="T18" fmla="*/ 2147483646 w 1320"/>
                <a:gd name="T19" fmla="*/ 2147483646 h 864"/>
                <a:gd name="T20" fmla="*/ 2147483646 w 1320"/>
                <a:gd name="T21" fmla="*/ 2147483646 h 864"/>
                <a:gd name="T22" fmla="*/ 2147483646 w 1320"/>
                <a:gd name="T23" fmla="*/ 2147483646 h 864"/>
                <a:gd name="T24" fmla="*/ 2147483646 w 1320"/>
                <a:gd name="T25" fmla="*/ 2147483646 h 864"/>
                <a:gd name="T26" fmla="*/ 2147483646 w 1320"/>
                <a:gd name="T27" fmla="*/ 2147483646 h 864"/>
                <a:gd name="T28" fmla="*/ 2147483646 w 1320"/>
                <a:gd name="T29" fmla="*/ 2147483646 h 864"/>
                <a:gd name="T30" fmla="*/ 2147483646 w 1320"/>
                <a:gd name="T31" fmla="*/ 2147483646 h 864"/>
                <a:gd name="T32" fmla="*/ 2147483646 w 1320"/>
                <a:gd name="T33" fmla="*/ 2147483646 h 864"/>
                <a:gd name="T34" fmla="*/ 2147483646 w 1320"/>
                <a:gd name="T35" fmla="*/ 2147483646 h 864"/>
                <a:gd name="T36" fmla="*/ 2147483646 w 1320"/>
                <a:gd name="T37" fmla="*/ 2147483646 h 864"/>
                <a:gd name="T38" fmla="*/ 2147483646 w 1320"/>
                <a:gd name="T39" fmla="*/ 2147483646 h 864"/>
                <a:gd name="T40" fmla="*/ 2147483646 w 1320"/>
                <a:gd name="T41" fmla="*/ 2147483646 h 864"/>
                <a:gd name="T42" fmla="*/ 2147483646 w 1320"/>
                <a:gd name="T43" fmla="*/ 2147483646 h 864"/>
                <a:gd name="T44" fmla="*/ 2147483646 w 1320"/>
                <a:gd name="T45" fmla="*/ 2147483646 h 864"/>
                <a:gd name="T46" fmla="*/ 2147483646 w 1320"/>
                <a:gd name="T47" fmla="*/ 2147483646 h 864"/>
                <a:gd name="T48" fmla="*/ 2147483646 w 1320"/>
                <a:gd name="T49" fmla="*/ 2147483646 h 864"/>
                <a:gd name="T50" fmla="*/ 2147483646 w 1320"/>
                <a:gd name="T51" fmla="*/ 2147483646 h 864"/>
                <a:gd name="T52" fmla="*/ 2147483646 w 1320"/>
                <a:gd name="T53" fmla="*/ 2147483646 h 864"/>
                <a:gd name="T54" fmla="*/ 2147483646 w 1320"/>
                <a:gd name="T55" fmla="*/ 2147483646 h 864"/>
                <a:gd name="T56" fmla="*/ 2147483646 w 1320"/>
                <a:gd name="T57" fmla="*/ 2147483646 h 864"/>
                <a:gd name="T58" fmla="*/ 2147483646 w 1320"/>
                <a:gd name="T59" fmla="*/ 2147483646 h 864"/>
                <a:gd name="T60" fmla="*/ 2147483646 w 1320"/>
                <a:gd name="T61" fmla="*/ 2147483646 h 864"/>
                <a:gd name="T62" fmla="*/ 2147483646 w 1320"/>
                <a:gd name="T63" fmla="*/ 2147483646 h 864"/>
                <a:gd name="T64" fmla="*/ 2147483646 w 1320"/>
                <a:gd name="T65" fmla="*/ 2147483646 h 864"/>
                <a:gd name="T66" fmla="*/ 2147483646 w 1320"/>
                <a:gd name="T67" fmla="*/ 2147483646 h 864"/>
                <a:gd name="T68" fmla="*/ 2147483646 w 1320"/>
                <a:gd name="T69" fmla="*/ 2147483646 h 864"/>
                <a:gd name="T70" fmla="*/ 2147483646 w 1320"/>
                <a:gd name="T71" fmla="*/ 2147483646 h 864"/>
                <a:gd name="T72" fmla="*/ 2147483646 w 1320"/>
                <a:gd name="T73" fmla="*/ 2147483646 h 864"/>
                <a:gd name="T74" fmla="*/ 2147483646 w 1320"/>
                <a:gd name="T75" fmla="*/ 2147483646 h 864"/>
                <a:gd name="T76" fmla="*/ 2147483646 w 1320"/>
                <a:gd name="T77" fmla="*/ 2147483646 h 864"/>
                <a:gd name="T78" fmla="*/ 2147483646 w 1320"/>
                <a:gd name="T79" fmla="*/ 2147483646 h 864"/>
                <a:gd name="T80" fmla="*/ 2147483646 w 1320"/>
                <a:gd name="T81" fmla="*/ 2147483646 h 864"/>
                <a:gd name="T82" fmla="*/ 2147483646 w 1320"/>
                <a:gd name="T83" fmla="*/ 2147483646 h 864"/>
                <a:gd name="T84" fmla="*/ 2147483646 w 1320"/>
                <a:gd name="T85" fmla="*/ 2147483646 h 864"/>
                <a:gd name="T86" fmla="*/ 2147483646 w 1320"/>
                <a:gd name="T87" fmla="*/ 2147483646 h 864"/>
                <a:gd name="T88" fmla="*/ 2147483646 w 1320"/>
                <a:gd name="T89" fmla="*/ 2147483646 h 864"/>
                <a:gd name="T90" fmla="*/ 2147483646 w 1320"/>
                <a:gd name="T91" fmla="*/ 2147483646 h 864"/>
                <a:gd name="T92" fmla="*/ 2147483646 w 1320"/>
                <a:gd name="T93" fmla="*/ 2147483646 h 864"/>
                <a:gd name="T94" fmla="*/ 2147483646 w 1320"/>
                <a:gd name="T95" fmla="*/ 2147483646 h 864"/>
                <a:gd name="T96" fmla="*/ 2147483646 w 1320"/>
                <a:gd name="T97" fmla="*/ 2147483646 h 86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320"/>
                <a:gd name="T148" fmla="*/ 0 h 864"/>
                <a:gd name="T149" fmla="*/ 1320 w 1320"/>
                <a:gd name="T150" fmla="*/ 864 h 86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320" h="864">
                  <a:moveTo>
                    <a:pt x="0" y="864"/>
                  </a:moveTo>
                  <a:lnTo>
                    <a:pt x="38" y="848"/>
                  </a:lnTo>
                  <a:lnTo>
                    <a:pt x="75" y="834"/>
                  </a:lnTo>
                  <a:lnTo>
                    <a:pt x="110" y="821"/>
                  </a:lnTo>
                  <a:lnTo>
                    <a:pt x="142" y="806"/>
                  </a:lnTo>
                  <a:lnTo>
                    <a:pt x="174" y="795"/>
                  </a:lnTo>
                  <a:lnTo>
                    <a:pt x="202" y="784"/>
                  </a:lnTo>
                  <a:lnTo>
                    <a:pt x="229" y="773"/>
                  </a:lnTo>
                  <a:lnTo>
                    <a:pt x="253" y="763"/>
                  </a:lnTo>
                  <a:lnTo>
                    <a:pt x="277" y="754"/>
                  </a:lnTo>
                  <a:lnTo>
                    <a:pt x="298" y="744"/>
                  </a:lnTo>
                  <a:lnTo>
                    <a:pt x="318" y="736"/>
                  </a:lnTo>
                  <a:lnTo>
                    <a:pt x="338" y="728"/>
                  </a:lnTo>
                  <a:lnTo>
                    <a:pt x="355" y="720"/>
                  </a:lnTo>
                  <a:lnTo>
                    <a:pt x="371" y="712"/>
                  </a:lnTo>
                  <a:lnTo>
                    <a:pt x="387" y="706"/>
                  </a:lnTo>
                  <a:lnTo>
                    <a:pt x="403" y="698"/>
                  </a:lnTo>
                  <a:lnTo>
                    <a:pt x="416" y="691"/>
                  </a:lnTo>
                  <a:lnTo>
                    <a:pt x="430" y="685"/>
                  </a:lnTo>
                  <a:lnTo>
                    <a:pt x="443" y="678"/>
                  </a:lnTo>
                  <a:lnTo>
                    <a:pt x="456" y="672"/>
                  </a:lnTo>
                  <a:lnTo>
                    <a:pt x="469" y="666"/>
                  </a:lnTo>
                  <a:lnTo>
                    <a:pt x="480" y="658"/>
                  </a:lnTo>
                  <a:lnTo>
                    <a:pt x="493" y="651"/>
                  </a:lnTo>
                  <a:lnTo>
                    <a:pt x="504" y="645"/>
                  </a:lnTo>
                  <a:lnTo>
                    <a:pt x="517" y="637"/>
                  </a:lnTo>
                  <a:lnTo>
                    <a:pt x="530" y="629"/>
                  </a:lnTo>
                  <a:lnTo>
                    <a:pt x="542" y="621"/>
                  </a:lnTo>
                  <a:lnTo>
                    <a:pt x="557" y="613"/>
                  </a:lnTo>
                  <a:lnTo>
                    <a:pt x="571" y="603"/>
                  </a:lnTo>
                  <a:lnTo>
                    <a:pt x="586" y="594"/>
                  </a:lnTo>
                  <a:lnTo>
                    <a:pt x="602" y="584"/>
                  </a:lnTo>
                  <a:lnTo>
                    <a:pt x="618" y="573"/>
                  </a:lnTo>
                  <a:lnTo>
                    <a:pt x="635" y="562"/>
                  </a:lnTo>
                  <a:lnTo>
                    <a:pt x="651" y="552"/>
                  </a:lnTo>
                  <a:lnTo>
                    <a:pt x="666" y="542"/>
                  </a:lnTo>
                  <a:lnTo>
                    <a:pt x="680" y="533"/>
                  </a:lnTo>
                  <a:lnTo>
                    <a:pt x="693" y="525"/>
                  </a:lnTo>
                  <a:lnTo>
                    <a:pt x="706" y="517"/>
                  </a:lnTo>
                  <a:lnTo>
                    <a:pt x="717" y="509"/>
                  </a:lnTo>
                  <a:lnTo>
                    <a:pt x="728" y="501"/>
                  </a:lnTo>
                  <a:lnTo>
                    <a:pt x="738" y="494"/>
                  </a:lnTo>
                  <a:lnTo>
                    <a:pt x="749" y="486"/>
                  </a:lnTo>
                  <a:lnTo>
                    <a:pt x="758" y="480"/>
                  </a:lnTo>
                  <a:lnTo>
                    <a:pt x="768" y="474"/>
                  </a:lnTo>
                  <a:lnTo>
                    <a:pt x="778" y="467"/>
                  </a:lnTo>
                  <a:lnTo>
                    <a:pt x="786" y="461"/>
                  </a:lnTo>
                  <a:lnTo>
                    <a:pt x="795" y="454"/>
                  </a:lnTo>
                  <a:lnTo>
                    <a:pt x="805" y="448"/>
                  </a:lnTo>
                  <a:lnTo>
                    <a:pt x="813" y="440"/>
                  </a:lnTo>
                  <a:lnTo>
                    <a:pt x="822" y="434"/>
                  </a:lnTo>
                  <a:lnTo>
                    <a:pt x="832" y="427"/>
                  </a:lnTo>
                  <a:lnTo>
                    <a:pt x="842" y="419"/>
                  </a:lnTo>
                  <a:lnTo>
                    <a:pt x="851" y="411"/>
                  </a:lnTo>
                  <a:lnTo>
                    <a:pt x="861" y="403"/>
                  </a:lnTo>
                  <a:lnTo>
                    <a:pt x="872" y="394"/>
                  </a:lnTo>
                  <a:lnTo>
                    <a:pt x="883" y="386"/>
                  </a:lnTo>
                  <a:lnTo>
                    <a:pt x="894" y="376"/>
                  </a:lnTo>
                  <a:lnTo>
                    <a:pt x="907" y="365"/>
                  </a:lnTo>
                  <a:lnTo>
                    <a:pt x="922" y="354"/>
                  </a:lnTo>
                  <a:lnTo>
                    <a:pt x="934" y="342"/>
                  </a:lnTo>
                  <a:lnTo>
                    <a:pt x="950" y="330"/>
                  </a:lnTo>
                  <a:lnTo>
                    <a:pt x="966" y="317"/>
                  </a:lnTo>
                  <a:lnTo>
                    <a:pt x="982" y="302"/>
                  </a:lnTo>
                  <a:lnTo>
                    <a:pt x="1000" y="288"/>
                  </a:lnTo>
                  <a:lnTo>
                    <a:pt x="1019" y="272"/>
                  </a:lnTo>
                  <a:lnTo>
                    <a:pt x="1035" y="259"/>
                  </a:lnTo>
                  <a:lnTo>
                    <a:pt x="1051" y="245"/>
                  </a:lnTo>
                  <a:lnTo>
                    <a:pt x="1067" y="232"/>
                  </a:lnTo>
                  <a:lnTo>
                    <a:pt x="1080" y="221"/>
                  </a:lnTo>
                  <a:lnTo>
                    <a:pt x="1093" y="210"/>
                  </a:lnTo>
                  <a:lnTo>
                    <a:pt x="1106" y="200"/>
                  </a:lnTo>
                  <a:lnTo>
                    <a:pt x="1117" y="190"/>
                  </a:lnTo>
                  <a:lnTo>
                    <a:pt x="1128" y="181"/>
                  </a:lnTo>
                  <a:lnTo>
                    <a:pt x="1139" y="173"/>
                  </a:lnTo>
                  <a:lnTo>
                    <a:pt x="1149" y="163"/>
                  </a:lnTo>
                  <a:lnTo>
                    <a:pt x="1157" y="157"/>
                  </a:lnTo>
                  <a:lnTo>
                    <a:pt x="1166" y="149"/>
                  </a:lnTo>
                  <a:lnTo>
                    <a:pt x="1174" y="141"/>
                  </a:lnTo>
                  <a:lnTo>
                    <a:pt x="1182" y="134"/>
                  </a:lnTo>
                  <a:lnTo>
                    <a:pt x="1189" y="128"/>
                  </a:lnTo>
                  <a:lnTo>
                    <a:pt x="1197" y="120"/>
                  </a:lnTo>
                  <a:lnTo>
                    <a:pt x="1205" y="114"/>
                  </a:lnTo>
                  <a:lnTo>
                    <a:pt x="1211" y="107"/>
                  </a:lnTo>
                  <a:lnTo>
                    <a:pt x="1218" y="101"/>
                  </a:lnTo>
                  <a:lnTo>
                    <a:pt x="1226" y="94"/>
                  </a:lnTo>
                  <a:lnTo>
                    <a:pt x="1232" y="88"/>
                  </a:lnTo>
                  <a:lnTo>
                    <a:pt x="1240" y="80"/>
                  </a:lnTo>
                  <a:lnTo>
                    <a:pt x="1248" y="74"/>
                  </a:lnTo>
                  <a:lnTo>
                    <a:pt x="1254" y="66"/>
                  </a:lnTo>
                  <a:lnTo>
                    <a:pt x="1262" y="58"/>
                  </a:lnTo>
                  <a:lnTo>
                    <a:pt x="1272" y="50"/>
                  </a:lnTo>
                  <a:lnTo>
                    <a:pt x="1280" y="42"/>
                  </a:lnTo>
                  <a:lnTo>
                    <a:pt x="1290" y="32"/>
                  </a:lnTo>
                  <a:lnTo>
                    <a:pt x="1299" y="22"/>
                  </a:lnTo>
                  <a:lnTo>
                    <a:pt x="1309" y="11"/>
                  </a:lnTo>
                  <a:lnTo>
                    <a:pt x="1320" y="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8" name="Freeform 77">
              <a:extLst>
                <a:ext uri="{FF2B5EF4-FFF2-40B4-BE49-F238E27FC236}">
                  <a16:creationId xmlns:a16="http://schemas.microsoft.com/office/drawing/2014/main" id="{972D8595-A414-4544-B7A7-3DB65BB20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8613" y="2965450"/>
              <a:ext cx="76200" cy="152400"/>
            </a:xfrm>
            <a:custGeom>
              <a:avLst/>
              <a:gdLst>
                <a:gd name="T0" fmla="*/ 2147483646 w 96"/>
                <a:gd name="T1" fmla="*/ 2147483646 h 192"/>
                <a:gd name="T2" fmla="*/ 2147483646 w 96"/>
                <a:gd name="T3" fmla="*/ 0 h 192"/>
                <a:gd name="T4" fmla="*/ 0 w 96"/>
                <a:gd name="T5" fmla="*/ 2147483646 h 192"/>
                <a:gd name="T6" fmla="*/ 2147483646 w 96"/>
                <a:gd name="T7" fmla="*/ 2147483646 h 192"/>
                <a:gd name="T8" fmla="*/ 2147483646 w 96"/>
                <a:gd name="T9" fmla="*/ 2147483646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6"/>
                <a:gd name="T16" fmla="*/ 0 h 192"/>
                <a:gd name="T17" fmla="*/ 96 w 96"/>
                <a:gd name="T18" fmla="*/ 192 h 1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6" h="192">
                  <a:moveTo>
                    <a:pt x="64" y="192"/>
                  </a:moveTo>
                  <a:lnTo>
                    <a:pt x="96" y="0"/>
                  </a:lnTo>
                  <a:lnTo>
                    <a:pt x="0" y="160"/>
                  </a:lnTo>
                  <a:lnTo>
                    <a:pt x="32" y="160"/>
                  </a:lnTo>
                  <a:lnTo>
                    <a:pt x="64" y="192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9" name="Freeform 78">
              <a:extLst>
                <a:ext uri="{FF2B5EF4-FFF2-40B4-BE49-F238E27FC236}">
                  <a16:creationId xmlns:a16="http://schemas.microsoft.com/office/drawing/2014/main" id="{44C0CAF5-285D-1E4A-899C-7874B84ED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6475" y="3111500"/>
              <a:ext cx="612775" cy="863600"/>
            </a:xfrm>
            <a:custGeom>
              <a:avLst/>
              <a:gdLst>
                <a:gd name="T0" fmla="*/ 2147483646 w 771"/>
                <a:gd name="T1" fmla="*/ 2147483646 h 1088"/>
                <a:gd name="T2" fmla="*/ 2147483646 w 771"/>
                <a:gd name="T3" fmla="*/ 2147483646 h 1088"/>
                <a:gd name="T4" fmla="*/ 2147483646 w 771"/>
                <a:gd name="T5" fmla="*/ 2147483646 h 1088"/>
                <a:gd name="T6" fmla="*/ 2147483646 w 771"/>
                <a:gd name="T7" fmla="*/ 2147483646 h 1088"/>
                <a:gd name="T8" fmla="*/ 2147483646 w 771"/>
                <a:gd name="T9" fmla="*/ 2147483646 h 1088"/>
                <a:gd name="T10" fmla="*/ 2147483646 w 771"/>
                <a:gd name="T11" fmla="*/ 2147483646 h 1088"/>
                <a:gd name="T12" fmla="*/ 2147483646 w 771"/>
                <a:gd name="T13" fmla="*/ 2147483646 h 1088"/>
                <a:gd name="T14" fmla="*/ 2147483646 w 771"/>
                <a:gd name="T15" fmla="*/ 2147483646 h 1088"/>
                <a:gd name="T16" fmla="*/ 2147483646 w 771"/>
                <a:gd name="T17" fmla="*/ 2147483646 h 1088"/>
                <a:gd name="T18" fmla="*/ 2147483646 w 771"/>
                <a:gd name="T19" fmla="*/ 2147483646 h 1088"/>
                <a:gd name="T20" fmla="*/ 2147483646 w 771"/>
                <a:gd name="T21" fmla="*/ 2147483646 h 1088"/>
                <a:gd name="T22" fmla="*/ 2147483646 w 771"/>
                <a:gd name="T23" fmla="*/ 2147483646 h 1088"/>
                <a:gd name="T24" fmla="*/ 2147483646 w 771"/>
                <a:gd name="T25" fmla="*/ 2147483646 h 1088"/>
                <a:gd name="T26" fmla="*/ 2147483646 w 771"/>
                <a:gd name="T27" fmla="*/ 2147483646 h 1088"/>
                <a:gd name="T28" fmla="*/ 2147483646 w 771"/>
                <a:gd name="T29" fmla="*/ 2147483646 h 1088"/>
                <a:gd name="T30" fmla="*/ 2147483646 w 771"/>
                <a:gd name="T31" fmla="*/ 2147483646 h 1088"/>
                <a:gd name="T32" fmla="*/ 2147483646 w 771"/>
                <a:gd name="T33" fmla="*/ 2147483646 h 1088"/>
                <a:gd name="T34" fmla="*/ 2147483646 w 771"/>
                <a:gd name="T35" fmla="*/ 2147483646 h 1088"/>
                <a:gd name="T36" fmla="*/ 2147483646 w 771"/>
                <a:gd name="T37" fmla="*/ 2147483646 h 1088"/>
                <a:gd name="T38" fmla="*/ 2147483646 w 771"/>
                <a:gd name="T39" fmla="*/ 2147483646 h 1088"/>
                <a:gd name="T40" fmla="*/ 2147483646 w 771"/>
                <a:gd name="T41" fmla="*/ 2147483646 h 1088"/>
                <a:gd name="T42" fmla="*/ 2147483646 w 771"/>
                <a:gd name="T43" fmla="*/ 2147483646 h 1088"/>
                <a:gd name="T44" fmla="*/ 2147483646 w 771"/>
                <a:gd name="T45" fmla="*/ 2147483646 h 1088"/>
                <a:gd name="T46" fmla="*/ 2147483646 w 771"/>
                <a:gd name="T47" fmla="*/ 2147483646 h 1088"/>
                <a:gd name="T48" fmla="*/ 2147483646 w 771"/>
                <a:gd name="T49" fmla="*/ 2147483646 h 1088"/>
                <a:gd name="T50" fmla="*/ 2147483646 w 771"/>
                <a:gd name="T51" fmla="*/ 2147483646 h 1088"/>
                <a:gd name="T52" fmla="*/ 2147483646 w 771"/>
                <a:gd name="T53" fmla="*/ 2147483646 h 1088"/>
                <a:gd name="T54" fmla="*/ 2147483646 w 771"/>
                <a:gd name="T55" fmla="*/ 2147483646 h 1088"/>
                <a:gd name="T56" fmla="*/ 2147483646 w 771"/>
                <a:gd name="T57" fmla="*/ 2147483646 h 1088"/>
                <a:gd name="T58" fmla="*/ 2147483646 w 771"/>
                <a:gd name="T59" fmla="*/ 2147483646 h 1088"/>
                <a:gd name="T60" fmla="*/ 2147483646 w 771"/>
                <a:gd name="T61" fmla="*/ 2147483646 h 1088"/>
                <a:gd name="T62" fmla="*/ 2147483646 w 771"/>
                <a:gd name="T63" fmla="*/ 2147483646 h 1088"/>
                <a:gd name="T64" fmla="*/ 2147483646 w 771"/>
                <a:gd name="T65" fmla="*/ 2147483646 h 1088"/>
                <a:gd name="T66" fmla="*/ 2147483646 w 771"/>
                <a:gd name="T67" fmla="*/ 2147483646 h 1088"/>
                <a:gd name="T68" fmla="*/ 2147483646 w 771"/>
                <a:gd name="T69" fmla="*/ 2147483646 h 1088"/>
                <a:gd name="T70" fmla="*/ 2147483646 w 771"/>
                <a:gd name="T71" fmla="*/ 2147483646 h 1088"/>
                <a:gd name="T72" fmla="*/ 2147483646 w 771"/>
                <a:gd name="T73" fmla="*/ 2147483646 h 1088"/>
                <a:gd name="T74" fmla="*/ 2147483646 w 771"/>
                <a:gd name="T75" fmla="*/ 2147483646 h 1088"/>
                <a:gd name="T76" fmla="*/ 2147483646 w 771"/>
                <a:gd name="T77" fmla="*/ 2147483646 h 1088"/>
                <a:gd name="T78" fmla="*/ 2147483646 w 771"/>
                <a:gd name="T79" fmla="*/ 2147483646 h 1088"/>
                <a:gd name="T80" fmla="*/ 2147483646 w 771"/>
                <a:gd name="T81" fmla="*/ 2147483646 h 1088"/>
                <a:gd name="T82" fmla="*/ 2147483646 w 771"/>
                <a:gd name="T83" fmla="*/ 2147483646 h 1088"/>
                <a:gd name="T84" fmla="*/ 2147483646 w 771"/>
                <a:gd name="T85" fmla="*/ 2147483646 h 1088"/>
                <a:gd name="T86" fmla="*/ 2147483646 w 771"/>
                <a:gd name="T87" fmla="*/ 2147483646 h 1088"/>
                <a:gd name="T88" fmla="*/ 2147483646 w 771"/>
                <a:gd name="T89" fmla="*/ 2147483646 h 1088"/>
                <a:gd name="T90" fmla="*/ 2147483646 w 771"/>
                <a:gd name="T91" fmla="*/ 2147483646 h 1088"/>
                <a:gd name="T92" fmla="*/ 2147483646 w 771"/>
                <a:gd name="T93" fmla="*/ 2147483646 h 1088"/>
                <a:gd name="T94" fmla="*/ 2147483646 w 771"/>
                <a:gd name="T95" fmla="*/ 2147483646 h 1088"/>
                <a:gd name="T96" fmla="*/ 2147483646 w 771"/>
                <a:gd name="T97" fmla="*/ 2147483646 h 108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71"/>
                <a:gd name="T148" fmla="*/ 0 h 1088"/>
                <a:gd name="T149" fmla="*/ 771 w 771"/>
                <a:gd name="T150" fmla="*/ 1088 h 108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71" h="1088">
                  <a:moveTo>
                    <a:pt x="771" y="0"/>
                  </a:moveTo>
                  <a:lnTo>
                    <a:pt x="763" y="19"/>
                  </a:lnTo>
                  <a:lnTo>
                    <a:pt x="757" y="37"/>
                  </a:lnTo>
                  <a:lnTo>
                    <a:pt x="749" y="54"/>
                  </a:lnTo>
                  <a:lnTo>
                    <a:pt x="743" y="70"/>
                  </a:lnTo>
                  <a:lnTo>
                    <a:pt x="736" y="86"/>
                  </a:lnTo>
                  <a:lnTo>
                    <a:pt x="730" y="102"/>
                  </a:lnTo>
                  <a:lnTo>
                    <a:pt x="723" y="115"/>
                  </a:lnTo>
                  <a:lnTo>
                    <a:pt x="717" y="130"/>
                  </a:lnTo>
                  <a:lnTo>
                    <a:pt x="712" y="142"/>
                  </a:lnTo>
                  <a:lnTo>
                    <a:pt x="706" y="154"/>
                  </a:lnTo>
                  <a:lnTo>
                    <a:pt x="701" y="166"/>
                  </a:lnTo>
                  <a:lnTo>
                    <a:pt x="696" y="178"/>
                  </a:lnTo>
                  <a:lnTo>
                    <a:pt x="690" y="187"/>
                  </a:lnTo>
                  <a:lnTo>
                    <a:pt x="685" y="198"/>
                  </a:lnTo>
                  <a:lnTo>
                    <a:pt x="680" y="208"/>
                  </a:lnTo>
                  <a:lnTo>
                    <a:pt x="675" y="218"/>
                  </a:lnTo>
                  <a:lnTo>
                    <a:pt x="671" y="229"/>
                  </a:lnTo>
                  <a:lnTo>
                    <a:pt x="664" y="238"/>
                  </a:lnTo>
                  <a:lnTo>
                    <a:pt x="659" y="246"/>
                  </a:lnTo>
                  <a:lnTo>
                    <a:pt x="655" y="256"/>
                  </a:lnTo>
                  <a:lnTo>
                    <a:pt x="648" y="266"/>
                  </a:lnTo>
                  <a:lnTo>
                    <a:pt x="643" y="275"/>
                  </a:lnTo>
                  <a:lnTo>
                    <a:pt x="637" y="285"/>
                  </a:lnTo>
                  <a:lnTo>
                    <a:pt x="631" y="294"/>
                  </a:lnTo>
                  <a:lnTo>
                    <a:pt x="624" y="306"/>
                  </a:lnTo>
                  <a:lnTo>
                    <a:pt x="618" y="315"/>
                  </a:lnTo>
                  <a:lnTo>
                    <a:pt x="611" y="326"/>
                  </a:lnTo>
                  <a:lnTo>
                    <a:pt x="605" y="338"/>
                  </a:lnTo>
                  <a:lnTo>
                    <a:pt x="597" y="349"/>
                  </a:lnTo>
                  <a:lnTo>
                    <a:pt x="589" y="360"/>
                  </a:lnTo>
                  <a:lnTo>
                    <a:pt x="581" y="373"/>
                  </a:lnTo>
                  <a:lnTo>
                    <a:pt x="573" y="386"/>
                  </a:lnTo>
                  <a:lnTo>
                    <a:pt x="562" y="403"/>
                  </a:lnTo>
                  <a:lnTo>
                    <a:pt x="552" y="419"/>
                  </a:lnTo>
                  <a:lnTo>
                    <a:pt x="542" y="434"/>
                  </a:lnTo>
                  <a:lnTo>
                    <a:pt x="533" y="446"/>
                  </a:lnTo>
                  <a:lnTo>
                    <a:pt x="525" y="461"/>
                  </a:lnTo>
                  <a:lnTo>
                    <a:pt x="517" y="472"/>
                  </a:lnTo>
                  <a:lnTo>
                    <a:pt x="509" y="485"/>
                  </a:lnTo>
                  <a:lnTo>
                    <a:pt x="501" y="496"/>
                  </a:lnTo>
                  <a:lnTo>
                    <a:pt x="494" y="506"/>
                  </a:lnTo>
                  <a:lnTo>
                    <a:pt x="486" y="517"/>
                  </a:lnTo>
                  <a:lnTo>
                    <a:pt x="480" y="526"/>
                  </a:lnTo>
                  <a:lnTo>
                    <a:pt x="474" y="536"/>
                  </a:lnTo>
                  <a:lnTo>
                    <a:pt x="467" y="546"/>
                  </a:lnTo>
                  <a:lnTo>
                    <a:pt x="461" y="554"/>
                  </a:lnTo>
                  <a:lnTo>
                    <a:pt x="454" y="563"/>
                  </a:lnTo>
                  <a:lnTo>
                    <a:pt x="448" y="573"/>
                  </a:lnTo>
                  <a:lnTo>
                    <a:pt x="440" y="581"/>
                  </a:lnTo>
                  <a:lnTo>
                    <a:pt x="434" y="590"/>
                  </a:lnTo>
                  <a:lnTo>
                    <a:pt x="427" y="600"/>
                  </a:lnTo>
                  <a:lnTo>
                    <a:pt x="419" y="610"/>
                  </a:lnTo>
                  <a:lnTo>
                    <a:pt x="411" y="619"/>
                  </a:lnTo>
                  <a:lnTo>
                    <a:pt x="403" y="629"/>
                  </a:lnTo>
                  <a:lnTo>
                    <a:pt x="394" y="640"/>
                  </a:lnTo>
                  <a:lnTo>
                    <a:pt x="386" y="651"/>
                  </a:lnTo>
                  <a:lnTo>
                    <a:pt x="376" y="662"/>
                  </a:lnTo>
                  <a:lnTo>
                    <a:pt x="365" y="675"/>
                  </a:lnTo>
                  <a:lnTo>
                    <a:pt x="354" y="688"/>
                  </a:lnTo>
                  <a:lnTo>
                    <a:pt x="342" y="702"/>
                  </a:lnTo>
                  <a:lnTo>
                    <a:pt x="330" y="718"/>
                  </a:lnTo>
                  <a:lnTo>
                    <a:pt x="317" y="734"/>
                  </a:lnTo>
                  <a:lnTo>
                    <a:pt x="302" y="750"/>
                  </a:lnTo>
                  <a:lnTo>
                    <a:pt x="288" y="768"/>
                  </a:lnTo>
                  <a:lnTo>
                    <a:pt x="272" y="787"/>
                  </a:lnTo>
                  <a:lnTo>
                    <a:pt x="258" y="803"/>
                  </a:lnTo>
                  <a:lnTo>
                    <a:pt x="245" y="819"/>
                  </a:lnTo>
                  <a:lnTo>
                    <a:pt x="232" y="834"/>
                  </a:lnTo>
                  <a:lnTo>
                    <a:pt x="221" y="848"/>
                  </a:lnTo>
                  <a:lnTo>
                    <a:pt x="210" y="861"/>
                  </a:lnTo>
                  <a:lnTo>
                    <a:pt x="200" y="874"/>
                  </a:lnTo>
                  <a:lnTo>
                    <a:pt x="190" y="885"/>
                  </a:lnTo>
                  <a:lnTo>
                    <a:pt x="181" y="896"/>
                  </a:lnTo>
                  <a:lnTo>
                    <a:pt x="171" y="906"/>
                  </a:lnTo>
                  <a:lnTo>
                    <a:pt x="163" y="915"/>
                  </a:lnTo>
                  <a:lnTo>
                    <a:pt x="155" y="925"/>
                  </a:lnTo>
                  <a:lnTo>
                    <a:pt x="149" y="934"/>
                  </a:lnTo>
                  <a:lnTo>
                    <a:pt x="141" y="942"/>
                  </a:lnTo>
                  <a:lnTo>
                    <a:pt x="134" y="950"/>
                  </a:lnTo>
                  <a:lnTo>
                    <a:pt x="128" y="957"/>
                  </a:lnTo>
                  <a:lnTo>
                    <a:pt x="120" y="965"/>
                  </a:lnTo>
                  <a:lnTo>
                    <a:pt x="114" y="973"/>
                  </a:lnTo>
                  <a:lnTo>
                    <a:pt x="107" y="979"/>
                  </a:lnTo>
                  <a:lnTo>
                    <a:pt x="101" y="986"/>
                  </a:lnTo>
                  <a:lnTo>
                    <a:pt x="94" y="994"/>
                  </a:lnTo>
                  <a:lnTo>
                    <a:pt x="88" y="1000"/>
                  </a:lnTo>
                  <a:lnTo>
                    <a:pt x="80" y="1008"/>
                  </a:lnTo>
                  <a:lnTo>
                    <a:pt x="74" y="1014"/>
                  </a:lnTo>
                  <a:lnTo>
                    <a:pt x="66" y="1022"/>
                  </a:lnTo>
                  <a:lnTo>
                    <a:pt x="58" y="1030"/>
                  </a:lnTo>
                  <a:lnTo>
                    <a:pt x="50" y="1038"/>
                  </a:lnTo>
                  <a:lnTo>
                    <a:pt x="42" y="1048"/>
                  </a:lnTo>
                  <a:lnTo>
                    <a:pt x="32" y="1058"/>
                  </a:lnTo>
                  <a:lnTo>
                    <a:pt x="22" y="1067"/>
                  </a:lnTo>
                  <a:lnTo>
                    <a:pt x="11" y="1077"/>
                  </a:lnTo>
                  <a:lnTo>
                    <a:pt x="0" y="1088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0" name="Freeform 79">
              <a:extLst>
                <a:ext uri="{FF2B5EF4-FFF2-40B4-BE49-F238E27FC236}">
                  <a16:creationId xmlns:a16="http://schemas.microsoft.com/office/drawing/2014/main" id="{42ECFBDF-9FDE-F842-AC44-99651F1C4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000" y="2840037"/>
              <a:ext cx="1035050" cy="711200"/>
            </a:xfrm>
            <a:custGeom>
              <a:avLst/>
              <a:gdLst>
                <a:gd name="T0" fmla="*/ 2147483646 w 1306"/>
                <a:gd name="T1" fmla="*/ 2147483646 h 896"/>
                <a:gd name="T2" fmla="*/ 2147483646 w 1306"/>
                <a:gd name="T3" fmla="*/ 2147483646 h 896"/>
                <a:gd name="T4" fmla="*/ 2147483646 w 1306"/>
                <a:gd name="T5" fmla="*/ 2147483646 h 896"/>
                <a:gd name="T6" fmla="*/ 2147483646 w 1306"/>
                <a:gd name="T7" fmla="*/ 2147483646 h 896"/>
                <a:gd name="T8" fmla="*/ 2147483646 w 1306"/>
                <a:gd name="T9" fmla="*/ 2147483646 h 896"/>
                <a:gd name="T10" fmla="*/ 2147483646 w 1306"/>
                <a:gd name="T11" fmla="*/ 2147483646 h 896"/>
                <a:gd name="T12" fmla="*/ 2147483646 w 1306"/>
                <a:gd name="T13" fmla="*/ 2147483646 h 896"/>
                <a:gd name="T14" fmla="*/ 2147483646 w 1306"/>
                <a:gd name="T15" fmla="*/ 2147483646 h 896"/>
                <a:gd name="T16" fmla="*/ 2147483646 w 1306"/>
                <a:gd name="T17" fmla="*/ 2147483646 h 896"/>
                <a:gd name="T18" fmla="*/ 2147483646 w 1306"/>
                <a:gd name="T19" fmla="*/ 2147483646 h 896"/>
                <a:gd name="T20" fmla="*/ 2147483646 w 1306"/>
                <a:gd name="T21" fmla="*/ 2147483646 h 896"/>
                <a:gd name="T22" fmla="*/ 2147483646 w 1306"/>
                <a:gd name="T23" fmla="*/ 2147483646 h 896"/>
                <a:gd name="T24" fmla="*/ 2147483646 w 1306"/>
                <a:gd name="T25" fmla="*/ 2147483646 h 896"/>
                <a:gd name="T26" fmla="*/ 2147483646 w 1306"/>
                <a:gd name="T27" fmla="*/ 2147483646 h 896"/>
                <a:gd name="T28" fmla="*/ 2147483646 w 1306"/>
                <a:gd name="T29" fmla="*/ 2147483646 h 896"/>
                <a:gd name="T30" fmla="*/ 2147483646 w 1306"/>
                <a:gd name="T31" fmla="*/ 2147483646 h 896"/>
                <a:gd name="T32" fmla="*/ 2147483646 w 1306"/>
                <a:gd name="T33" fmla="*/ 2147483646 h 896"/>
                <a:gd name="T34" fmla="*/ 2147483646 w 1306"/>
                <a:gd name="T35" fmla="*/ 2147483646 h 896"/>
                <a:gd name="T36" fmla="*/ 2147483646 w 1306"/>
                <a:gd name="T37" fmla="*/ 2147483646 h 896"/>
                <a:gd name="T38" fmla="*/ 2147483646 w 1306"/>
                <a:gd name="T39" fmla="*/ 2147483646 h 896"/>
                <a:gd name="T40" fmla="*/ 2147483646 w 1306"/>
                <a:gd name="T41" fmla="*/ 2147483646 h 896"/>
                <a:gd name="T42" fmla="*/ 2147483646 w 1306"/>
                <a:gd name="T43" fmla="*/ 2147483646 h 896"/>
                <a:gd name="T44" fmla="*/ 2147483646 w 1306"/>
                <a:gd name="T45" fmla="*/ 2147483646 h 896"/>
                <a:gd name="T46" fmla="*/ 2147483646 w 1306"/>
                <a:gd name="T47" fmla="*/ 2147483646 h 896"/>
                <a:gd name="T48" fmla="*/ 2147483646 w 1306"/>
                <a:gd name="T49" fmla="*/ 2147483646 h 896"/>
                <a:gd name="T50" fmla="*/ 2147483646 w 1306"/>
                <a:gd name="T51" fmla="*/ 2147483646 h 896"/>
                <a:gd name="T52" fmla="*/ 2147483646 w 1306"/>
                <a:gd name="T53" fmla="*/ 2147483646 h 896"/>
                <a:gd name="T54" fmla="*/ 2147483646 w 1306"/>
                <a:gd name="T55" fmla="*/ 2147483646 h 896"/>
                <a:gd name="T56" fmla="*/ 2147483646 w 1306"/>
                <a:gd name="T57" fmla="*/ 2147483646 h 896"/>
                <a:gd name="T58" fmla="*/ 2147483646 w 1306"/>
                <a:gd name="T59" fmla="*/ 2147483646 h 896"/>
                <a:gd name="T60" fmla="*/ 2147483646 w 1306"/>
                <a:gd name="T61" fmla="*/ 2147483646 h 896"/>
                <a:gd name="T62" fmla="*/ 2147483646 w 1306"/>
                <a:gd name="T63" fmla="*/ 2147483646 h 896"/>
                <a:gd name="T64" fmla="*/ 2147483646 w 1306"/>
                <a:gd name="T65" fmla="*/ 2147483646 h 896"/>
                <a:gd name="T66" fmla="*/ 2147483646 w 1306"/>
                <a:gd name="T67" fmla="*/ 2147483646 h 896"/>
                <a:gd name="T68" fmla="*/ 2147483646 w 1306"/>
                <a:gd name="T69" fmla="*/ 2147483646 h 896"/>
                <a:gd name="T70" fmla="*/ 2147483646 w 1306"/>
                <a:gd name="T71" fmla="*/ 2147483646 h 896"/>
                <a:gd name="T72" fmla="*/ 2147483646 w 1306"/>
                <a:gd name="T73" fmla="*/ 2147483646 h 896"/>
                <a:gd name="T74" fmla="*/ 2147483646 w 1306"/>
                <a:gd name="T75" fmla="*/ 2147483646 h 896"/>
                <a:gd name="T76" fmla="*/ 2147483646 w 1306"/>
                <a:gd name="T77" fmla="*/ 2147483646 h 896"/>
                <a:gd name="T78" fmla="*/ 2147483646 w 1306"/>
                <a:gd name="T79" fmla="*/ 2147483646 h 896"/>
                <a:gd name="T80" fmla="*/ 2147483646 w 1306"/>
                <a:gd name="T81" fmla="*/ 2147483646 h 896"/>
                <a:gd name="T82" fmla="*/ 2147483646 w 1306"/>
                <a:gd name="T83" fmla="*/ 2147483646 h 896"/>
                <a:gd name="T84" fmla="*/ 2147483646 w 1306"/>
                <a:gd name="T85" fmla="*/ 2147483646 h 896"/>
                <a:gd name="T86" fmla="*/ 2147483646 w 1306"/>
                <a:gd name="T87" fmla="*/ 2147483646 h 896"/>
                <a:gd name="T88" fmla="*/ 2147483646 w 1306"/>
                <a:gd name="T89" fmla="*/ 2147483646 h 896"/>
                <a:gd name="T90" fmla="*/ 2147483646 w 1306"/>
                <a:gd name="T91" fmla="*/ 2147483646 h 896"/>
                <a:gd name="T92" fmla="*/ 2147483646 w 1306"/>
                <a:gd name="T93" fmla="*/ 2147483646 h 896"/>
                <a:gd name="T94" fmla="*/ 2147483646 w 1306"/>
                <a:gd name="T95" fmla="*/ 2147483646 h 896"/>
                <a:gd name="T96" fmla="*/ 2147483646 w 1306"/>
                <a:gd name="T97" fmla="*/ 2147483646 h 89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306"/>
                <a:gd name="T148" fmla="*/ 0 h 896"/>
                <a:gd name="T149" fmla="*/ 1306 w 1306"/>
                <a:gd name="T150" fmla="*/ 896 h 89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306" h="896">
                  <a:moveTo>
                    <a:pt x="1306" y="0"/>
                  </a:moveTo>
                  <a:lnTo>
                    <a:pt x="1268" y="17"/>
                  </a:lnTo>
                  <a:lnTo>
                    <a:pt x="1232" y="33"/>
                  </a:lnTo>
                  <a:lnTo>
                    <a:pt x="1199" y="48"/>
                  </a:lnTo>
                  <a:lnTo>
                    <a:pt x="1167" y="62"/>
                  </a:lnTo>
                  <a:lnTo>
                    <a:pt x="1136" y="75"/>
                  </a:lnTo>
                  <a:lnTo>
                    <a:pt x="1109" y="88"/>
                  </a:lnTo>
                  <a:lnTo>
                    <a:pt x="1083" y="99"/>
                  </a:lnTo>
                  <a:lnTo>
                    <a:pt x="1059" y="110"/>
                  </a:lnTo>
                  <a:lnTo>
                    <a:pt x="1037" y="121"/>
                  </a:lnTo>
                  <a:lnTo>
                    <a:pt x="1015" y="131"/>
                  </a:lnTo>
                  <a:lnTo>
                    <a:pt x="995" y="140"/>
                  </a:lnTo>
                  <a:lnTo>
                    <a:pt x="976" y="148"/>
                  </a:lnTo>
                  <a:lnTo>
                    <a:pt x="960" y="156"/>
                  </a:lnTo>
                  <a:lnTo>
                    <a:pt x="943" y="164"/>
                  </a:lnTo>
                  <a:lnTo>
                    <a:pt x="928" y="172"/>
                  </a:lnTo>
                  <a:lnTo>
                    <a:pt x="914" y="180"/>
                  </a:lnTo>
                  <a:lnTo>
                    <a:pt x="899" y="187"/>
                  </a:lnTo>
                  <a:lnTo>
                    <a:pt x="887" y="195"/>
                  </a:lnTo>
                  <a:lnTo>
                    <a:pt x="874" y="201"/>
                  </a:lnTo>
                  <a:lnTo>
                    <a:pt x="861" y="208"/>
                  </a:lnTo>
                  <a:lnTo>
                    <a:pt x="848" y="216"/>
                  </a:lnTo>
                  <a:lnTo>
                    <a:pt x="837" y="222"/>
                  </a:lnTo>
                  <a:lnTo>
                    <a:pt x="826" y="230"/>
                  </a:lnTo>
                  <a:lnTo>
                    <a:pt x="813" y="238"/>
                  </a:lnTo>
                  <a:lnTo>
                    <a:pt x="800" y="244"/>
                  </a:lnTo>
                  <a:lnTo>
                    <a:pt x="789" y="252"/>
                  </a:lnTo>
                  <a:lnTo>
                    <a:pt x="776" y="262"/>
                  </a:lnTo>
                  <a:lnTo>
                    <a:pt x="762" y="270"/>
                  </a:lnTo>
                  <a:lnTo>
                    <a:pt x="747" y="280"/>
                  </a:lnTo>
                  <a:lnTo>
                    <a:pt x="733" y="289"/>
                  </a:lnTo>
                  <a:lnTo>
                    <a:pt x="717" y="300"/>
                  </a:lnTo>
                  <a:lnTo>
                    <a:pt x="701" y="312"/>
                  </a:lnTo>
                  <a:lnTo>
                    <a:pt x="685" y="323"/>
                  </a:lnTo>
                  <a:lnTo>
                    <a:pt x="669" y="334"/>
                  </a:lnTo>
                  <a:lnTo>
                    <a:pt x="655" y="344"/>
                  </a:lnTo>
                  <a:lnTo>
                    <a:pt x="640" y="353"/>
                  </a:lnTo>
                  <a:lnTo>
                    <a:pt x="627" y="361"/>
                  </a:lnTo>
                  <a:lnTo>
                    <a:pt x="616" y="371"/>
                  </a:lnTo>
                  <a:lnTo>
                    <a:pt x="603" y="379"/>
                  </a:lnTo>
                  <a:lnTo>
                    <a:pt x="592" y="385"/>
                  </a:lnTo>
                  <a:lnTo>
                    <a:pt x="583" y="393"/>
                  </a:lnTo>
                  <a:lnTo>
                    <a:pt x="571" y="400"/>
                  </a:lnTo>
                  <a:lnTo>
                    <a:pt x="562" y="408"/>
                  </a:lnTo>
                  <a:lnTo>
                    <a:pt x="554" y="414"/>
                  </a:lnTo>
                  <a:lnTo>
                    <a:pt x="544" y="420"/>
                  </a:lnTo>
                  <a:lnTo>
                    <a:pt x="535" y="427"/>
                  </a:lnTo>
                  <a:lnTo>
                    <a:pt x="527" y="435"/>
                  </a:lnTo>
                  <a:lnTo>
                    <a:pt x="517" y="441"/>
                  </a:lnTo>
                  <a:lnTo>
                    <a:pt x="507" y="448"/>
                  </a:lnTo>
                  <a:lnTo>
                    <a:pt x="499" y="456"/>
                  </a:lnTo>
                  <a:lnTo>
                    <a:pt x="490" y="462"/>
                  </a:lnTo>
                  <a:lnTo>
                    <a:pt x="480" y="470"/>
                  </a:lnTo>
                  <a:lnTo>
                    <a:pt x="471" y="478"/>
                  </a:lnTo>
                  <a:lnTo>
                    <a:pt x="461" y="486"/>
                  </a:lnTo>
                  <a:lnTo>
                    <a:pt x="450" y="496"/>
                  </a:lnTo>
                  <a:lnTo>
                    <a:pt x="439" y="505"/>
                  </a:lnTo>
                  <a:lnTo>
                    <a:pt x="426" y="515"/>
                  </a:lnTo>
                  <a:lnTo>
                    <a:pt x="415" y="524"/>
                  </a:lnTo>
                  <a:lnTo>
                    <a:pt x="400" y="536"/>
                  </a:lnTo>
                  <a:lnTo>
                    <a:pt x="387" y="548"/>
                  </a:lnTo>
                  <a:lnTo>
                    <a:pt x="371" y="561"/>
                  </a:lnTo>
                  <a:lnTo>
                    <a:pt x="355" y="574"/>
                  </a:lnTo>
                  <a:lnTo>
                    <a:pt x="339" y="588"/>
                  </a:lnTo>
                  <a:lnTo>
                    <a:pt x="320" y="604"/>
                  </a:lnTo>
                  <a:lnTo>
                    <a:pt x="303" y="619"/>
                  </a:lnTo>
                  <a:lnTo>
                    <a:pt x="287" y="633"/>
                  </a:lnTo>
                  <a:lnTo>
                    <a:pt x="271" y="648"/>
                  </a:lnTo>
                  <a:lnTo>
                    <a:pt x="255" y="660"/>
                  </a:lnTo>
                  <a:lnTo>
                    <a:pt x="242" y="672"/>
                  </a:lnTo>
                  <a:lnTo>
                    <a:pt x="229" y="683"/>
                  </a:lnTo>
                  <a:lnTo>
                    <a:pt x="216" y="694"/>
                  </a:lnTo>
                  <a:lnTo>
                    <a:pt x="205" y="704"/>
                  </a:lnTo>
                  <a:lnTo>
                    <a:pt x="194" y="713"/>
                  </a:lnTo>
                  <a:lnTo>
                    <a:pt x="184" y="721"/>
                  </a:lnTo>
                  <a:lnTo>
                    <a:pt x="175" y="731"/>
                  </a:lnTo>
                  <a:lnTo>
                    <a:pt x="165" y="739"/>
                  </a:lnTo>
                  <a:lnTo>
                    <a:pt x="155" y="745"/>
                  </a:lnTo>
                  <a:lnTo>
                    <a:pt x="147" y="753"/>
                  </a:lnTo>
                  <a:lnTo>
                    <a:pt x="139" y="760"/>
                  </a:lnTo>
                  <a:lnTo>
                    <a:pt x="133" y="768"/>
                  </a:lnTo>
                  <a:lnTo>
                    <a:pt x="125" y="774"/>
                  </a:lnTo>
                  <a:lnTo>
                    <a:pt x="117" y="780"/>
                  </a:lnTo>
                  <a:lnTo>
                    <a:pt x="111" y="787"/>
                  </a:lnTo>
                  <a:lnTo>
                    <a:pt x="104" y="793"/>
                  </a:lnTo>
                  <a:lnTo>
                    <a:pt x="96" y="801"/>
                  </a:lnTo>
                  <a:lnTo>
                    <a:pt x="90" y="808"/>
                  </a:lnTo>
                  <a:lnTo>
                    <a:pt x="82" y="814"/>
                  </a:lnTo>
                  <a:lnTo>
                    <a:pt x="74" y="822"/>
                  </a:lnTo>
                  <a:lnTo>
                    <a:pt x="67" y="830"/>
                  </a:lnTo>
                  <a:lnTo>
                    <a:pt x="59" y="838"/>
                  </a:lnTo>
                  <a:lnTo>
                    <a:pt x="50" y="846"/>
                  </a:lnTo>
                  <a:lnTo>
                    <a:pt x="42" y="854"/>
                  </a:lnTo>
                  <a:lnTo>
                    <a:pt x="32" y="864"/>
                  </a:lnTo>
                  <a:lnTo>
                    <a:pt x="23" y="873"/>
                  </a:lnTo>
                  <a:lnTo>
                    <a:pt x="11" y="884"/>
                  </a:lnTo>
                  <a:lnTo>
                    <a:pt x="0" y="896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1" name="Freeform 80">
              <a:extLst>
                <a:ext uri="{FF2B5EF4-FFF2-40B4-BE49-F238E27FC236}">
                  <a16:creationId xmlns:a16="http://schemas.microsoft.com/office/drawing/2014/main" id="{7516422E-1E7F-8941-9F19-4CF9D168B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613" y="4362450"/>
              <a:ext cx="101600" cy="152400"/>
            </a:xfrm>
            <a:custGeom>
              <a:avLst/>
              <a:gdLst>
                <a:gd name="T0" fmla="*/ 2147483646 w 128"/>
                <a:gd name="T1" fmla="*/ 0 h 192"/>
                <a:gd name="T2" fmla="*/ 0 w 128"/>
                <a:gd name="T3" fmla="*/ 2147483646 h 192"/>
                <a:gd name="T4" fmla="*/ 2147483646 w 128"/>
                <a:gd name="T5" fmla="*/ 2147483646 h 192"/>
                <a:gd name="T6" fmla="*/ 2147483646 w 128"/>
                <a:gd name="T7" fmla="*/ 2147483646 h 192"/>
                <a:gd name="T8" fmla="*/ 2147483646 w 128"/>
                <a:gd name="T9" fmla="*/ 0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192"/>
                <a:gd name="T17" fmla="*/ 128 w 128"/>
                <a:gd name="T18" fmla="*/ 192 h 1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192">
                  <a:moveTo>
                    <a:pt x="64" y="0"/>
                  </a:moveTo>
                  <a:lnTo>
                    <a:pt x="0" y="192"/>
                  </a:lnTo>
                  <a:lnTo>
                    <a:pt x="128" y="32"/>
                  </a:lnTo>
                  <a:lnTo>
                    <a:pt x="96" y="3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12" name="Freeform 81">
              <a:extLst>
                <a:ext uri="{FF2B5EF4-FFF2-40B4-BE49-F238E27FC236}">
                  <a16:creationId xmlns:a16="http://schemas.microsoft.com/office/drawing/2014/main" id="{7CAA5A82-4E7A-774C-9428-DEB01123B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3638" y="3551237"/>
              <a:ext cx="614362" cy="817563"/>
            </a:xfrm>
            <a:custGeom>
              <a:avLst/>
              <a:gdLst>
                <a:gd name="T0" fmla="*/ 2147483646 w 773"/>
                <a:gd name="T1" fmla="*/ 2147483646 h 1030"/>
                <a:gd name="T2" fmla="*/ 2147483646 w 773"/>
                <a:gd name="T3" fmla="*/ 2147483646 h 1030"/>
                <a:gd name="T4" fmla="*/ 2147483646 w 773"/>
                <a:gd name="T5" fmla="*/ 2147483646 h 1030"/>
                <a:gd name="T6" fmla="*/ 2147483646 w 773"/>
                <a:gd name="T7" fmla="*/ 2147483646 h 1030"/>
                <a:gd name="T8" fmla="*/ 2147483646 w 773"/>
                <a:gd name="T9" fmla="*/ 2147483646 h 1030"/>
                <a:gd name="T10" fmla="*/ 2147483646 w 773"/>
                <a:gd name="T11" fmla="*/ 2147483646 h 1030"/>
                <a:gd name="T12" fmla="*/ 2147483646 w 773"/>
                <a:gd name="T13" fmla="*/ 2147483646 h 1030"/>
                <a:gd name="T14" fmla="*/ 2147483646 w 773"/>
                <a:gd name="T15" fmla="*/ 2147483646 h 1030"/>
                <a:gd name="T16" fmla="*/ 2147483646 w 773"/>
                <a:gd name="T17" fmla="*/ 2147483646 h 1030"/>
                <a:gd name="T18" fmla="*/ 2147483646 w 773"/>
                <a:gd name="T19" fmla="*/ 2147483646 h 1030"/>
                <a:gd name="T20" fmla="*/ 2147483646 w 773"/>
                <a:gd name="T21" fmla="*/ 2147483646 h 1030"/>
                <a:gd name="T22" fmla="*/ 2147483646 w 773"/>
                <a:gd name="T23" fmla="*/ 2147483646 h 1030"/>
                <a:gd name="T24" fmla="*/ 2147483646 w 773"/>
                <a:gd name="T25" fmla="*/ 2147483646 h 1030"/>
                <a:gd name="T26" fmla="*/ 2147483646 w 773"/>
                <a:gd name="T27" fmla="*/ 2147483646 h 1030"/>
                <a:gd name="T28" fmla="*/ 2147483646 w 773"/>
                <a:gd name="T29" fmla="*/ 2147483646 h 1030"/>
                <a:gd name="T30" fmla="*/ 2147483646 w 773"/>
                <a:gd name="T31" fmla="*/ 2147483646 h 1030"/>
                <a:gd name="T32" fmla="*/ 2147483646 w 773"/>
                <a:gd name="T33" fmla="*/ 2147483646 h 1030"/>
                <a:gd name="T34" fmla="*/ 2147483646 w 773"/>
                <a:gd name="T35" fmla="*/ 2147483646 h 1030"/>
                <a:gd name="T36" fmla="*/ 2147483646 w 773"/>
                <a:gd name="T37" fmla="*/ 2147483646 h 1030"/>
                <a:gd name="T38" fmla="*/ 2147483646 w 773"/>
                <a:gd name="T39" fmla="*/ 2147483646 h 1030"/>
                <a:gd name="T40" fmla="*/ 2147483646 w 773"/>
                <a:gd name="T41" fmla="*/ 2147483646 h 1030"/>
                <a:gd name="T42" fmla="*/ 2147483646 w 773"/>
                <a:gd name="T43" fmla="*/ 2147483646 h 1030"/>
                <a:gd name="T44" fmla="*/ 2147483646 w 773"/>
                <a:gd name="T45" fmla="*/ 2147483646 h 1030"/>
                <a:gd name="T46" fmla="*/ 2147483646 w 773"/>
                <a:gd name="T47" fmla="*/ 2147483646 h 1030"/>
                <a:gd name="T48" fmla="*/ 2147483646 w 773"/>
                <a:gd name="T49" fmla="*/ 2147483646 h 1030"/>
                <a:gd name="T50" fmla="*/ 2147483646 w 773"/>
                <a:gd name="T51" fmla="*/ 2147483646 h 1030"/>
                <a:gd name="T52" fmla="*/ 2147483646 w 773"/>
                <a:gd name="T53" fmla="*/ 2147483646 h 1030"/>
                <a:gd name="T54" fmla="*/ 2147483646 w 773"/>
                <a:gd name="T55" fmla="*/ 2147483646 h 1030"/>
                <a:gd name="T56" fmla="*/ 2147483646 w 773"/>
                <a:gd name="T57" fmla="*/ 2147483646 h 1030"/>
                <a:gd name="T58" fmla="*/ 2147483646 w 773"/>
                <a:gd name="T59" fmla="*/ 2147483646 h 1030"/>
                <a:gd name="T60" fmla="*/ 2147483646 w 773"/>
                <a:gd name="T61" fmla="*/ 2147483646 h 1030"/>
                <a:gd name="T62" fmla="*/ 2147483646 w 773"/>
                <a:gd name="T63" fmla="*/ 2147483646 h 1030"/>
                <a:gd name="T64" fmla="*/ 2147483646 w 773"/>
                <a:gd name="T65" fmla="*/ 2147483646 h 1030"/>
                <a:gd name="T66" fmla="*/ 2147483646 w 773"/>
                <a:gd name="T67" fmla="*/ 2147483646 h 1030"/>
                <a:gd name="T68" fmla="*/ 2147483646 w 773"/>
                <a:gd name="T69" fmla="*/ 2147483646 h 1030"/>
                <a:gd name="T70" fmla="*/ 2147483646 w 773"/>
                <a:gd name="T71" fmla="*/ 2147483646 h 1030"/>
                <a:gd name="T72" fmla="*/ 2147483646 w 773"/>
                <a:gd name="T73" fmla="*/ 2147483646 h 1030"/>
                <a:gd name="T74" fmla="*/ 2147483646 w 773"/>
                <a:gd name="T75" fmla="*/ 2147483646 h 1030"/>
                <a:gd name="T76" fmla="*/ 2147483646 w 773"/>
                <a:gd name="T77" fmla="*/ 2147483646 h 1030"/>
                <a:gd name="T78" fmla="*/ 2147483646 w 773"/>
                <a:gd name="T79" fmla="*/ 2147483646 h 1030"/>
                <a:gd name="T80" fmla="*/ 2147483646 w 773"/>
                <a:gd name="T81" fmla="*/ 2147483646 h 1030"/>
                <a:gd name="T82" fmla="*/ 2147483646 w 773"/>
                <a:gd name="T83" fmla="*/ 2147483646 h 1030"/>
                <a:gd name="T84" fmla="*/ 2147483646 w 773"/>
                <a:gd name="T85" fmla="*/ 2147483646 h 1030"/>
                <a:gd name="T86" fmla="*/ 2147483646 w 773"/>
                <a:gd name="T87" fmla="*/ 2147483646 h 1030"/>
                <a:gd name="T88" fmla="*/ 2147483646 w 773"/>
                <a:gd name="T89" fmla="*/ 2147483646 h 1030"/>
                <a:gd name="T90" fmla="*/ 2147483646 w 773"/>
                <a:gd name="T91" fmla="*/ 2147483646 h 1030"/>
                <a:gd name="T92" fmla="*/ 2147483646 w 773"/>
                <a:gd name="T93" fmla="*/ 2147483646 h 1030"/>
                <a:gd name="T94" fmla="*/ 2147483646 w 773"/>
                <a:gd name="T95" fmla="*/ 2147483646 h 1030"/>
                <a:gd name="T96" fmla="*/ 2147483646 w 773"/>
                <a:gd name="T97" fmla="*/ 2147483646 h 10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73"/>
                <a:gd name="T148" fmla="*/ 0 h 1030"/>
                <a:gd name="T149" fmla="*/ 773 w 773"/>
                <a:gd name="T150" fmla="*/ 1030 h 10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73" h="1030">
                  <a:moveTo>
                    <a:pt x="0" y="1030"/>
                  </a:moveTo>
                  <a:lnTo>
                    <a:pt x="7" y="1014"/>
                  </a:lnTo>
                  <a:lnTo>
                    <a:pt x="15" y="998"/>
                  </a:lnTo>
                  <a:lnTo>
                    <a:pt x="21" y="984"/>
                  </a:lnTo>
                  <a:lnTo>
                    <a:pt x="27" y="969"/>
                  </a:lnTo>
                  <a:lnTo>
                    <a:pt x="34" y="955"/>
                  </a:lnTo>
                  <a:lnTo>
                    <a:pt x="40" y="944"/>
                  </a:lnTo>
                  <a:lnTo>
                    <a:pt x="45" y="931"/>
                  </a:lnTo>
                  <a:lnTo>
                    <a:pt x="51" y="920"/>
                  </a:lnTo>
                  <a:lnTo>
                    <a:pt x="56" y="910"/>
                  </a:lnTo>
                  <a:lnTo>
                    <a:pt x="61" y="899"/>
                  </a:lnTo>
                  <a:lnTo>
                    <a:pt x="67" y="891"/>
                  </a:lnTo>
                  <a:lnTo>
                    <a:pt x="72" y="881"/>
                  </a:lnTo>
                  <a:lnTo>
                    <a:pt x="77" y="872"/>
                  </a:lnTo>
                  <a:lnTo>
                    <a:pt x="82" y="864"/>
                  </a:lnTo>
                  <a:lnTo>
                    <a:pt x="87" y="856"/>
                  </a:lnTo>
                  <a:lnTo>
                    <a:pt x="90" y="848"/>
                  </a:lnTo>
                  <a:lnTo>
                    <a:pt x="95" y="840"/>
                  </a:lnTo>
                  <a:lnTo>
                    <a:pt x="99" y="832"/>
                  </a:lnTo>
                  <a:lnTo>
                    <a:pt x="106" y="824"/>
                  </a:lnTo>
                  <a:lnTo>
                    <a:pt x="111" y="817"/>
                  </a:lnTo>
                  <a:lnTo>
                    <a:pt x="115" y="809"/>
                  </a:lnTo>
                  <a:lnTo>
                    <a:pt x="120" y="801"/>
                  </a:lnTo>
                  <a:lnTo>
                    <a:pt x="127" y="793"/>
                  </a:lnTo>
                  <a:lnTo>
                    <a:pt x="132" y="784"/>
                  </a:lnTo>
                  <a:lnTo>
                    <a:pt x="138" y="776"/>
                  </a:lnTo>
                  <a:lnTo>
                    <a:pt x="144" y="766"/>
                  </a:lnTo>
                  <a:lnTo>
                    <a:pt x="151" y="756"/>
                  </a:lnTo>
                  <a:lnTo>
                    <a:pt x="159" y="747"/>
                  </a:lnTo>
                  <a:lnTo>
                    <a:pt x="165" y="736"/>
                  </a:lnTo>
                  <a:lnTo>
                    <a:pt x="173" y="724"/>
                  </a:lnTo>
                  <a:lnTo>
                    <a:pt x="181" y="712"/>
                  </a:lnTo>
                  <a:lnTo>
                    <a:pt x="191" y="699"/>
                  </a:lnTo>
                  <a:lnTo>
                    <a:pt x="202" y="683"/>
                  </a:lnTo>
                  <a:lnTo>
                    <a:pt x="212" y="667"/>
                  </a:lnTo>
                  <a:lnTo>
                    <a:pt x="223" y="652"/>
                  </a:lnTo>
                  <a:lnTo>
                    <a:pt x="231" y="640"/>
                  </a:lnTo>
                  <a:lnTo>
                    <a:pt x="240" y="627"/>
                  </a:lnTo>
                  <a:lnTo>
                    <a:pt x="248" y="614"/>
                  </a:lnTo>
                  <a:lnTo>
                    <a:pt x="256" y="603"/>
                  </a:lnTo>
                  <a:lnTo>
                    <a:pt x="264" y="592"/>
                  </a:lnTo>
                  <a:lnTo>
                    <a:pt x="272" y="580"/>
                  </a:lnTo>
                  <a:lnTo>
                    <a:pt x="279" y="571"/>
                  </a:lnTo>
                  <a:lnTo>
                    <a:pt x="285" y="561"/>
                  </a:lnTo>
                  <a:lnTo>
                    <a:pt x="293" y="552"/>
                  </a:lnTo>
                  <a:lnTo>
                    <a:pt x="300" y="542"/>
                  </a:lnTo>
                  <a:lnTo>
                    <a:pt x="306" y="534"/>
                  </a:lnTo>
                  <a:lnTo>
                    <a:pt x="312" y="524"/>
                  </a:lnTo>
                  <a:lnTo>
                    <a:pt x="319" y="515"/>
                  </a:lnTo>
                  <a:lnTo>
                    <a:pt x="327" y="507"/>
                  </a:lnTo>
                  <a:lnTo>
                    <a:pt x="333" y="497"/>
                  </a:lnTo>
                  <a:lnTo>
                    <a:pt x="341" y="488"/>
                  </a:lnTo>
                  <a:lnTo>
                    <a:pt x="349" y="478"/>
                  </a:lnTo>
                  <a:lnTo>
                    <a:pt x="357" y="468"/>
                  </a:lnTo>
                  <a:lnTo>
                    <a:pt x="365" y="459"/>
                  </a:lnTo>
                  <a:lnTo>
                    <a:pt x="373" y="448"/>
                  </a:lnTo>
                  <a:lnTo>
                    <a:pt x="383" y="436"/>
                  </a:lnTo>
                  <a:lnTo>
                    <a:pt x="392" y="425"/>
                  </a:lnTo>
                  <a:lnTo>
                    <a:pt x="404" y="412"/>
                  </a:lnTo>
                  <a:lnTo>
                    <a:pt x="415" y="400"/>
                  </a:lnTo>
                  <a:lnTo>
                    <a:pt x="426" y="385"/>
                  </a:lnTo>
                  <a:lnTo>
                    <a:pt x="439" y="371"/>
                  </a:lnTo>
                  <a:lnTo>
                    <a:pt x="453" y="355"/>
                  </a:lnTo>
                  <a:lnTo>
                    <a:pt x="468" y="337"/>
                  </a:lnTo>
                  <a:lnTo>
                    <a:pt x="482" y="320"/>
                  </a:lnTo>
                  <a:lnTo>
                    <a:pt x="498" y="302"/>
                  </a:lnTo>
                  <a:lnTo>
                    <a:pt x="512" y="284"/>
                  </a:lnTo>
                  <a:lnTo>
                    <a:pt x="525" y="268"/>
                  </a:lnTo>
                  <a:lnTo>
                    <a:pt x="538" y="254"/>
                  </a:lnTo>
                  <a:lnTo>
                    <a:pt x="551" y="240"/>
                  </a:lnTo>
                  <a:lnTo>
                    <a:pt x="562" y="227"/>
                  </a:lnTo>
                  <a:lnTo>
                    <a:pt x="572" y="214"/>
                  </a:lnTo>
                  <a:lnTo>
                    <a:pt x="583" y="203"/>
                  </a:lnTo>
                  <a:lnTo>
                    <a:pt x="591" y="192"/>
                  </a:lnTo>
                  <a:lnTo>
                    <a:pt x="600" y="182"/>
                  </a:lnTo>
                  <a:lnTo>
                    <a:pt x="608" y="172"/>
                  </a:lnTo>
                  <a:lnTo>
                    <a:pt x="616" y="163"/>
                  </a:lnTo>
                  <a:lnTo>
                    <a:pt x="624" y="155"/>
                  </a:lnTo>
                  <a:lnTo>
                    <a:pt x="631" y="147"/>
                  </a:lnTo>
                  <a:lnTo>
                    <a:pt x="639" y="139"/>
                  </a:lnTo>
                  <a:lnTo>
                    <a:pt x="645" y="131"/>
                  </a:lnTo>
                  <a:lnTo>
                    <a:pt x="652" y="123"/>
                  </a:lnTo>
                  <a:lnTo>
                    <a:pt x="660" y="116"/>
                  </a:lnTo>
                  <a:lnTo>
                    <a:pt x="666" y="108"/>
                  </a:lnTo>
                  <a:lnTo>
                    <a:pt x="672" y="102"/>
                  </a:lnTo>
                  <a:lnTo>
                    <a:pt x="679" y="94"/>
                  </a:lnTo>
                  <a:lnTo>
                    <a:pt x="685" y="88"/>
                  </a:lnTo>
                  <a:lnTo>
                    <a:pt x="693" y="80"/>
                  </a:lnTo>
                  <a:lnTo>
                    <a:pt x="700" y="73"/>
                  </a:lnTo>
                  <a:lnTo>
                    <a:pt x="708" y="65"/>
                  </a:lnTo>
                  <a:lnTo>
                    <a:pt x="716" y="57"/>
                  </a:lnTo>
                  <a:lnTo>
                    <a:pt x="724" y="49"/>
                  </a:lnTo>
                  <a:lnTo>
                    <a:pt x="733" y="40"/>
                  </a:lnTo>
                  <a:lnTo>
                    <a:pt x="743" y="30"/>
                  </a:lnTo>
                  <a:lnTo>
                    <a:pt x="752" y="20"/>
                  </a:lnTo>
                  <a:lnTo>
                    <a:pt x="762" y="11"/>
                  </a:lnTo>
                  <a:lnTo>
                    <a:pt x="773" y="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3" name="Rectangle 82">
              <a:extLst>
                <a:ext uri="{FF2B5EF4-FFF2-40B4-BE49-F238E27FC236}">
                  <a16:creationId xmlns:a16="http://schemas.microsoft.com/office/drawing/2014/main" id="{A399864C-0EBE-F145-9016-D38C4B6FB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4488" y="4818062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14" name="Rectangle 83">
              <a:extLst>
                <a:ext uri="{FF2B5EF4-FFF2-40B4-BE49-F238E27FC236}">
                  <a16:creationId xmlns:a16="http://schemas.microsoft.com/office/drawing/2014/main" id="{C3F724EC-3A0E-4141-990F-68022375C3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6925" y="3681412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15" name="Freeform 84">
              <a:extLst>
                <a:ext uri="{FF2B5EF4-FFF2-40B4-BE49-F238E27FC236}">
                  <a16:creationId xmlns:a16="http://schemas.microsoft.com/office/drawing/2014/main" id="{D776FF55-A8D5-9B4C-9134-56657CA63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213" y="3041650"/>
              <a:ext cx="76200" cy="152400"/>
            </a:xfrm>
            <a:custGeom>
              <a:avLst/>
              <a:gdLst>
                <a:gd name="T0" fmla="*/ 2147483646 w 96"/>
                <a:gd name="T1" fmla="*/ 2147483646 h 192"/>
                <a:gd name="T2" fmla="*/ 0 w 96"/>
                <a:gd name="T3" fmla="*/ 0 h 192"/>
                <a:gd name="T4" fmla="*/ 0 w 96"/>
                <a:gd name="T5" fmla="*/ 2147483646 h 192"/>
                <a:gd name="T6" fmla="*/ 2147483646 w 96"/>
                <a:gd name="T7" fmla="*/ 2147483646 h 192"/>
                <a:gd name="T8" fmla="*/ 2147483646 w 96"/>
                <a:gd name="T9" fmla="*/ 2147483646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6"/>
                <a:gd name="T16" fmla="*/ 0 h 192"/>
                <a:gd name="T17" fmla="*/ 96 w 96"/>
                <a:gd name="T18" fmla="*/ 192 h 1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6" h="192">
                  <a:moveTo>
                    <a:pt x="96" y="192"/>
                  </a:moveTo>
                  <a:lnTo>
                    <a:pt x="0" y="0"/>
                  </a:lnTo>
                  <a:lnTo>
                    <a:pt x="0" y="192"/>
                  </a:lnTo>
                  <a:lnTo>
                    <a:pt x="64" y="192"/>
                  </a:lnTo>
                  <a:lnTo>
                    <a:pt x="96" y="192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16" name="Freeform 85">
              <a:extLst>
                <a:ext uri="{FF2B5EF4-FFF2-40B4-BE49-F238E27FC236}">
                  <a16:creationId xmlns:a16="http://schemas.microsoft.com/office/drawing/2014/main" id="{AC25E9D2-4BA3-A84A-BF92-7B1A6EF5B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3" y="3201987"/>
              <a:ext cx="65087" cy="542925"/>
            </a:xfrm>
            <a:custGeom>
              <a:avLst/>
              <a:gdLst>
                <a:gd name="T0" fmla="*/ 2147483646 w 84"/>
                <a:gd name="T1" fmla="*/ 2147483646 h 684"/>
                <a:gd name="T2" fmla="*/ 2147483646 w 84"/>
                <a:gd name="T3" fmla="*/ 2147483646 h 684"/>
                <a:gd name="T4" fmla="*/ 2147483646 w 84"/>
                <a:gd name="T5" fmla="*/ 2147483646 h 684"/>
                <a:gd name="T6" fmla="*/ 2147483646 w 84"/>
                <a:gd name="T7" fmla="*/ 2147483646 h 684"/>
                <a:gd name="T8" fmla="*/ 2147483646 w 84"/>
                <a:gd name="T9" fmla="*/ 2147483646 h 684"/>
                <a:gd name="T10" fmla="*/ 2147483646 w 84"/>
                <a:gd name="T11" fmla="*/ 2147483646 h 684"/>
                <a:gd name="T12" fmla="*/ 2147483646 w 84"/>
                <a:gd name="T13" fmla="*/ 2147483646 h 684"/>
                <a:gd name="T14" fmla="*/ 2147483646 w 84"/>
                <a:gd name="T15" fmla="*/ 2147483646 h 684"/>
                <a:gd name="T16" fmla="*/ 2147483646 w 84"/>
                <a:gd name="T17" fmla="*/ 2147483646 h 684"/>
                <a:gd name="T18" fmla="*/ 2147483646 w 84"/>
                <a:gd name="T19" fmla="*/ 2147483646 h 684"/>
                <a:gd name="T20" fmla="*/ 2147483646 w 84"/>
                <a:gd name="T21" fmla="*/ 2147483646 h 684"/>
                <a:gd name="T22" fmla="*/ 2147483646 w 84"/>
                <a:gd name="T23" fmla="*/ 2147483646 h 684"/>
                <a:gd name="T24" fmla="*/ 2147483646 w 84"/>
                <a:gd name="T25" fmla="*/ 2147483646 h 684"/>
                <a:gd name="T26" fmla="*/ 2147483646 w 84"/>
                <a:gd name="T27" fmla="*/ 2147483646 h 684"/>
                <a:gd name="T28" fmla="*/ 2147483646 w 84"/>
                <a:gd name="T29" fmla="*/ 2147483646 h 684"/>
                <a:gd name="T30" fmla="*/ 2147483646 w 84"/>
                <a:gd name="T31" fmla="*/ 2147483646 h 684"/>
                <a:gd name="T32" fmla="*/ 2147483646 w 84"/>
                <a:gd name="T33" fmla="*/ 2147483646 h 684"/>
                <a:gd name="T34" fmla="*/ 2147483646 w 84"/>
                <a:gd name="T35" fmla="*/ 2147483646 h 684"/>
                <a:gd name="T36" fmla="*/ 2147483646 w 84"/>
                <a:gd name="T37" fmla="*/ 2147483646 h 684"/>
                <a:gd name="T38" fmla="*/ 2147483646 w 84"/>
                <a:gd name="T39" fmla="*/ 2147483646 h 684"/>
                <a:gd name="T40" fmla="*/ 2147483646 w 84"/>
                <a:gd name="T41" fmla="*/ 2147483646 h 684"/>
                <a:gd name="T42" fmla="*/ 2147483646 w 84"/>
                <a:gd name="T43" fmla="*/ 2147483646 h 684"/>
                <a:gd name="T44" fmla="*/ 2147483646 w 84"/>
                <a:gd name="T45" fmla="*/ 2147483646 h 684"/>
                <a:gd name="T46" fmla="*/ 2147483646 w 84"/>
                <a:gd name="T47" fmla="*/ 2147483646 h 684"/>
                <a:gd name="T48" fmla="*/ 2147483646 w 84"/>
                <a:gd name="T49" fmla="*/ 2147483646 h 684"/>
                <a:gd name="T50" fmla="*/ 2147483646 w 84"/>
                <a:gd name="T51" fmla="*/ 2147483646 h 684"/>
                <a:gd name="T52" fmla="*/ 2147483646 w 84"/>
                <a:gd name="T53" fmla="*/ 2147483646 h 684"/>
                <a:gd name="T54" fmla="*/ 2147483646 w 84"/>
                <a:gd name="T55" fmla="*/ 2147483646 h 684"/>
                <a:gd name="T56" fmla="*/ 2147483646 w 84"/>
                <a:gd name="T57" fmla="*/ 2147483646 h 684"/>
                <a:gd name="T58" fmla="*/ 2147483646 w 84"/>
                <a:gd name="T59" fmla="*/ 2147483646 h 684"/>
                <a:gd name="T60" fmla="*/ 2147483646 w 84"/>
                <a:gd name="T61" fmla="*/ 2147483646 h 684"/>
                <a:gd name="T62" fmla="*/ 2147483646 w 84"/>
                <a:gd name="T63" fmla="*/ 2147483646 h 684"/>
                <a:gd name="T64" fmla="*/ 2147483646 w 84"/>
                <a:gd name="T65" fmla="*/ 2147483646 h 684"/>
                <a:gd name="T66" fmla="*/ 2147483646 w 84"/>
                <a:gd name="T67" fmla="*/ 2147483646 h 684"/>
                <a:gd name="T68" fmla="*/ 2147483646 w 84"/>
                <a:gd name="T69" fmla="*/ 2147483646 h 684"/>
                <a:gd name="T70" fmla="*/ 2147483646 w 84"/>
                <a:gd name="T71" fmla="*/ 2147483646 h 684"/>
                <a:gd name="T72" fmla="*/ 2147483646 w 84"/>
                <a:gd name="T73" fmla="*/ 2147483646 h 684"/>
                <a:gd name="T74" fmla="*/ 2147483646 w 84"/>
                <a:gd name="T75" fmla="*/ 2147483646 h 684"/>
                <a:gd name="T76" fmla="*/ 2147483646 w 84"/>
                <a:gd name="T77" fmla="*/ 2147483646 h 684"/>
                <a:gd name="T78" fmla="*/ 2147483646 w 84"/>
                <a:gd name="T79" fmla="*/ 2147483646 h 684"/>
                <a:gd name="T80" fmla="*/ 2147483646 w 84"/>
                <a:gd name="T81" fmla="*/ 2147483646 h 684"/>
                <a:gd name="T82" fmla="*/ 2147483646 w 84"/>
                <a:gd name="T83" fmla="*/ 2147483646 h 684"/>
                <a:gd name="T84" fmla="*/ 2147483646 w 84"/>
                <a:gd name="T85" fmla="*/ 2147483646 h 684"/>
                <a:gd name="T86" fmla="*/ 2147483646 w 84"/>
                <a:gd name="T87" fmla="*/ 2147483646 h 684"/>
                <a:gd name="T88" fmla="*/ 2147483646 w 84"/>
                <a:gd name="T89" fmla="*/ 2147483646 h 684"/>
                <a:gd name="T90" fmla="*/ 2147483646 w 84"/>
                <a:gd name="T91" fmla="*/ 2147483646 h 684"/>
                <a:gd name="T92" fmla="*/ 2147483646 w 84"/>
                <a:gd name="T93" fmla="*/ 2147483646 h 684"/>
                <a:gd name="T94" fmla="*/ 2147483646 w 84"/>
                <a:gd name="T95" fmla="*/ 2147483646 h 684"/>
                <a:gd name="T96" fmla="*/ 2147483646 w 84"/>
                <a:gd name="T97" fmla="*/ 2147483646 h 68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4"/>
                <a:gd name="T148" fmla="*/ 0 h 684"/>
                <a:gd name="T149" fmla="*/ 84 w 84"/>
                <a:gd name="T150" fmla="*/ 684 h 68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4" h="684">
                  <a:moveTo>
                    <a:pt x="0" y="0"/>
                  </a:moveTo>
                  <a:lnTo>
                    <a:pt x="2" y="4"/>
                  </a:lnTo>
                  <a:lnTo>
                    <a:pt x="4" y="9"/>
                  </a:lnTo>
                  <a:lnTo>
                    <a:pt x="5" y="14"/>
                  </a:lnTo>
                  <a:lnTo>
                    <a:pt x="7" y="19"/>
                  </a:lnTo>
                  <a:lnTo>
                    <a:pt x="8" y="22"/>
                  </a:lnTo>
                  <a:lnTo>
                    <a:pt x="10" y="27"/>
                  </a:lnTo>
                  <a:lnTo>
                    <a:pt x="10" y="32"/>
                  </a:lnTo>
                  <a:lnTo>
                    <a:pt x="12" y="35"/>
                  </a:lnTo>
                  <a:lnTo>
                    <a:pt x="13" y="40"/>
                  </a:lnTo>
                  <a:lnTo>
                    <a:pt x="15" y="43"/>
                  </a:lnTo>
                  <a:lnTo>
                    <a:pt x="15" y="48"/>
                  </a:lnTo>
                  <a:lnTo>
                    <a:pt x="16" y="51"/>
                  </a:lnTo>
                  <a:lnTo>
                    <a:pt x="16" y="56"/>
                  </a:lnTo>
                  <a:lnTo>
                    <a:pt x="18" y="60"/>
                  </a:lnTo>
                  <a:lnTo>
                    <a:pt x="20" y="64"/>
                  </a:lnTo>
                  <a:lnTo>
                    <a:pt x="20" y="68"/>
                  </a:lnTo>
                  <a:lnTo>
                    <a:pt x="21" y="73"/>
                  </a:lnTo>
                  <a:lnTo>
                    <a:pt x="21" y="76"/>
                  </a:lnTo>
                  <a:lnTo>
                    <a:pt x="23" y="81"/>
                  </a:lnTo>
                  <a:lnTo>
                    <a:pt x="23" y="86"/>
                  </a:lnTo>
                  <a:lnTo>
                    <a:pt x="24" y="91"/>
                  </a:lnTo>
                  <a:lnTo>
                    <a:pt x="26" y="94"/>
                  </a:lnTo>
                  <a:lnTo>
                    <a:pt x="26" y="99"/>
                  </a:lnTo>
                  <a:lnTo>
                    <a:pt x="28" y="104"/>
                  </a:lnTo>
                  <a:lnTo>
                    <a:pt x="28" y="110"/>
                  </a:lnTo>
                  <a:lnTo>
                    <a:pt x="29" y="115"/>
                  </a:lnTo>
                  <a:lnTo>
                    <a:pt x="29" y="120"/>
                  </a:lnTo>
                  <a:lnTo>
                    <a:pt x="31" y="124"/>
                  </a:lnTo>
                  <a:lnTo>
                    <a:pt x="32" y="131"/>
                  </a:lnTo>
                  <a:lnTo>
                    <a:pt x="32" y="136"/>
                  </a:lnTo>
                  <a:lnTo>
                    <a:pt x="34" y="142"/>
                  </a:lnTo>
                  <a:lnTo>
                    <a:pt x="36" y="148"/>
                  </a:lnTo>
                  <a:lnTo>
                    <a:pt x="37" y="160"/>
                  </a:lnTo>
                  <a:lnTo>
                    <a:pt x="39" y="171"/>
                  </a:lnTo>
                  <a:lnTo>
                    <a:pt x="42" y="180"/>
                  </a:lnTo>
                  <a:lnTo>
                    <a:pt x="44" y="190"/>
                  </a:lnTo>
                  <a:lnTo>
                    <a:pt x="45" y="200"/>
                  </a:lnTo>
                  <a:lnTo>
                    <a:pt x="47" y="208"/>
                  </a:lnTo>
                  <a:lnTo>
                    <a:pt x="48" y="217"/>
                  </a:lnTo>
                  <a:lnTo>
                    <a:pt x="48" y="224"/>
                  </a:lnTo>
                  <a:lnTo>
                    <a:pt x="50" y="232"/>
                  </a:lnTo>
                  <a:lnTo>
                    <a:pt x="52" y="240"/>
                  </a:lnTo>
                  <a:lnTo>
                    <a:pt x="53" y="246"/>
                  </a:lnTo>
                  <a:lnTo>
                    <a:pt x="53" y="252"/>
                  </a:lnTo>
                  <a:lnTo>
                    <a:pt x="55" y="259"/>
                  </a:lnTo>
                  <a:lnTo>
                    <a:pt x="56" y="265"/>
                  </a:lnTo>
                  <a:lnTo>
                    <a:pt x="56" y="273"/>
                  </a:lnTo>
                  <a:lnTo>
                    <a:pt x="58" y="280"/>
                  </a:lnTo>
                  <a:lnTo>
                    <a:pt x="58" y="286"/>
                  </a:lnTo>
                  <a:lnTo>
                    <a:pt x="60" y="292"/>
                  </a:lnTo>
                  <a:lnTo>
                    <a:pt x="60" y="299"/>
                  </a:lnTo>
                  <a:lnTo>
                    <a:pt x="61" y="307"/>
                  </a:lnTo>
                  <a:lnTo>
                    <a:pt x="61" y="313"/>
                  </a:lnTo>
                  <a:lnTo>
                    <a:pt x="63" y="321"/>
                  </a:lnTo>
                  <a:lnTo>
                    <a:pt x="63" y="329"/>
                  </a:lnTo>
                  <a:lnTo>
                    <a:pt x="64" y="339"/>
                  </a:lnTo>
                  <a:lnTo>
                    <a:pt x="64" y="347"/>
                  </a:lnTo>
                  <a:lnTo>
                    <a:pt x="66" y="356"/>
                  </a:lnTo>
                  <a:lnTo>
                    <a:pt x="66" y="368"/>
                  </a:lnTo>
                  <a:lnTo>
                    <a:pt x="68" y="379"/>
                  </a:lnTo>
                  <a:lnTo>
                    <a:pt x="68" y="390"/>
                  </a:lnTo>
                  <a:lnTo>
                    <a:pt x="69" y="403"/>
                  </a:lnTo>
                  <a:lnTo>
                    <a:pt x="71" y="416"/>
                  </a:lnTo>
                  <a:lnTo>
                    <a:pt x="71" y="428"/>
                  </a:lnTo>
                  <a:lnTo>
                    <a:pt x="72" y="443"/>
                  </a:lnTo>
                  <a:lnTo>
                    <a:pt x="74" y="456"/>
                  </a:lnTo>
                  <a:lnTo>
                    <a:pt x="74" y="468"/>
                  </a:lnTo>
                  <a:lnTo>
                    <a:pt x="76" y="480"/>
                  </a:lnTo>
                  <a:lnTo>
                    <a:pt x="76" y="491"/>
                  </a:lnTo>
                  <a:lnTo>
                    <a:pt x="77" y="500"/>
                  </a:lnTo>
                  <a:lnTo>
                    <a:pt x="77" y="510"/>
                  </a:lnTo>
                  <a:lnTo>
                    <a:pt x="79" y="520"/>
                  </a:lnTo>
                  <a:lnTo>
                    <a:pt x="79" y="528"/>
                  </a:lnTo>
                  <a:lnTo>
                    <a:pt x="79" y="536"/>
                  </a:lnTo>
                  <a:lnTo>
                    <a:pt x="80" y="544"/>
                  </a:lnTo>
                  <a:lnTo>
                    <a:pt x="80" y="550"/>
                  </a:lnTo>
                  <a:lnTo>
                    <a:pt x="80" y="556"/>
                  </a:lnTo>
                  <a:lnTo>
                    <a:pt x="82" y="563"/>
                  </a:lnTo>
                  <a:lnTo>
                    <a:pt x="82" y="569"/>
                  </a:lnTo>
                  <a:lnTo>
                    <a:pt x="82" y="576"/>
                  </a:lnTo>
                  <a:lnTo>
                    <a:pt x="82" y="582"/>
                  </a:lnTo>
                  <a:lnTo>
                    <a:pt x="82" y="587"/>
                  </a:lnTo>
                  <a:lnTo>
                    <a:pt x="82" y="593"/>
                  </a:lnTo>
                  <a:lnTo>
                    <a:pt x="82" y="600"/>
                  </a:lnTo>
                  <a:lnTo>
                    <a:pt x="84" y="604"/>
                  </a:lnTo>
                  <a:lnTo>
                    <a:pt x="84" y="611"/>
                  </a:lnTo>
                  <a:lnTo>
                    <a:pt x="84" y="617"/>
                  </a:lnTo>
                  <a:lnTo>
                    <a:pt x="84" y="622"/>
                  </a:lnTo>
                  <a:lnTo>
                    <a:pt x="84" y="628"/>
                  </a:lnTo>
                  <a:lnTo>
                    <a:pt x="84" y="636"/>
                  </a:lnTo>
                  <a:lnTo>
                    <a:pt x="84" y="643"/>
                  </a:lnTo>
                  <a:lnTo>
                    <a:pt x="84" y="651"/>
                  </a:lnTo>
                  <a:lnTo>
                    <a:pt x="84" y="657"/>
                  </a:lnTo>
                  <a:lnTo>
                    <a:pt x="84" y="667"/>
                  </a:lnTo>
                  <a:lnTo>
                    <a:pt x="84" y="675"/>
                  </a:lnTo>
                  <a:lnTo>
                    <a:pt x="84" y="684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7" name="Freeform 86">
              <a:extLst>
                <a:ext uri="{FF2B5EF4-FFF2-40B4-BE49-F238E27FC236}">
                  <a16:creationId xmlns:a16="http://schemas.microsoft.com/office/drawing/2014/main" id="{75C2BB18-E73A-8646-B73D-F094FA49C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400" y="3744912"/>
              <a:ext cx="133350" cy="728663"/>
            </a:xfrm>
            <a:custGeom>
              <a:avLst/>
              <a:gdLst>
                <a:gd name="T0" fmla="*/ 2147483646 w 170"/>
                <a:gd name="T1" fmla="*/ 2147483646 h 919"/>
                <a:gd name="T2" fmla="*/ 2147483646 w 170"/>
                <a:gd name="T3" fmla="*/ 2147483646 h 919"/>
                <a:gd name="T4" fmla="*/ 2147483646 w 170"/>
                <a:gd name="T5" fmla="*/ 2147483646 h 919"/>
                <a:gd name="T6" fmla="*/ 2147483646 w 170"/>
                <a:gd name="T7" fmla="*/ 2147483646 h 919"/>
                <a:gd name="T8" fmla="*/ 2147483646 w 170"/>
                <a:gd name="T9" fmla="*/ 2147483646 h 919"/>
                <a:gd name="T10" fmla="*/ 2147483646 w 170"/>
                <a:gd name="T11" fmla="*/ 2147483646 h 919"/>
                <a:gd name="T12" fmla="*/ 2147483646 w 170"/>
                <a:gd name="T13" fmla="*/ 2147483646 h 919"/>
                <a:gd name="T14" fmla="*/ 2147483646 w 170"/>
                <a:gd name="T15" fmla="*/ 2147483646 h 919"/>
                <a:gd name="T16" fmla="*/ 2147483646 w 170"/>
                <a:gd name="T17" fmla="*/ 2147483646 h 919"/>
                <a:gd name="T18" fmla="*/ 2147483646 w 170"/>
                <a:gd name="T19" fmla="*/ 2147483646 h 919"/>
                <a:gd name="T20" fmla="*/ 2147483646 w 170"/>
                <a:gd name="T21" fmla="*/ 2147483646 h 919"/>
                <a:gd name="T22" fmla="*/ 2147483646 w 170"/>
                <a:gd name="T23" fmla="*/ 2147483646 h 919"/>
                <a:gd name="T24" fmla="*/ 2147483646 w 170"/>
                <a:gd name="T25" fmla="*/ 2147483646 h 919"/>
                <a:gd name="T26" fmla="*/ 2147483646 w 170"/>
                <a:gd name="T27" fmla="*/ 2147483646 h 919"/>
                <a:gd name="T28" fmla="*/ 2147483646 w 170"/>
                <a:gd name="T29" fmla="*/ 2147483646 h 919"/>
                <a:gd name="T30" fmla="*/ 2147483646 w 170"/>
                <a:gd name="T31" fmla="*/ 2147483646 h 919"/>
                <a:gd name="T32" fmla="*/ 2147483646 w 170"/>
                <a:gd name="T33" fmla="*/ 2147483646 h 919"/>
                <a:gd name="T34" fmla="*/ 2147483646 w 170"/>
                <a:gd name="T35" fmla="*/ 2147483646 h 919"/>
                <a:gd name="T36" fmla="*/ 2147483646 w 170"/>
                <a:gd name="T37" fmla="*/ 2147483646 h 919"/>
                <a:gd name="T38" fmla="*/ 2147483646 w 170"/>
                <a:gd name="T39" fmla="*/ 2147483646 h 919"/>
                <a:gd name="T40" fmla="*/ 2147483646 w 170"/>
                <a:gd name="T41" fmla="*/ 2147483646 h 919"/>
                <a:gd name="T42" fmla="*/ 2147483646 w 170"/>
                <a:gd name="T43" fmla="*/ 2147483646 h 919"/>
                <a:gd name="T44" fmla="*/ 2147483646 w 170"/>
                <a:gd name="T45" fmla="*/ 2147483646 h 919"/>
                <a:gd name="T46" fmla="*/ 2147483646 w 170"/>
                <a:gd name="T47" fmla="*/ 2147483646 h 919"/>
                <a:gd name="T48" fmla="*/ 2147483646 w 170"/>
                <a:gd name="T49" fmla="*/ 2147483646 h 919"/>
                <a:gd name="T50" fmla="*/ 2147483646 w 170"/>
                <a:gd name="T51" fmla="*/ 2147483646 h 919"/>
                <a:gd name="T52" fmla="*/ 2147483646 w 170"/>
                <a:gd name="T53" fmla="*/ 2147483646 h 919"/>
                <a:gd name="T54" fmla="*/ 2147483646 w 170"/>
                <a:gd name="T55" fmla="*/ 2147483646 h 919"/>
                <a:gd name="T56" fmla="*/ 2147483646 w 170"/>
                <a:gd name="T57" fmla="*/ 2147483646 h 919"/>
                <a:gd name="T58" fmla="*/ 2147483646 w 170"/>
                <a:gd name="T59" fmla="*/ 2147483646 h 919"/>
                <a:gd name="T60" fmla="*/ 2147483646 w 170"/>
                <a:gd name="T61" fmla="*/ 2147483646 h 919"/>
                <a:gd name="T62" fmla="*/ 2147483646 w 170"/>
                <a:gd name="T63" fmla="*/ 2147483646 h 919"/>
                <a:gd name="T64" fmla="*/ 2147483646 w 170"/>
                <a:gd name="T65" fmla="*/ 2147483646 h 919"/>
                <a:gd name="T66" fmla="*/ 2147483646 w 170"/>
                <a:gd name="T67" fmla="*/ 2147483646 h 919"/>
                <a:gd name="T68" fmla="*/ 2147483646 w 170"/>
                <a:gd name="T69" fmla="*/ 2147483646 h 919"/>
                <a:gd name="T70" fmla="*/ 2147483646 w 170"/>
                <a:gd name="T71" fmla="*/ 2147483646 h 919"/>
                <a:gd name="T72" fmla="*/ 2147483646 w 170"/>
                <a:gd name="T73" fmla="*/ 2147483646 h 919"/>
                <a:gd name="T74" fmla="*/ 2147483646 w 170"/>
                <a:gd name="T75" fmla="*/ 2147483646 h 919"/>
                <a:gd name="T76" fmla="*/ 2147483646 w 170"/>
                <a:gd name="T77" fmla="*/ 2147483646 h 919"/>
                <a:gd name="T78" fmla="*/ 2147483646 w 170"/>
                <a:gd name="T79" fmla="*/ 2147483646 h 919"/>
                <a:gd name="T80" fmla="*/ 2147483646 w 170"/>
                <a:gd name="T81" fmla="*/ 2147483646 h 919"/>
                <a:gd name="T82" fmla="*/ 2147483646 w 170"/>
                <a:gd name="T83" fmla="*/ 2147483646 h 919"/>
                <a:gd name="T84" fmla="*/ 2147483646 w 170"/>
                <a:gd name="T85" fmla="*/ 2147483646 h 919"/>
                <a:gd name="T86" fmla="*/ 2147483646 w 170"/>
                <a:gd name="T87" fmla="*/ 2147483646 h 919"/>
                <a:gd name="T88" fmla="*/ 2147483646 w 170"/>
                <a:gd name="T89" fmla="*/ 2147483646 h 919"/>
                <a:gd name="T90" fmla="*/ 2147483646 w 170"/>
                <a:gd name="T91" fmla="*/ 2147483646 h 919"/>
                <a:gd name="T92" fmla="*/ 2147483646 w 170"/>
                <a:gd name="T93" fmla="*/ 2147483646 h 919"/>
                <a:gd name="T94" fmla="*/ 2147483646 w 170"/>
                <a:gd name="T95" fmla="*/ 2147483646 h 919"/>
                <a:gd name="T96" fmla="*/ 2147483646 w 170"/>
                <a:gd name="T97" fmla="*/ 2147483646 h 91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0"/>
                <a:gd name="T148" fmla="*/ 0 h 919"/>
                <a:gd name="T149" fmla="*/ 170 w 170"/>
                <a:gd name="T150" fmla="*/ 919 h 91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0" h="919">
                  <a:moveTo>
                    <a:pt x="0" y="919"/>
                  </a:moveTo>
                  <a:lnTo>
                    <a:pt x="10" y="896"/>
                  </a:lnTo>
                  <a:lnTo>
                    <a:pt x="18" y="874"/>
                  </a:lnTo>
                  <a:lnTo>
                    <a:pt x="26" y="853"/>
                  </a:lnTo>
                  <a:lnTo>
                    <a:pt x="32" y="834"/>
                  </a:lnTo>
                  <a:lnTo>
                    <a:pt x="40" y="816"/>
                  </a:lnTo>
                  <a:lnTo>
                    <a:pt x="45" y="799"/>
                  </a:lnTo>
                  <a:lnTo>
                    <a:pt x="51" y="784"/>
                  </a:lnTo>
                  <a:lnTo>
                    <a:pt x="58" y="770"/>
                  </a:lnTo>
                  <a:lnTo>
                    <a:pt x="62" y="756"/>
                  </a:lnTo>
                  <a:lnTo>
                    <a:pt x="67" y="743"/>
                  </a:lnTo>
                  <a:lnTo>
                    <a:pt x="70" y="730"/>
                  </a:lnTo>
                  <a:lnTo>
                    <a:pt x="75" y="719"/>
                  </a:lnTo>
                  <a:lnTo>
                    <a:pt x="78" y="708"/>
                  </a:lnTo>
                  <a:lnTo>
                    <a:pt x="82" y="698"/>
                  </a:lnTo>
                  <a:lnTo>
                    <a:pt x="85" y="688"/>
                  </a:lnTo>
                  <a:lnTo>
                    <a:pt x="88" y="679"/>
                  </a:lnTo>
                  <a:lnTo>
                    <a:pt x="91" y="671"/>
                  </a:lnTo>
                  <a:lnTo>
                    <a:pt x="93" y="663"/>
                  </a:lnTo>
                  <a:lnTo>
                    <a:pt x="96" y="653"/>
                  </a:lnTo>
                  <a:lnTo>
                    <a:pt x="98" y="645"/>
                  </a:lnTo>
                  <a:lnTo>
                    <a:pt x="99" y="637"/>
                  </a:lnTo>
                  <a:lnTo>
                    <a:pt x="102" y="629"/>
                  </a:lnTo>
                  <a:lnTo>
                    <a:pt x="104" y="621"/>
                  </a:lnTo>
                  <a:lnTo>
                    <a:pt x="106" y="613"/>
                  </a:lnTo>
                  <a:lnTo>
                    <a:pt x="107" y="605"/>
                  </a:lnTo>
                  <a:lnTo>
                    <a:pt x="109" y="597"/>
                  </a:lnTo>
                  <a:lnTo>
                    <a:pt x="110" y="588"/>
                  </a:lnTo>
                  <a:lnTo>
                    <a:pt x="114" y="578"/>
                  </a:lnTo>
                  <a:lnTo>
                    <a:pt x="115" y="568"/>
                  </a:lnTo>
                  <a:lnTo>
                    <a:pt x="117" y="559"/>
                  </a:lnTo>
                  <a:lnTo>
                    <a:pt x="118" y="548"/>
                  </a:lnTo>
                  <a:lnTo>
                    <a:pt x="122" y="536"/>
                  </a:lnTo>
                  <a:lnTo>
                    <a:pt x="123" y="525"/>
                  </a:lnTo>
                  <a:lnTo>
                    <a:pt x="125" y="514"/>
                  </a:lnTo>
                  <a:lnTo>
                    <a:pt x="128" y="503"/>
                  </a:lnTo>
                  <a:lnTo>
                    <a:pt x="130" y="493"/>
                  </a:lnTo>
                  <a:lnTo>
                    <a:pt x="131" y="485"/>
                  </a:lnTo>
                  <a:lnTo>
                    <a:pt x="133" y="476"/>
                  </a:lnTo>
                  <a:lnTo>
                    <a:pt x="134" y="468"/>
                  </a:lnTo>
                  <a:lnTo>
                    <a:pt x="134" y="460"/>
                  </a:lnTo>
                  <a:lnTo>
                    <a:pt x="136" y="453"/>
                  </a:lnTo>
                  <a:lnTo>
                    <a:pt x="138" y="445"/>
                  </a:lnTo>
                  <a:lnTo>
                    <a:pt x="139" y="439"/>
                  </a:lnTo>
                  <a:lnTo>
                    <a:pt x="139" y="431"/>
                  </a:lnTo>
                  <a:lnTo>
                    <a:pt x="141" y="424"/>
                  </a:lnTo>
                  <a:lnTo>
                    <a:pt x="142" y="418"/>
                  </a:lnTo>
                  <a:lnTo>
                    <a:pt x="142" y="412"/>
                  </a:lnTo>
                  <a:lnTo>
                    <a:pt x="144" y="405"/>
                  </a:lnTo>
                  <a:lnTo>
                    <a:pt x="144" y="399"/>
                  </a:lnTo>
                  <a:lnTo>
                    <a:pt x="146" y="392"/>
                  </a:lnTo>
                  <a:lnTo>
                    <a:pt x="146" y="384"/>
                  </a:lnTo>
                  <a:lnTo>
                    <a:pt x="147" y="378"/>
                  </a:lnTo>
                  <a:lnTo>
                    <a:pt x="147" y="370"/>
                  </a:lnTo>
                  <a:lnTo>
                    <a:pt x="149" y="362"/>
                  </a:lnTo>
                  <a:lnTo>
                    <a:pt x="149" y="354"/>
                  </a:lnTo>
                  <a:lnTo>
                    <a:pt x="150" y="346"/>
                  </a:lnTo>
                  <a:lnTo>
                    <a:pt x="150" y="336"/>
                  </a:lnTo>
                  <a:lnTo>
                    <a:pt x="152" y="327"/>
                  </a:lnTo>
                  <a:lnTo>
                    <a:pt x="152" y="317"/>
                  </a:lnTo>
                  <a:lnTo>
                    <a:pt x="154" y="306"/>
                  </a:lnTo>
                  <a:lnTo>
                    <a:pt x="154" y="295"/>
                  </a:lnTo>
                  <a:lnTo>
                    <a:pt x="155" y="282"/>
                  </a:lnTo>
                  <a:lnTo>
                    <a:pt x="157" y="269"/>
                  </a:lnTo>
                  <a:lnTo>
                    <a:pt x="157" y="255"/>
                  </a:lnTo>
                  <a:lnTo>
                    <a:pt x="158" y="242"/>
                  </a:lnTo>
                  <a:lnTo>
                    <a:pt x="160" y="228"/>
                  </a:lnTo>
                  <a:lnTo>
                    <a:pt x="160" y="216"/>
                  </a:lnTo>
                  <a:lnTo>
                    <a:pt x="162" y="205"/>
                  </a:lnTo>
                  <a:lnTo>
                    <a:pt x="162" y="194"/>
                  </a:lnTo>
                  <a:lnTo>
                    <a:pt x="163" y="183"/>
                  </a:lnTo>
                  <a:lnTo>
                    <a:pt x="163" y="175"/>
                  </a:lnTo>
                  <a:lnTo>
                    <a:pt x="165" y="165"/>
                  </a:lnTo>
                  <a:lnTo>
                    <a:pt x="165" y="157"/>
                  </a:lnTo>
                  <a:lnTo>
                    <a:pt x="165" y="149"/>
                  </a:lnTo>
                  <a:lnTo>
                    <a:pt x="166" y="141"/>
                  </a:lnTo>
                  <a:lnTo>
                    <a:pt x="166" y="135"/>
                  </a:lnTo>
                  <a:lnTo>
                    <a:pt x="166" y="127"/>
                  </a:lnTo>
                  <a:lnTo>
                    <a:pt x="168" y="120"/>
                  </a:lnTo>
                  <a:lnTo>
                    <a:pt x="168" y="114"/>
                  </a:lnTo>
                  <a:lnTo>
                    <a:pt x="168" y="109"/>
                  </a:lnTo>
                  <a:lnTo>
                    <a:pt x="168" y="103"/>
                  </a:lnTo>
                  <a:lnTo>
                    <a:pt x="168" y="96"/>
                  </a:lnTo>
                  <a:lnTo>
                    <a:pt x="168" y="92"/>
                  </a:lnTo>
                  <a:lnTo>
                    <a:pt x="168" y="85"/>
                  </a:lnTo>
                  <a:lnTo>
                    <a:pt x="170" y="79"/>
                  </a:lnTo>
                  <a:lnTo>
                    <a:pt x="170" y="74"/>
                  </a:lnTo>
                  <a:lnTo>
                    <a:pt x="170" y="68"/>
                  </a:lnTo>
                  <a:lnTo>
                    <a:pt x="170" y="61"/>
                  </a:lnTo>
                  <a:lnTo>
                    <a:pt x="170" y="55"/>
                  </a:lnTo>
                  <a:lnTo>
                    <a:pt x="170" y="48"/>
                  </a:lnTo>
                  <a:lnTo>
                    <a:pt x="170" y="42"/>
                  </a:lnTo>
                  <a:lnTo>
                    <a:pt x="170" y="34"/>
                  </a:lnTo>
                  <a:lnTo>
                    <a:pt x="170" y="26"/>
                  </a:lnTo>
                  <a:lnTo>
                    <a:pt x="170" y="18"/>
                  </a:lnTo>
                  <a:lnTo>
                    <a:pt x="170" y="10"/>
                  </a:lnTo>
                  <a:lnTo>
                    <a:pt x="170" y="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8" name="Freeform 87">
              <a:extLst>
                <a:ext uri="{FF2B5EF4-FFF2-40B4-BE49-F238E27FC236}">
                  <a16:creationId xmlns:a16="http://schemas.microsoft.com/office/drawing/2014/main" id="{3FE5072F-15F6-E343-812E-2559C7049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013" y="4286250"/>
              <a:ext cx="101600" cy="152400"/>
            </a:xfrm>
            <a:custGeom>
              <a:avLst/>
              <a:gdLst>
                <a:gd name="T0" fmla="*/ 0 w 128"/>
                <a:gd name="T1" fmla="*/ 2147483646 h 192"/>
                <a:gd name="T2" fmla="*/ 2147483646 w 128"/>
                <a:gd name="T3" fmla="*/ 2147483646 h 192"/>
                <a:gd name="T4" fmla="*/ 2147483646 w 128"/>
                <a:gd name="T5" fmla="*/ 0 h 192"/>
                <a:gd name="T6" fmla="*/ 2147483646 w 128"/>
                <a:gd name="T7" fmla="*/ 2147483646 h 192"/>
                <a:gd name="T8" fmla="*/ 0 w 128"/>
                <a:gd name="T9" fmla="*/ 2147483646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192"/>
                <a:gd name="T17" fmla="*/ 128 w 128"/>
                <a:gd name="T18" fmla="*/ 192 h 1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192">
                  <a:moveTo>
                    <a:pt x="0" y="32"/>
                  </a:moveTo>
                  <a:lnTo>
                    <a:pt x="128" y="192"/>
                  </a:lnTo>
                  <a:lnTo>
                    <a:pt x="64" y="0"/>
                  </a:lnTo>
                  <a:lnTo>
                    <a:pt x="32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19" name="Freeform 88">
              <a:extLst>
                <a:ext uri="{FF2B5EF4-FFF2-40B4-BE49-F238E27FC236}">
                  <a16:creationId xmlns:a16="http://schemas.microsoft.com/office/drawing/2014/main" id="{4C8CCF59-ACA3-724A-82AE-493566DF7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163" y="3744912"/>
              <a:ext cx="92075" cy="550863"/>
            </a:xfrm>
            <a:custGeom>
              <a:avLst/>
              <a:gdLst>
                <a:gd name="T0" fmla="*/ 2147483646 w 115"/>
                <a:gd name="T1" fmla="*/ 2147483646 h 693"/>
                <a:gd name="T2" fmla="*/ 2147483646 w 115"/>
                <a:gd name="T3" fmla="*/ 2147483646 h 693"/>
                <a:gd name="T4" fmla="*/ 2147483646 w 115"/>
                <a:gd name="T5" fmla="*/ 2147483646 h 693"/>
                <a:gd name="T6" fmla="*/ 2147483646 w 115"/>
                <a:gd name="T7" fmla="*/ 2147483646 h 693"/>
                <a:gd name="T8" fmla="*/ 2147483646 w 115"/>
                <a:gd name="T9" fmla="*/ 2147483646 h 693"/>
                <a:gd name="T10" fmla="*/ 2147483646 w 115"/>
                <a:gd name="T11" fmla="*/ 2147483646 h 693"/>
                <a:gd name="T12" fmla="*/ 2147483646 w 115"/>
                <a:gd name="T13" fmla="*/ 2147483646 h 693"/>
                <a:gd name="T14" fmla="*/ 2147483646 w 115"/>
                <a:gd name="T15" fmla="*/ 2147483646 h 693"/>
                <a:gd name="T16" fmla="*/ 2147483646 w 115"/>
                <a:gd name="T17" fmla="*/ 2147483646 h 693"/>
                <a:gd name="T18" fmla="*/ 2147483646 w 115"/>
                <a:gd name="T19" fmla="*/ 2147483646 h 693"/>
                <a:gd name="T20" fmla="*/ 2147483646 w 115"/>
                <a:gd name="T21" fmla="*/ 2147483646 h 693"/>
                <a:gd name="T22" fmla="*/ 2147483646 w 115"/>
                <a:gd name="T23" fmla="*/ 2147483646 h 693"/>
                <a:gd name="T24" fmla="*/ 2147483646 w 115"/>
                <a:gd name="T25" fmla="*/ 2147483646 h 693"/>
                <a:gd name="T26" fmla="*/ 2147483646 w 115"/>
                <a:gd name="T27" fmla="*/ 2147483646 h 693"/>
                <a:gd name="T28" fmla="*/ 2147483646 w 115"/>
                <a:gd name="T29" fmla="*/ 2147483646 h 693"/>
                <a:gd name="T30" fmla="*/ 2147483646 w 115"/>
                <a:gd name="T31" fmla="*/ 2147483646 h 693"/>
                <a:gd name="T32" fmla="*/ 2147483646 w 115"/>
                <a:gd name="T33" fmla="*/ 2147483646 h 693"/>
                <a:gd name="T34" fmla="*/ 2147483646 w 115"/>
                <a:gd name="T35" fmla="*/ 2147483646 h 693"/>
                <a:gd name="T36" fmla="*/ 2147483646 w 115"/>
                <a:gd name="T37" fmla="*/ 2147483646 h 693"/>
                <a:gd name="T38" fmla="*/ 2147483646 w 115"/>
                <a:gd name="T39" fmla="*/ 2147483646 h 693"/>
                <a:gd name="T40" fmla="*/ 2147483646 w 115"/>
                <a:gd name="T41" fmla="*/ 2147483646 h 693"/>
                <a:gd name="T42" fmla="*/ 2147483646 w 115"/>
                <a:gd name="T43" fmla="*/ 2147483646 h 693"/>
                <a:gd name="T44" fmla="*/ 2147483646 w 115"/>
                <a:gd name="T45" fmla="*/ 2147483646 h 693"/>
                <a:gd name="T46" fmla="*/ 2147483646 w 115"/>
                <a:gd name="T47" fmla="*/ 2147483646 h 693"/>
                <a:gd name="T48" fmla="*/ 2147483646 w 115"/>
                <a:gd name="T49" fmla="*/ 2147483646 h 693"/>
                <a:gd name="T50" fmla="*/ 2147483646 w 115"/>
                <a:gd name="T51" fmla="*/ 2147483646 h 693"/>
                <a:gd name="T52" fmla="*/ 2147483646 w 115"/>
                <a:gd name="T53" fmla="*/ 2147483646 h 693"/>
                <a:gd name="T54" fmla="*/ 2147483646 w 115"/>
                <a:gd name="T55" fmla="*/ 2147483646 h 693"/>
                <a:gd name="T56" fmla="*/ 2147483646 w 115"/>
                <a:gd name="T57" fmla="*/ 2147483646 h 693"/>
                <a:gd name="T58" fmla="*/ 2147483646 w 115"/>
                <a:gd name="T59" fmla="*/ 2147483646 h 693"/>
                <a:gd name="T60" fmla="*/ 2147483646 w 115"/>
                <a:gd name="T61" fmla="*/ 2147483646 h 693"/>
                <a:gd name="T62" fmla="*/ 2147483646 w 115"/>
                <a:gd name="T63" fmla="*/ 2147483646 h 693"/>
                <a:gd name="T64" fmla="*/ 2147483646 w 115"/>
                <a:gd name="T65" fmla="*/ 2147483646 h 693"/>
                <a:gd name="T66" fmla="*/ 2147483646 w 115"/>
                <a:gd name="T67" fmla="*/ 2147483646 h 693"/>
                <a:gd name="T68" fmla="*/ 2147483646 w 115"/>
                <a:gd name="T69" fmla="*/ 2147483646 h 693"/>
                <a:gd name="T70" fmla="*/ 2147483646 w 115"/>
                <a:gd name="T71" fmla="*/ 2147483646 h 693"/>
                <a:gd name="T72" fmla="*/ 2147483646 w 115"/>
                <a:gd name="T73" fmla="*/ 2147483646 h 693"/>
                <a:gd name="T74" fmla="*/ 2147483646 w 115"/>
                <a:gd name="T75" fmla="*/ 2147483646 h 693"/>
                <a:gd name="T76" fmla="*/ 2147483646 w 115"/>
                <a:gd name="T77" fmla="*/ 2147483646 h 693"/>
                <a:gd name="T78" fmla="*/ 2147483646 w 115"/>
                <a:gd name="T79" fmla="*/ 2147483646 h 693"/>
                <a:gd name="T80" fmla="*/ 2147483646 w 115"/>
                <a:gd name="T81" fmla="*/ 2147483646 h 693"/>
                <a:gd name="T82" fmla="*/ 2147483646 w 115"/>
                <a:gd name="T83" fmla="*/ 2147483646 h 693"/>
                <a:gd name="T84" fmla="*/ 2147483646 w 115"/>
                <a:gd name="T85" fmla="*/ 2147483646 h 693"/>
                <a:gd name="T86" fmla="*/ 2147483646 w 115"/>
                <a:gd name="T87" fmla="*/ 2147483646 h 693"/>
                <a:gd name="T88" fmla="*/ 2147483646 w 115"/>
                <a:gd name="T89" fmla="*/ 2147483646 h 693"/>
                <a:gd name="T90" fmla="*/ 0 w 115"/>
                <a:gd name="T91" fmla="*/ 2147483646 h 693"/>
                <a:gd name="T92" fmla="*/ 0 w 115"/>
                <a:gd name="T93" fmla="*/ 2147483646 h 693"/>
                <a:gd name="T94" fmla="*/ 0 w 115"/>
                <a:gd name="T95" fmla="*/ 2147483646 h 693"/>
                <a:gd name="T96" fmla="*/ 0 w 115"/>
                <a:gd name="T97" fmla="*/ 2147483646 h 69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5"/>
                <a:gd name="T148" fmla="*/ 0 h 693"/>
                <a:gd name="T149" fmla="*/ 115 w 115"/>
                <a:gd name="T150" fmla="*/ 693 h 69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5" h="693">
                  <a:moveTo>
                    <a:pt x="115" y="693"/>
                  </a:moveTo>
                  <a:lnTo>
                    <a:pt x="114" y="688"/>
                  </a:lnTo>
                  <a:lnTo>
                    <a:pt x="110" y="684"/>
                  </a:lnTo>
                  <a:lnTo>
                    <a:pt x="109" y="679"/>
                  </a:lnTo>
                  <a:lnTo>
                    <a:pt x="107" y="674"/>
                  </a:lnTo>
                  <a:lnTo>
                    <a:pt x="104" y="669"/>
                  </a:lnTo>
                  <a:lnTo>
                    <a:pt x="102" y="664"/>
                  </a:lnTo>
                  <a:lnTo>
                    <a:pt x="101" y="660"/>
                  </a:lnTo>
                  <a:lnTo>
                    <a:pt x="99" y="655"/>
                  </a:lnTo>
                  <a:lnTo>
                    <a:pt x="98" y="652"/>
                  </a:lnTo>
                  <a:lnTo>
                    <a:pt x="96" y="647"/>
                  </a:lnTo>
                  <a:lnTo>
                    <a:pt x="94" y="642"/>
                  </a:lnTo>
                  <a:lnTo>
                    <a:pt x="93" y="637"/>
                  </a:lnTo>
                  <a:lnTo>
                    <a:pt x="91" y="634"/>
                  </a:lnTo>
                  <a:lnTo>
                    <a:pt x="90" y="629"/>
                  </a:lnTo>
                  <a:lnTo>
                    <a:pt x="88" y="624"/>
                  </a:lnTo>
                  <a:lnTo>
                    <a:pt x="86" y="620"/>
                  </a:lnTo>
                  <a:lnTo>
                    <a:pt x="86" y="616"/>
                  </a:lnTo>
                  <a:lnTo>
                    <a:pt x="85" y="612"/>
                  </a:lnTo>
                  <a:lnTo>
                    <a:pt x="83" y="607"/>
                  </a:lnTo>
                  <a:lnTo>
                    <a:pt x="82" y="602"/>
                  </a:lnTo>
                  <a:lnTo>
                    <a:pt x="80" y="597"/>
                  </a:lnTo>
                  <a:lnTo>
                    <a:pt x="80" y="592"/>
                  </a:lnTo>
                  <a:lnTo>
                    <a:pt x="78" y="588"/>
                  </a:lnTo>
                  <a:lnTo>
                    <a:pt x="77" y="583"/>
                  </a:lnTo>
                  <a:lnTo>
                    <a:pt x="75" y="576"/>
                  </a:lnTo>
                  <a:lnTo>
                    <a:pt x="74" y="572"/>
                  </a:lnTo>
                  <a:lnTo>
                    <a:pt x="74" y="567"/>
                  </a:lnTo>
                  <a:lnTo>
                    <a:pt x="72" y="560"/>
                  </a:lnTo>
                  <a:lnTo>
                    <a:pt x="70" y="554"/>
                  </a:lnTo>
                  <a:lnTo>
                    <a:pt x="69" y="549"/>
                  </a:lnTo>
                  <a:lnTo>
                    <a:pt x="67" y="543"/>
                  </a:lnTo>
                  <a:lnTo>
                    <a:pt x="66" y="536"/>
                  </a:lnTo>
                  <a:lnTo>
                    <a:pt x="62" y="524"/>
                  </a:lnTo>
                  <a:lnTo>
                    <a:pt x="59" y="514"/>
                  </a:lnTo>
                  <a:lnTo>
                    <a:pt x="58" y="503"/>
                  </a:lnTo>
                  <a:lnTo>
                    <a:pt x="54" y="493"/>
                  </a:lnTo>
                  <a:lnTo>
                    <a:pt x="53" y="484"/>
                  </a:lnTo>
                  <a:lnTo>
                    <a:pt x="50" y="476"/>
                  </a:lnTo>
                  <a:lnTo>
                    <a:pt x="48" y="468"/>
                  </a:lnTo>
                  <a:lnTo>
                    <a:pt x="46" y="460"/>
                  </a:lnTo>
                  <a:lnTo>
                    <a:pt x="45" y="452"/>
                  </a:lnTo>
                  <a:lnTo>
                    <a:pt x="43" y="445"/>
                  </a:lnTo>
                  <a:lnTo>
                    <a:pt x="42" y="439"/>
                  </a:lnTo>
                  <a:lnTo>
                    <a:pt x="40" y="431"/>
                  </a:lnTo>
                  <a:lnTo>
                    <a:pt x="38" y="424"/>
                  </a:lnTo>
                  <a:lnTo>
                    <a:pt x="37" y="418"/>
                  </a:lnTo>
                  <a:lnTo>
                    <a:pt x="37" y="412"/>
                  </a:lnTo>
                  <a:lnTo>
                    <a:pt x="35" y="405"/>
                  </a:lnTo>
                  <a:lnTo>
                    <a:pt x="34" y="399"/>
                  </a:lnTo>
                  <a:lnTo>
                    <a:pt x="32" y="392"/>
                  </a:lnTo>
                  <a:lnTo>
                    <a:pt x="32" y="384"/>
                  </a:lnTo>
                  <a:lnTo>
                    <a:pt x="30" y="378"/>
                  </a:lnTo>
                  <a:lnTo>
                    <a:pt x="29" y="370"/>
                  </a:lnTo>
                  <a:lnTo>
                    <a:pt x="29" y="362"/>
                  </a:lnTo>
                  <a:lnTo>
                    <a:pt x="27" y="354"/>
                  </a:lnTo>
                  <a:lnTo>
                    <a:pt x="27" y="346"/>
                  </a:lnTo>
                  <a:lnTo>
                    <a:pt x="26" y="336"/>
                  </a:lnTo>
                  <a:lnTo>
                    <a:pt x="24" y="327"/>
                  </a:lnTo>
                  <a:lnTo>
                    <a:pt x="24" y="317"/>
                  </a:lnTo>
                  <a:lnTo>
                    <a:pt x="22" y="306"/>
                  </a:lnTo>
                  <a:lnTo>
                    <a:pt x="21" y="295"/>
                  </a:lnTo>
                  <a:lnTo>
                    <a:pt x="19" y="282"/>
                  </a:lnTo>
                  <a:lnTo>
                    <a:pt x="18" y="269"/>
                  </a:lnTo>
                  <a:lnTo>
                    <a:pt x="16" y="255"/>
                  </a:lnTo>
                  <a:lnTo>
                    <a:pt x="16" y="242"/>
                  </a:lnTo>
                  <a:lnTo>
                    <a:pt x="14" y="228"/>
                  </a:lnTo>
                  <a:lnTo>
                    <a:pt x="13" y="216"/>
                  </a:lnTo>
                  <a:lnTo>
                    <a:pt x="11" y="205"/>
                  </a:lnTo>
                  <a:lnTo>
                    <a:pt x="10" y="194"/>
                  </a:lnTo>
                  <a:lnTo>
                    <a:pt x="10" y="183"/>
                  </a:lnTo>
                  <a:lnTo>
                    <a:pt x="8" y="175"/>
                  </a:lnTo>
                  <a:lnTo>
                    <a:pt x="8" y="165"/>
                  </a:lnTo>
                  <a:lnTo>
                    <a:pt x="6" y="157"/>
                  </a:lnTo>
                  <a:lnTo>
                    <a:pt x="6" y="149"/>
                  </a:lnTo>
                  <a:lnTo>
                    <a:pt x="5" y="141"/>
                  </a:lnTo>
                  <a:lnTo>
                    <a:pt x="5" y="135"/>
                  </a:lnTo>
                  <a:lnTo>
                    <a:pt x="3" y="127"/>
                  </a:lnTo>
                  <a:lnTo>
                    <a:pt x="3" y="120"/>
                  </a:lnTo>
                  <a:lnTo>
                    <a:pt x="3" y="114"/>
                  </a:lnTo>
                  <a:lnTo>
                    <a:pt x="3" y="109"/>
                  </a:lnTo>
                  <a:lnTo>
                    <a:pt x="2" y="103"/>
                  </a:lnTo>
                  <a:lnTo>
                    <a:pt x="2" y="96"/>
                  </a:lnTo>
                  <a:lnTo>
                    <a:pt x="2" y="92"/>
                  </a:lnTo>
                  <a:lnTo>
                    <a:pt x="2" y="85"/>
                  </a:lnTo>
                  <a:lnTo>
                    <a:pt x="2" y="79"/>
                  </a:lnTo>
                  <a:lnTo>
                    <a:pt x="2" y="74"/>
                  </a:lnTo>
                  <a:lnTo>
                    <a:pt x="2" y="68"/>
                  </a:lnTo>
                  <a:lnTo>
                    <a:pt x="0" y="61"/>
                  </a:lnTo>
                  <a:lnTo>
                    <a:pt x="0" y="55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0" y="34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0" y="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0" name="Freeform 89">
              <a:extLst>
                <a:ext uri="{FF2B5EF4-FFF2-40B4-BE49-F238E27FC236}">
                  <a16:creationId xmlns:a16="http://schemas.microsoft.com/office/drawing/2014/main" id="{7CC3E8DC-CA91-954D-AFF3-D24EC6ECF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163" y="3016250"/>
              <a:ext cx="180975" cy="728662"/>
            </a:xfrm>
            <a:custGeom>
              <a:avLst/>
              <a:gdLst>
                <a:gd name="T0" fmla="*/ 2147483646 w 227"/>
                <a:gd name="T1" fmla="*/ 2147483646 h 918"/>
                <a:gd name="T2" fmla="*/ 2147483646 w 227"/>
                <a:gd name="T3" fmla="*/ 2147483646 h 918"/>
                <a:gd name="T4" fmla="*/ 2147483646 w 227"/>
                <a:gd name="T5" fmla="*/ 2147483646 h 918"/>
                <a:gd name="T6" fmla="*/ 2147483646 w 227"/>
                <a:gd name="T7" fmla="*/ 2147483646 h 918"/>
                <a:gd name="T8" fmla="*/ 2147483646 w 227"/>
                <a:gd name="T9" fmla="*/ 2147483646 h 918"/>
                <a:gd name="T10" fmla="*/ 2147483646 w 227"/>
                <a:gd name="T11" fmla="*/ 2147483646 h 918"/>
                <a:gd name="T12" fmla="*/ 2147483646 w 227"/>
                <a:gd name="T13" fmla="*/ 2147483646 h 918"/>
                <a:gd name="T14" fmla="*/ 2147483646 w 227"/>
                <a:gd name="T15" fmla="*/ 2147483646 h 918"/>
                <a:gd name="T16" fmla="*/ 2147483646 w 227"/>
                <a:gd name="T17" fmla="*/ 2147483646 h 918"/>
                <a:gd name="T18" fmla="*/ 2147483646 w 227"/>
                <a:gd name="T19" fmla="*/ 2147483646 h 918"/>
                <a:gd name="T20" fmla="*/ 2147483646 w 227"/>
                <a:gd name="T21" fmla="*/ 2147483646 h 918"/>
                <a:gd name="T22" fmla="*/ 2147483646 w 227"/>
                <a:gd name="T23" fmla="*/ 2147483646 h 918"/>
                <a:gd name="T24" fmla="*/ 2147483646 w 227"/>
                <a:gd name="T25" fmla="*/ 2147483646 h 918"/>
                <a:gd name="T26" fmla="*/ 2147483646 w 227"/>
                <a:gd name="T27" fmla="*/ 2147483646 h 918"/>
                <a:gd name="T28" fmla="*/ 2147483646 w 227"/>
                <a:gd name="T29" fmla="*/ 2147483646 h 918"/>
                <a:gd name="T30" fmla="*/ 2147483646 w 227"/>
                <a:gd name="T31" fmla="*/ 2147483646 h 918"/>
                <a:gd name="T32" fmla="*/ 2147483646 w 227"/>
                <a:gd name="T33" fmla="*/ 2147483646 h 918"/>
                <a:gd name="T34" fmla="*/ 2147483646 w 227"/>
                <a:gd name="T35" fmla="*/ 2147483646 h 918"/>
                <a:gd name="T36" fmla="*/ 2147483646 w 227"/>
                <a:gd name="T37" fmla="*/ 2147483646 h 918"/>
                <a:gd name="T38" fmla="*/ 2147483646 w 227"/>
                <a:gd name="T39" fmla="*/ 2147483646 h 918"/>
                <a:gd name="T40" fmla="*/ 2147483646 w 227"/>
                <a:gd name="T41" fmla="*/ 2147483646 h 918"/>
                <a:gd name="T42" fmla="*/ 2147483646 w 227"/>
                <a:gd name="T43" fmla="*/ 2147483646 h 918"/>
                <a:gd name="T44" fmla="*/ 2147483646 w 227"/>
                <a:gd name="T45" fmla="*/ 2147483646 h 918"/>
                <a:gd name="T46" fmla="*/ 2147483646 w 227"/>
                <a:gd name="T47" fmla="*/ 2147483646 h 918"/>
                <a:gd name="T48" fmla="*/ 2147483646 w 227"/>
                <a:gd name="T49" fmla="*/ 2147483646 h 918"/>
                <a:gd name="T50" fmla="*/ 2147483646 w 227"/>
                <a:gd name="T51" fmla="*/ 2147483646 h 918"/>
                <a:gd name="T52" fmla="*/ 2147483646 w 227"/>
                <a:gd name="T53" fmla="*/ 2147483646 h 918"/>
                <a:gd name="T54" fmla="*/ 2147483646 w 227"/>
                <a:gd name="T55" fmla="*/ 2147483646 h 918"/>
                <a:gd name="T56" fmla="*/ 2147483646 w 227"/>
                <a:gd name="T57" fmla="*/ 2147483646 h 918"/>
                <a:gd name="T58" fmla="*/ 2147483646 w 227"/>
                <a:gd name="T59" fmla="*/ 2147483646 h 918"/>
                <a:gd name="T60" fmla="*/ 2147483646 w 227"/>
                <a:gd name="T61" fmla="*/ 2147483646 h 918"/>
                <a:gd name="T62" fmla="*/ 2147483646 w 227"/>
                <a:gd name="T63" fmla="*/ 2147483646 h 918"/>
                <a:gd name="T64" fmla="*/ 2147483646 w 227"/>
                <a:gd name="T65" fmla="*/ 2147483646 h 918"/>
                <a:gd name="T66" fmla="*/ 2147483646 w 227"/>
                <a:gd name="T67" fmla="*/ 2147483646 h 918"/>
                <a:gd name="T68" fmla="*/ 2147483646 w 227"/>
                <a:gd name="T69" fmla="*/ 2147483646 h 918"/>
                <a:gd name="T70" fmla="*/ 2147483646 w 227"/>
                <a:gd name="T71" fmla="*/ 2147483646 h 918"/>
                <a:gd name="T72" fmla="*/ 2147483646 w 227"/>
                <a:gd name="T73" fmla="*/ 2147483646 h 918"/>
                <a:gd name="T74" fmla="*/ 2147483646 w 227"/>
                <a:gd name="T75" fmla="*/ 2147483646 h 918"/>
                <a:gd name="T76" fmla="*/ 2147483646 w 227"/>
                <a:gd name="T77" fmla="*/ 2147483646 h 918"/>
                <a:gd name="T78" fmla="*/ 2147483646 w 227"/>
                <a:gd name="T79" fmla="*/ 2147483646 h 918"/>
                <a:gd name="T80" fmla="*/ 2147483646 w 227"/>
                <a:gd name="T81" fmla="*/ 2147483646 h 918"/>
                <a:gd name="T82" fmla="*/ 2147483646 w 227"/>
                <a:gd name="T83" fmla="*/ 2147483646 h 918"/>
                <a:gd name="T84" fmla="*/ 2147483646 w 227"/>
                <a:gd name="T85" fmla="*/ 2147483646 h 918"/>
                <a:gd name="T86" fmla="*/ 2147483646 w 227"/>
                <a:gd name="T87" fmla="*/ 2147483646 h 918"/>
                <a:gd name="T88" fmla="*/ 2147483646 w 227"/>
                <a:gd name="T89" fmla="*/ 2147483646 h 918"/>
                <a:gd name="T90" fmla="*/ 0 w 227"/>
                <a:gd name="T91" fmla="*/ 2147483646 h 918"/>
                <a:gd name="T92" fmla="*/ 0 w 227"/>
                <a:gd name="T93" fmla="*/ 2147483646 h 918"/>
                <a:gd name="T94" fmla="*/ 0 w 227"/>
                <a:gd name="T95" fmla="*/ 2147483646 h 918"/>
                <a:gd name="T96" fmla="*/ 0 w 227"/>
                <a:gd name="T97" fmla="*/ 2147483646 h 91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27"/>
                <a:gd name="T148" fmla="*/ 0 h 918"/>
                <a:gd name="T149" fmla="*/ 227 w 227"/>
                <a:gd name="T150" fmla="*/ 918 h 91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27" h="918">
                  <a:moveTo>
                    <a:pt x="227" y="0"/>
                  </a:moveTo>
                  <a:lnTo>
                    <a:pt x="216" y="22"/>
                  </a:lnTo>
                  <a:lnTo>
                    <a:pt x="205" y="45"/>
                  </a:lnTo>
                  <a:lnTo>
                    <a:pt x="194" y="64"/>
                  </a:lnTo>
                  <a:lnTo>
                    <a:pt x="184" y="83"/>
                  </a:lnTo>
                  <a:lnTo>
                    <a:pt x="176" y="102"/>
                  </a:lnTo>
                  <a:lnTo>
                    <a:pt x="166" y="118"/>
                  </a:lnTo>
                  <a:lnTo>
                    <a:pt x="160" y="134"/>
                  </a:lnTo>
                  <a:lnTo>
                    <a:pt x="152" y="149"/>
                  </a:lnTo>
                  <a:lnTo>
                    <a:pt x="146" y="163"/>
                  </a:lnTo>
                  <a:lnTo>
                    <a:pt x="139" y="176"/>
                  </a:lnTo>
                  <a:lnTo>
                    <a:pt x="133" y="187"/>
                  </a:lnTo>
                  <a:lnTo>
                    <a:pt x="128" y="198"/>
                  </a:lnTo>
                  <a:lnTo>
                    <a:pt x="123" y="210"/>
                  </a:lnTo>
                  <a:lnTo>
                    <a:pt x="118" y="219"/>
                  </a:lnTo>
                  <a:lnTo>
                    <a:pt x="114" y="229"/>
                  </a:lnTo>
                  <a:lnTo>
                    <a:pt x="110" y="238"/>
                  </a:lnTo>
                  <a:lnTo>
                    <a:pt x="106" y="248"/>
                  </a:lnTo>
                  <a:lnTo>
                    <a:pt x="102" y="256"/>
                  </a:lnTo>
                  <a:lnTo>
                    <a:pt x="99" y="264"/>
                  </a:lnTo>
                  <a:lnTo>
                    <a:pt x="96" y="272"/>
                  </a:lnTo>
                  <a:lnTo>
                    <a:pt x="94" y="280"/>
                  </a:lnTo>
                  <a:lnTo>
                    <a:pt x="91" y="288"/>
                  </a:lnTo>
                  <a:lnTo>
                    <a:pt x="88" y="296"/>
                  </a:lnTo>
                  <a:lnTo>
                    <a:pt x="86" y="304"/>
                  </a:lnTo>
                  <a:lnTo>
                    <a:pt x="83" y="314"/>
                  </a:lnTo>
                  <a:lnTo>
                    <a:pt x="82" y="322"/>
                  </a:lnTo>
                  <a:lnTo>
                    <a:pt x="78" y="330"/>
                  </a:lnTo>
                  <a:lnTo>
                    <a:pt x="77" y="339"/>
                  </a:lnTo>
                  <a:lnTo>
                    <a:pt x="74" y="349"/>
                  </a:lnTo>
                  <a:lnTo>
                    <a:pt x="70" y="360"/>
                  </a:lnTo>
                  <a:lnTo>
                    <a:pt x="69" y="371"/>
                  </a:lnTo>
                  <a:lnTo>
                    <a:pt x="66" y="382"/>
                  </a:lnTo>
                  <a:lnTo>
                    <a:pt x="62" y="394"/>
                  </a:lnTo>
                  <a:lnTo>
                    <a:pt x="59" y="405"/>
                  </a:lnTo>
                  <a:lnTo>
                    <a:pt x="58" y="414"/>
                  </a:lnTo>
                  <a:lnTo>
                    <a:pt x="54" y="424"/>
                  </a:lnTo>
                  <a:lnTo>
                    <a:pt x="53" y="434"/>
                  </a:lnTo>
                  <a:lnTo>
                    <a:pt x="50" y="442"/>
                  </a:lnTo>
                  <a:lnTo>
                    <a:pt x="48" y="451"/>
                  </a:lnTo>
                  <a:lnTo>
                    <a:pt x="46" y="458"/>
                  </a:lnTo>
                  <a:lnTo>
                    <a:pt x="45" y="466"/>
                  </a:lnTo>
                  <a:lnTo>
                    <a:pt x="43" y="474"/>
                  </a:lnTo>
                  <a:lnTo>
                    <a:pt x="42" y="480"/>
                  </a:lnTo>
                  <a:lnTo>
                    <a:pt x="40" y="486"/>
                  </a:lnTo>
                  <a:lnTo>
                    <a:pt x="38" y="493"/>
                  </a:lnTo>
                  <a:lnTo>
                    <a:pt x="37" y="499"/>
                  </a:lnTo>
                  <a:lnTo>
                    <a:pt x="37" y="506"/>
                  </a:lnTo>
                  <a:lnTo>
                    <a:pt x="35" y="514"/>
                  </a:lnTo>
                  <a:lnTo>
                    <a:pt x="34" y="520"/>
                  </a:lnTo>
                  <a:lnTo>
                    <a:pt x="32" y="526"/>
                  </a:lnTo>
                  <a:lnTo>
                    <a:pt x="32" y="533"/>
                  </a:lnTo>
                  <a:lnTo>
                    <a:pt x="30" y="541"/>
                  </a:lnTo>
                  <a:lnTo>
                    <a:pt x="29" y="547"/>
                  </a:lnTo>
                  <a:lnTo>
                    <a:pt x="29" y="555"/>
                  </a:lnTo>
                  <a:lnTo>
                    <a:pt x="27" y="563"/>
                  </a:lnTo>
                  <a:lnTo>
                    <a:pt x="27" y="573"/>
                  </a:lnTo>
                  <a:lnTo>
                    <a:pt x="26" y="581"/>
                  </a:lnTo>
                  <a:lnTo>
                    <a:pt x="24" y="590"/>
                  </a:lnTo>
                  <a:lnTo>
                    <a:pt x="24" y="602"/>
                  </a:lnTo>
                  <a:lnTo>
                    <a:pt x="22" y="613"/>
                  </a:lnTo>
                  <a:lnTo>
                    <a:pt x="21" y="624"/>
                  </a:lnTo>
                  <a:lnTo>
                    <a:pt x="19" y="635"/>
                  </a:lnTo>
                  <a:lnTo>
                    <a:pt x="18" y="650"/>
                  </a:lnTo>
                  <a:lnTo>
                    <a:pt x="16" y="662"/>
                  </a:lnTo>
                  <a:lnTo>
                    <a:pt x="16" y="677"/>
                  </a:lnTo>
                  <a:lnTo>
                    <a:pt x="14" y="690"/>
                  </a:lnTo>
                  <a:lnTo>
                    <a:pt x="13" y="702"/>
                  </a:lnTo>
                  <a:lnTo>
                    <a:pt x="11" y="714"/>
                  </a:lnTo>
                  <a:lnTo>
                    <a:pt x="10" y="725"/>
                  </a:lnTo>
                  <a:lnTo>
                    <a:pt x="10" y="734"/>
                  </a:lnTo>
                  <a:lnTo>
                    <a:pt x="8" y="744"/>
                  </a:lnTo>
                  <a:lnTo>
                    <a:pt x="8" y="754"/>
                  </a:lnTo>
                  <a:lnTo>
                    <a:pt x="6" y="762"/>
                  </a:lnTo>
                  <a:lnTo>
                    <a:pt x="6" y="770"/>
                  </a:lnTo>
                  <a:lnTo>
                    <a:pt x="5" y="778"/>
                  </a:lnTo>
                  <a:lnTo>
                    <a:pt x="5" y="784"/>
                  </a:lnTo>
                  <a:lnTo>
                    <a:pt x="3" y="790"/>
                  </a:lnTo>
                  <a:lnTo>
                    <a:pt x="3" y="797"/>
                  </a:lnTo>
                  <a:lnTo>
                    <a:pt x="3" y="803"/>
                  </a:lnTo>
                  <a:lnTo>
                    <a:pt x="3" y="810"/>
                  </a:lnTo>
                  <a:lnTo>
                    <a:pt x="2" y="816"/>
                  </a:lnTo>
                  <a:lnTo>
                    <a:pt x="2" y="821"/>
                  </a:lnTo>
                  <a:lnTo>
                    <a:pt x="2" y="827"/>
                  </a:lnTo>
                  <a:lnTo>
                    <a:pt x="2" y="834"/>
                  </a:lnTo>
                  <a:lnTo>
                    <a:pt x="2" y="838"/>
                  </a:lnTo>
                  <a:lnTo>
                    <a:pt x="2" y="845"/>
                  </a:lnTo>
                  <a:lnTo>
                    <a:pt x="2" y="851"/>
                  </a:lnTo>
                  <a:lnTo>
                    <a:pt x="0" y="856"/>
                  </a:lnTo>
                  <a:lnTo>
                    <a:pt x="0" y="862"/>
                  </a:lnTo>
                  <a:lnTo>
                    <a:pt x="0" y="870"/>
                  </a:lnTo>
                  <a:lnTo>
                    <a:pt x="0" y="877"/>
                  </a:lnTo>
                  <a:lnTo>
                    <a:pt x="0" y="885"/>
                  </a:lnTo>
                  <a:lnTo>
                    <a:pt x="0" y="891"/>
                  </a:lnTo>
                  <a:lnTo>
                    <a:pt x="0" y="901"/>
                  </a:lnTo>
                  <a:lnTo>
                    <a:pt x="0" y="909"/>
                  </a:lnTo>
                  <a:lnTo>
                    <a:pt x="0" y="918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1" name="Rectangle 90">
              <a:extLst>
                <a:ext uri="{FF2B5EF4-FFF2-40B4-BE49-F238E27FC236}">
                  <a16:creationId xmlns:a16="http://schemas.microsoft.com/office/drawing/2014/main" id="{75192C9C-09DD-7F46-8682-4129CA50B6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1300" y="3308350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22" name="Rectangle 91">
              <a:extLst>
                <a:ext uri="{FF2B5EF4-FFF2-40B4-BE49-F238E27FC236}">
                  <a16:creationId xmlns:a16="http://schemas.microsoft.com/office/drawing/2014/main" id="{83735D2E-6682-9144-906B-939F4F3F29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1825" y="4852987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23" name="Rectangle 92">
              <a:extLst>
                <a:ext uri="{FF2B5EF4-FFF2-40B4-BE49-F238E27FC236}">
                  <a16:creationId xmlns:a16="http://schemas.microsoft.com/office/drawing/2014/main" id="{71E6E307-1BD4-0742-B3FC-EC86A2360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1825" y="2384425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5538" name="Rectangle 2">
            <a:extLst>
              <a:ext uri="{FF2B5EF4-FFF2-40B4-BE49-F238E27FC236}">
                <a16:creationId xmlns:a16="http://schemas.microsoft.com/office/drawing/2014/main" id="{20D30D17-E171-0C4A-91AB-C9A79BA3E2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State diagram for the Moore-type serial adder FSM</a:t>
            </a:r>
          </a:p>
        </p:txBody>
      </p:sp>
      <p:sp>
        <p:nvSpPr>
          <p:cNvPr id="65539" name="TextBox 125">
            <a:extLst>
              <a:ext uri="{FF2B5EF4-FFF2-40B4-BE49-F238E27FC236}">
                <a16:creationId xmlns:a16="http://schemas.microsoft.com/office/drawing/2014/main" id="{187A2C74-B4FA-1348-9C16-77AE1B95E8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295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6.44 from the textbook ]</a:t>
            </a:r>
          </a:p>
        </p:txBody>
      </p:sp>
      <p:grpSp>
        <p:nvGrpSpPr>
          <p:cNvPr id="65540" name="Group 83">
            <a:extLst>
              <a:ext uri="{FF2B5EF4-FFF2-40B4-BE49-F238E27FC236}">
                <a16:creationId xmlns:a16="http://schemas.microsoft.com/office/drawing/2014/main" id="{200DD7D7-0DA3-364D-BEF2-D69C447A3F86}"/>
              </a:ext>
            </a:extLst>
          </p:cNvPr>
          <p:cNvGrpSpPr>
            <a:grpSpLocks/>
          </p:cNvGrpSpPr>
          <p:nvPr/>
        </p:nvGrpSpPr>
        <p:grpSpPr bwMode="auto">
          <a:xfrm>
            <a:off x="914400" y="4006850"/>
            <a:ext cx="2819400" cy="2851150"/>
            <a:chOff x="152400" y="3810000"/>
            <a:chExt cx="2819400" cy="2850715"/>
          </a:xfrm>
        </p:grpSpPr>
        <p:pic>
          <p:nvPicPr>
            <p:cNvPr id="65545" name="Picture 84" descr="Screen shot 2013-10-02 at 3.26.06 PM.png">
              <a:extLst>
                <a:ext uri="{FF2B5EF4-FFF2-40B4-BE49-F238E27FC236}">
                  <a16:creationId xmlns:a16="http://schemas.microsoft.com/office/drawing/2014/main" id="{37D211B7-C047-A940-B8AA-3EC265EEAC2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" y="3810000"/>
              <a:ext cx="2819400" cy="2850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546" name="Picture 20" descr="Screen shot 2013-10-02 at 3.42.40 PM.png">
              <a:extLst>
                <a:ext uri="{FF2B5EF4-FFF2-40B4-BE49-F238E27FC236}">
                  <a16:creationId xmlns:a16="http://schemas.microsoft.com/office/drawing/2014/main" id="{96F5AE75-0FAA-B249-A938-A18045F64C9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35760" y="3830320"/>
              <a:ext cx="510595" cy="381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5541" name="TextBox 84">
            <a:extLst>
              <a:ext uri="{FF2B5EF4-FFF2-40B4-BE49-F238E27FC236}">
                <a16:creationId xmlns:a16="http://schemas.microsoft.com/office/drawing/2014/main" id="{038ACF00-2C1D-B448-AD9D-CA000FB6D6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1" y="1066800"/>
            <a:ext cx="18129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carry=0, sum=0</a:t>
            </a:r>
          </a:p>
        </p:txBody>
      </p:sp>
      <p:sp>
        <p:nvSpPr>
          <p:cNvPr id="65542" name="TextBox 85">
            <a:extLst>
              <a:ext uri="{FF2B5EF4-FFF2-40B4-BE49-F238E27FC236}">
                <a16:creationId xmlns:a16="http://schemas.microsoft.com/office/drawing/2014/main" id="{B890281E-32F4-E047-84C4-4DFAAB2542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1" y="4800600"/>
            <a:ext cx="18129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carry=0, sum=1</a:t>
            </a:r>
          </a:p>
        </p:txBody>
      </p:sp>
      <p:sp>
        <p:nvSpPr>
          <p:cNvPr id="65543" name="TextBox 86">
            <a:extLst>
              <a:ext uri="{FF2B5EF4-FFF2-40B4-BE49-F238E27FC236}">
                <a16:creationId xmlns:a16="http://schemas.microsoft.com/office/drawing/2014/main" id="{0771B818-A4EC-5C4F-A09F-AECA9AA467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3801" y="1066800"/>
            <a:ext cx="18129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carry=1, sum=0</a:t>
            </a:r>
          </a:p>
        </p:txBody>
      </p:sp>
      <p:sp>
        <p:nvSpPr>
          <p:cNvPr id="65544" name="TextBox 87">
            <a:extLst>
              <a:ext uri="{FF2B5EF4-FFF2-40B4-BE49-F238E27FC236}">
                <a16:creationId xmlns:a16="http://schemas.microsoft.com/office/drawing/2014/main" id="{218D6E6C-1B46-2440-B9B3-487026A3EE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3801" y="4800600"/>
            <a:ext cx="18129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carry=1, sum=1</a:t>
            </a:r>
          </a:p>
        </p:txBody>
      </p:sp>
    </p:spTree>
  </p:cSld>
  <p:clrMapOvr>
    <a:masterClrMapping/>
  </p:clrMapOvr>
  <p:transition/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561" name="Group 1">
            <a:extLst>
              <a:ext uri="{FF2B5EF4-FFF2-40B4-BE49-F238E27FC236}">
                <a16:creationId xmlns:a16="http://schemas.microsoft.com/office/drawing/2014/main" id="{8D81287C-136A-9049-9C90-CE0287ADB47A}"/>
              </a:ext>
            </a:extLst>
          </p:cNvPr>
          <p:cNvGrpSpPr>
            <a:grpSpLocks/>
          </p:cNvGrpSpPr>
          <p:nvPr/>
        </p:nvGrpSpPr>
        <p:grpSpPr bwMode="auto">
          <a:xfrm>
            <a:off x="2997200" y="990600"/>
            <a:ext cx="4972050" cy="2374900"/>
            <a:chOff x="2082800" y="990600"/>
            <a:chExt cx="4972050" cy="2374900"/>
          </a:xfrm>
        </p:grpSpPr>
        <p:sp>
          <p:nvSpPr>
            <p:cNvPr id="66642" name="Rectangle 4">
              <a:extLst>
                <a:ext uri="{FF2B5EF4-FFF2-40B4-BE49-F238E27FC236}">
                  <a16:creationId xmlns:a16="http://schemas.microsoft.com/office/drawing/2014/main" id="{5CBC24CC-38FB-8245-87FC-4E746ED03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990600"/>
              <a:ext cx="4968875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3" name="Rectangle 5">
              <a:extLst>
                <a:ext uri="{FF2B5EF4-FFF2-40B4-BE49-F238E27FC236}">
                  <a16:creationId xmlns:a16="http://schemas.microsoft.com/office/drawing/2014/main" id="{979214F9-FD47-724A-ACFC-D9F3DE1117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1019175"/>
              <a:ext cx="11113" cy="4651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4" name="Rectangle 6">
              <a:extLst>
                <a:ext uri="{FF2B5EF4-FFF2-40B4-BE49-F238E27FC236}">
                  <a16:creationId xmlns:a16="http://schemas.microsoft.com/office/drawing/2014/main" id="{F25A7F73-B11F-0D4B-A75D-490A6C8CC8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200" y="1019175"/>
              <a:ext cx="12700" cy="4651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5" name="Rectangle 7">
              <a:extLst>
                <a:ext uri="{FF2B5EF4-FFF2-40B4-BE49-F238E27FC236}">
                  <a16:creationId xmlns:a16="http://schemas.microsoft.com/office/drawing/2014/main" id="{21BB4153-BDDD-B343-9D9D-FB43114D16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9963" y="1208088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6" name="Rectangle 8">
              <a:extLst>
                <a:ext uri="{FF2B5EF4-FFF2-40B4-BE49-F238E27FC236}">
                  <a16:creationId xmlns:a16="http://schemas.microsoft.com/office/drawing/2014/main" id="{CC621394-07BD-C94B-B183-581547DB7A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1019175"/>
              <a:ext cx="12700" cy="4651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7" name="Rectangle 9">
              <a:extLst>
                <a:ext uri="{FF2B5EF4-FFF2-40B4-BE49-F238E27FC236}">
                  <a16:creationId xmlns:a16="http://schemas.microsoft.com/office/drawing/2014/main" id="{FDA689EA-0F8C-9949-AD1B-8DEB26245B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3050" y="1117600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8" name="Rectangle 10">
              <a:extLst>
                <a:ext uri="{FF2B5EF4-FFF2-40B4-BE49-F238E27FC236}">
                  <a16:creationId xmlns:a16="http://schemas.microsoft.com/office/drawing/2014/main" id="{0D98A742-767E-AD46-B76F-A0C4EF754B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2150" y="1019175"/>
              <a:ext cx="12700" cy="4651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9" name="Rectangle 11">
              <a:extLst>
                <a:ext uri="{FF2B5EF4-FFF2-40B4-BE49-F238E27FC236}">
                  <a16:creationId xmlns:a16="http://schemas.microsoft.com/office/drawing/2014/main" id="{7FCA422F-9FE0-EF48-BF6A-B2029E6B4E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200" y="1471613"/>
              <a:ext cx="2913063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50" name="Rectangle 12">
              <a:extLst>
                <a:ext uri="{FF2B5EF4-FFF2-40B4-BE49-F238E27FC236}">
                  <a16:creationId xmlns:a16="http://schemas.microsoft.com/office/drawing/2014/main" id="{F1B9F77E-8B80-FA44-864C-B69F36B34A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1484313"/>
              <a:ext cx="11113" cy="4587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51" name="Rectangle 13">
              <a:extLst>
                <a:ext uri="{FF2B5EF4-FFF2-40B4-BE49-F238E27FC236}">
                  <a16:creationId xmlns:a16="http://schemas.microsoft.com/office/drawing/2014/main" id="{23B0C07B-D463-7941-A80E-60474BD2BE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7600" y="12080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52" name="Rectangle 14">
              <a:extLst>
                <a:ext uri="{FF2B5EF4-FFF2-40B4-BE49-F238E27FC236}">
                  <a16:creationId xmlns:a16="http://schemas.microsoft.com/office/drawing/2014/main" id="{2FFC99E6-0E2E-F44D-AFFE-8375605C3A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200" y="1484313"/>
              <a:ext cx="12700" cy="4587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53" name="Rectangle 15">
              <a:extLst>
                <a:ext uri="{FF2B5EF4-FFF2-40B4-BE49-F238E27FC236}">
                  <a16:creationId xmlns:a16="http://schemas.microsoft.com/office/drawing/2014/main" id="{36FB2AFA-B188-C04F-BE3F-5FEC54AAA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9663" y="14890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54" name="Rectangle 16">
              <a:extLst>
                <a:ext uri="{FF2B5EF4-FFF2-40B4-BE49-F238E27FC236}">
                  <a16:creationId xmlns:a16="http://schemas.microsoft.com/office/drawing/2014/main" id="{3E6F71C1-C29A-D842-AD27-C491A0AF66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8350" y="158115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6655" name="Rectangle 17">
              <a:extLst>
                <a:ext uri="{FF2B5EF4-FFF2-40B4-BE49-F238E27FC236}">
                  <a16:creationId xmlns:a16="http://schemas.microsoft.com/office/drawing/2014/main" id="{26474C6A-BE91-6445-8168-B022CC7F2A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4738" y="1581150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56" name="Rectangle 18">
              <a:extLst>
                <a:ext uri="{FF2B5EF4-FFF2-40B4-BE49-F238E27FC236}">
                  <a16:creationId xmlns:a16="http://schemas.microsoft.com/office/drawing/2014/main" id="{00026022-2E82-2943-BCA7-ABA3902DCB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3250" y="158115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57" name="Rectangle 19">
              <a:extLst>
                <a:ext uri="{FF2B5EF4-FFF2-40B4-BE49-F238E27FC236}">
                  <a16:creationId xmlns:a16="http://schemas.microsoft.com/office/drawing/2014/main" id="{555926C9-4EB2-234B-9E08-DB157012AA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1738" y="158115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58" name="Rectangle 20">
              <a:extLst>
                <a:ext uri="{FF2B5EF4-FFF2-40B4-BE49-F238E27FC236}">
                  <a16:creationId xmlns:a16="http://schemas.microsoft.com/office/drawing/2014/main" id="{AA4AA30E-7FEA-FC46-9152-458FC8C051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1484313"/>
              <a:ext cx="12700" cy="4587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59" name="Rectangle 21">
              <a:extLst>
                <a:ext uri="{FF2B5EF4-FFF2-40B4-BE49-F238E27FC236}">
                  <a16:creationId xmlns:a16="http://schemas.microsoft.com/office/drawing/2014/main" id="{84F26712-F513-F748-8941-55EC65BA2C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0225" y="158115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60" name="Rectangle 22">
              <a:extLst>
                <a:ext uri="{FF2B5EF4-FFF2-40B4-BE49-F238E27FC236}">
                  <a16:creationId xmlns:a16="http://schemas.microsoft.com/office/drawing/2014/main" id="{DE4C4C20-D2CF-3E46-A3DE-DF87077A1D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2150" y="1484313"/>
              <a:ext cx="12700" cy="4587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61" name="Rectangle 23">
              <a:extLst>
                <a:ext uri="{FF2B5EF4-FFF2-40B4-BE49-F238E27FC236}">
                  <a16:creationId xmlns:a16="http://schemas.microsoft.com/office/drawing/2014/main" id="{FB8AFF68-D55A-F242-A82C-93506A27AA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1930400"/>
              <a:ext cx="49688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62" name="Rectangle 24">
              <a:extLst>
                <a:ext uri="{FF2B5EF4-FFF2-40B4-BE49-F238E27FC236}">
                  <a16:creationId xmlns:a16="http://schemas.microsoft.com/office/drawing/2014/main" id="{B490C504-C43C-A94F-BFDB-B1950AFCD6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1943100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63" name="Rectangle 25">
              <a:extLst>
                <a:ext uri="{FF2B5EF4-FFF2-40B4-BE49-F238E27FC236}">
                  <a16:creationId xmlns:a16="http://schemas.microsoft.com/office/drawing/2014/main" id="{4958D4BC-140C-5E42-B0C2-73370FB2FA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7000" y="1581150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6664" name="Rectangle 26">
              <a:extLst>
                <a:ext uri="{FF2B5EF4-FFF2-40B4-BE49-F238E27FC236}">
                  <a16:creationId xmlns:a16="http://schemas.microsoft.com/office/drawing/2014/main" id="{35F5DB3D-25C6-A141-85B1-1293EBED95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3800" y="205105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65" name="Rectangle 27">
              <a:extLst>
                <a:ext uri="{FF2B5EF4-FFF2-40B4-BE49-F238E27FC236}">
                  <a16:creationId xmlns:a16="http://schemas.microsoft.com/office/drawing/2014/main" id="{A19125ED-38B7-8047-BF28-51B3D83168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200" y="194310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66" name="Rectangle 28">
              <a:extLst>
                <a:ext uri="{FF2B5EF4-FFF2-40B4-BE49-F238E27FC236}">
                  <a16:creationId xmlns:a16="http://schemas.microsoft.com/office/drawing/2014/main" id="{95F61EDF-CD84-D043-A622-5C635804E8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7950" y="21494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67" name="Rectangle 29">
              <a:extLst>
                <a:ext uri="{FF2B5EF4-FFF2-40B4-BE49-F238E27FC236}">
                  <a16:creationId xmlns:a16="http://schemas.microsoft.com/office/drawing/2014/main" id="{741533A5-240C-234A-B78E-829195F88B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713" y="205105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68" name="Rectangle 30">
              <a:extLst>
                <a:ext uri="{FF2B5EF4-FFF2-40B4-BE49-F238E27FC236}">
                  <a16:creationId xmlns:a16="http://schemas.microsoft.com/office/drawing/2014/main" id="{4E0C3B3F-235E-6442-832C-C7BEF46C28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9863" y="21494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69" name="Rectangle 31">
              <a:extLst>
                <a:ext uri="{FF2B5EF4-FFF2-40B4-BE49-F238E27FC236}">
                  <a16:creationId xmlns:a16="http://schemas.microsoft.com/office/drawing/2014/main" id="{A7C46996-61D7-1C48-9226-53D8B0D3D7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5788" y="205105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70" name="Rectangle 32">
              <a:extLst>
                <a:ext uri="{FF2B5EF4-FFF2-40B4-BE49-F238E27FC236}">
                  <a16:creationId xmlns:a16="http://schemas.microsoft.com/office/drawing/2014/main" id="{09F4696B-2A9C-7445-A51C-922D04BE87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938" y="21494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71" name="Rectangle 33">
              <a:extLst>
                <a:ext uri="{FF2B5EF4-FFF2-40B4-BE49-F238E27FC236}">
                  <a16:creationId xmlns:a16="http://schemas.microsoft.com/office/drawing/2014/main" id="{4C5FDA0F-78B5-9945-9C3F-3BD34D1BCA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450" y="205105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72" name="Rectangle 34">
              <a:extLst>
                <a:ext uri="{FF2B5EF4-FFF2-40B4-BE49-F238E27FC236}">
                  <a16:creationId xmlns:a16="http://schemas.microsoft.com/office/drawing/2014/main" id="{D845DE63-0920-8C4D-B86D-E378051975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1600" y="21494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73" name="Rectangle 35">
              <a:extLst>
                <a:ext uri="{FF2B5EF4-FFF2-40B4-BE49-F238E27FC236}">
                  <a16:creationId xmlns:a16="http://schemas.microsoft.com/office/drawing/2014/main" id="{01C1B34F-6B41-DC4C-8A15-2692325768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9113" y="205105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74" name="Rectangle 36">
              <a:extLst>
                <a:ext uri="{FF2B5EF4-FFF2-40B4-BE49-F238E27FC236}">
                  <a16:creationId xmlns:a16="http://schemas.microsoft.com/office/drawing/2014/main" id="{9051535C-FBF6-4D4F-B52F-8A9E4E7B54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194310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75" name="Rectangle 37">
              <a:extLst>
                <a:ext uri="{FF2B5EF4-FFF2-40B4-BE49-F238E27FC236}">
                  <a16:creationId xmlns:a16="http://schemas.microsoft.com/office/drawing/2014/main" id="{B3609314-85B3-3A4A-97EE-FD871EF1F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3263" y="21494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76" name="Rectangle 38">
              <a:extLst>
                <a:ext uri="{FF2B5EF4-FFF2-40B4-BE49-F238E27FC236}">
                  <a16:creationId xmlns:a16="http://schemas.microsoft.com/office/drawing/2014/main" id="{A453639D-B97C-0948-8D02-23752B144A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2150" y="194310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77" name="Rectangle 39">
              <a:extLst>
                <a:ext uri="{FF2B5EF4-FFF2-40B4-BE49-F238E27FC236}">
                  <a16:creationId xmlns:a16="http://schemas.microsoft.com/office/drawing/2014/main" id="{6AD1BD08-7A87-794E-8882-037E2CB958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24003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78" name="Rectangle 40">
              <a:extLst>
                <a:ext uri="{FF2B5EF4-FFF2-40B4-BE49-F238E27FC236}">
                  <a16:creationId xmlns:a16="http://schemas.microsoft.com/office/drawing/2014/main" id="{0ED89FC9-3D5E-A844-878C-EF4520F1B3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8113" y="205105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79" name="Rectangle 41">
              <a:extLst>
                <a:ext uri="{FF2B5EF4-FFF2-40B4-BE49-F238E27FC236}">
                  <a16:creationId xmlns:a16="http://schemas.microsoft.com/office/drawing/2014/main" id="{DBD2201B-5695-934A-B412-1DFA38D8F9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3800" y="24018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80" name="Rectangle 42">
              <a:extLst>
                <a:ext uri="{FF2B5EF4-FFF2-40B4-BE49-F238E27FC236}">
                  <a16:creationId xmlns:a16="http://schemas.microsoft.com/office/drawing/2014/main" id="{32208DB4-1CA8-0B48-9D04-1F92EC7D4F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200" y="24003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81" name="Rectangle 43">
              <a:extLst>
                <a:ext uri="{FF2B5EF4-FFF2-40B4-BE49-F238E27FC236}">
                  <a16:creationId xmlns:a16="http://schemas.microsoft.com/office/drawing/2014/main" id="{0ACF8A65-83F8-274D-871A-6F496A7BD2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7950" y="25003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82" name="Rectangle 44">
              <a:extLst>
                <a:ext uri="{FF2B5EF4-FFF2-40B4-BE49-F238E27FC236}">
                  <a16:creationId xmlns:a16="http://schemas.microsoft.com/office/drawing/2014/main" id="{165758CA-F058-7E4F-A4AE-260CABCD24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713" y="24018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83" name="Rectangle 45">
              <a:extLst>
                <a:ext uri="{FF2B5EF4-FFF2-40B4-BE49-F238E27FC236}">
                  <a16:creationId xmlns:a16="http://schemas.microsoft.com/office/drawing/2014/main" id="{2410ADC2-B9F3-CC44-88B3-C16CF25F32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9863" y="25003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84" name="Rectangle 46">
              <a:extLst>
                <a:ext uri="{FF2B5EF4-FFF2-40B4-BE49-F238E27FC236}">
                  <a16:creationId xmlns:a16="http://schemas.microsoft.com/office/drawing/2014/main" id="{01F4B4A2-B6B2-5A4D-B972-A1B52995EC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5788" y="24018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85" name="Rectangle 47">
              <a:extLst>
                <a:ext uri="{FF2B5EF4-FFF2-40B4-BE49-F238E27FC236}">
                  <a16:creationId xmlns:a16="http://schemas.microsoft.com/office/drawing/2014/main" id="{E4E45EC2-DBAC-974D-A37C-5F69E69E68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938" y="25003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86" name="Rectangle 48">
              <a:extLst>
                <a:ext uri="{FF2B5EF4-FFF2-40B4-BE49-F238E27FC236}">
                  <a16:creationId xmlns:a16="http://schemas.microsoft.com/office/drawing/2014/main" id="{C7C31953-ED1C-A94E-A0D0-1C2F66218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450" y="24018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87" name="Rectangle 49">
              <a:extLst>
                <a:ext uri="{FF2B5EF4-FFF2-40B4-BE49-F238E27FC236}">
                  <a16:creationId xmlns:a16="http://schemas.microsoft.com/office/drawing/2014/main" id="{FDE3F831-DBAD-2D4D-B3D9-9B6F5C4649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1600" y="25003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88" name="Rectangle 50">
              <a:extLst>
                <a:ext uri="{FF2B5EF4-FFF2-40B4-BE49-F238E27FC236}">
                  <a16:creationId xmlns:a16="http://schemas.microsoft.com/office/drawing/2014/main" id="{2A303A15-73E4-734B-997B-9DA96B4DD1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9113" y="24018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89" name="Rectangle 51">
              <a:extLst>
                <a:ext uri="{FF2B5EF4-FFF2-40B4-BE49-F238E27FC236}">
                  <a16:creationId xmlns:a16="http://schemas.microsoft.com/office/drawing/2014/main" id="{25A36B93-A9F9-234C-BE0D-4E5D575876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24003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90" name="Rectangle 52">
              <a:extLst>
                <a:ext uri="{FF2B5EF4-FFF2-40B4-BE49-F238E27FC236}">
                  <a16:creationId xmlns:a16="http://schemas.microsoft.com/office/drawing/2014/main" id="{EF0E862C-E217-114C-BAC2-941D74843B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3263" y="25003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91" name="Rectangle 53">
              <a:extLst>
                <a:ext uri="{FF2B5EF4-FFF2-40B4-BE49-F238E27FC236}">
                  <a16:creationId xmlns:a16="http://schemas.microsoft.com/office/drawing/2014/main" id="{CC74E445-B58C-EF42-A47E-8246BFFF21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2150" y="24003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92" name="Rectangle 54">
              <a:extLst>
                <a:ext uri="{FF2B5EF4-FFF2-40B4-BE49-F238E27FC236}">
                  <a16:creationId xmlns:a16="http://schemas.microsoft.com/office/drawing/2014/main" id="{EF22C690-754A-5E4D-9FD8-3EA1AE0AA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27051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93" name="Rectangle 55">
              <a:extLst>
                <a:ext uri="{FF2B5EF4-FFF2-40B4-BE49-F238E27FC236}">
                  <a16:creationId xmlns:a16="http://schemas.microsoft.com/office/drawing/2014/main" id="{EFFE1E4F-38D3-284B-9672-19C639EAB1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8113" y="24018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94" name="Rectangle 56">
              <a:extLst>
                <a:ext uri="{FF2B5EF4-FFF2-40B4-BE49-F238E27FC236}">
                  <a16:creationId xmlns:a16="http://schemas.microsoft.com/office/drawing/2014/main" id="{AE937C36-80CA-C942-A0EA-345BD613F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3800" y="27035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95" name="Rectangle 57">
              <a:extLst>
                <a:ext uri="{FF2B5EF4-FFF2-40B4-BE49-F238E27FC236}">
                  <a16:creationId xmlns:a16="http://schemas.microsoft.com/office/drawing/2014/main" id="{80989FB1-5F48-1E4F-AC52-BD38290A4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200" y="27051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96" name="Rectangle 58">
              <a:extLst>
                <a:ext uri="{FF2B5EF4-FFF2-40B4-BE49-F238E27FC236}">
                  <a16:creationId xmlns:a16="http://schemas.microsoft.com/office/drawing/2014/main" id="{5149CC64-B6D3-A544-A3FC-21988B5A49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7950" y="28019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97" name="Rectangle 59">
              <a:extLst>
                <a:ext uri="{FF2B5EF4-FFF2-40B4-BE49-F238E27FC236}">
                  <a16:creationId xmlns:a16="http://schemas.microsoft.com/office/drawing/2014/main" id="{6C1B15DA-6B2A-1844-97AE-770C381935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713" y="27035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98" name="Rectangle 60">
              <a:extLst>
                <a:ext uri="{FF2B5EF4-FFF2-40B4-BE49-F238E27FC236}">
                  <a16:creationId xmlns:a16="http://schemas.microsoft.com/office/drawing/2014/main" id="{EE021597-6E9A-5042-B897-29E4363A34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9863" y="28019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99" name="Rectangle 61">
              <a:extLst>
                <a:ext uri="{FF2B5EF4-FFF2-40B4-BE49-F238E27FC236}">
                  <a16:creationId xmlns:a16="http://schemas.microsoft.com/office/drawing/2014/main" id="{45DE9268-3FAD-6645-8AB9-4147A8B4E1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5788" y="27035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00" name="Rectangle 62">
              <a:extLst>
                <a:ext uri="{FF2B5EF4-FFF2-40B4-BE49-F238E27FC236}">
                  <a16:creationId xmlns:a16="http://schemas.microsoft.com/office/drawing/2014/main" id="{6EA5EB5B-98B3-364B-9E51-FFFBDF83A7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938" y="28019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01" name="Rectangle 63">
              <a:extLst>
                <a:ext uri="{FF2B5EF4-FFF2-40B4-BE49-F238E27FC236}">
                  <a16:creationId xmlns:a16="http://schemas.microsoft.com/office/drawing/2014/main" id="{FC800DFE-16A8-2F43-BB47-1B7FF9F2D1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450" y="27035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02" name="Rectangle 64">
              <a:extLst>
                <a:ext uri="{FF2B5EF4-FFF2-40B4-BE49-F238E27FC236}">
                  <a16:creationId xmlns:a16="http://schemas.microsoft.com/office/drawing/2014/main" id="{37AA36FC-B58D-CC44-83BC-D4E141677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1600" y="28019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03" name="Rectangle 65">
              <a:extLst>
                <a:ext uri="{FF2B5EF4-FFF2-40B4-BE49-F238E27FC236}">
                  <a16:creationId xmlns:a16="http://schemas.microsoft.com/office/drawing/2014/main" id="{C4726929-4F29-0C4C-9DF1-8D50C9D88C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9113" y="27035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04" name="Rectangle 66">
              <a:extLst>
                <a:ext uri="{FF2B5EF4-FFF2-40B4-BE49-F238E27FC236}">
                  <a16:creationId xmlns:a16="http://schemas.microsoft.com/office/drawing/2014/main" id="{2044531A-C2F2-B342-88BA-FB90863225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27051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05" name="Rectangle 67">
              <a:extLst>
                <a:ext uri="{FF2B5EF4-FFF2-40B4-BE49-F238E27FC236}">
                  <a16:creationId xmlns:a16="http://schemas.microsoft.com/office/drawing/2014/main" id="{900234C6-3E85-6644-9C6D-FBBDB192A2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3263" y="28019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06" name="Rectangle 68">
              <a:extLst>
                <a:ext uri="{FF2B5EF4-FFF2-40B4-BE49-F238E27FC236}">
                  <a16:creationId xmlns:a16="http://schemas.microsoft.com/office/drawing/2014/main" id="{EB00E4CE-EB60-CF41-8E2D-75A13FB9DE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2150" y="27051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07" name="Rectangle 69">
              <a:extLst>
                <a:ext uri="{FF2B5EF4-FFF2-40B4-BE49-F238E27FC236}">
                  <a16:creationId xmlns:a16="http://schemas.microsoft.com/office/drawing/2014/main" id="{F4210398-2BBC-D140-87A2-F4FACDA0C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3014663"/>
              <a:ext cx="11113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08" name="Rectangle 70">
              <a:extLst>
                <a:ext uri="{FF2B5EF4-FFF2-40B4-BE49-F238E27FC236}">
                  <a16:creationId xmlns:a16="http://schemas.microsoft.com/office/drawing/2014/main" id="{F4CBD61F-73CB-7346-A671-2D63D8EC51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8113" y="2703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09" name="Rectangle 71">
              <a:extLst>
                <a:ext uri="{FF2B5EF4-FFF2-40B4-BE49-F238E27FC236}">
                  <a16:creationId xmlns:a16="http://schemas.microsoft.com/office/drawing/2014/main" id="{A70415CD-C368-A141-9997-0E6F4F75CD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3800" y="30083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10" name="Rectangle 72">
              <a:extLst>
                <a:ext uri="{FF2B5EF4-FFF2-40B4-BE49-F238E27FC236}">
                  <a16:creationId xmlns:a16="http://schemas.microsoft.com/office/drawing/2014/main" id="{8AB472EA-0431-E147-8DCF-905C89043F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200" y="30146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11" name="Rectangle 73">
              <a:extLst>
                <a:ext uri="{FF2B5EF4-FFF2-40B4-BE49-F238E27FC236}">
                  <a16:creationId xmlns:a16="http://schemas.microsoft.com/office/drawing/2014/main" id="{05853E96-C8D4-EF40-97B2-D93307BEDD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7950" y="31067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12" name="Rectangle 74">
              <a:extLst>
                <a:ext uri="{FF2B5EF4-FFF2-40B4-BE49-F238E27FC236}">
                  <a16:creationId xmlns:a16="http://schemas.microsoft.com/office/drawing/2014/main" id="{5E9D5AED-E4EE-E749-ACFB-E6DEC1A872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713" y="30083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13" name="Rectangle 75">
              <a:extLst>
                <a:ext uri="{FF2B5EF4-FFF2-40B4-BE49-F238E27FC236}">
                  <a16:creationId xmlns:a16="http://schemas.microsoft.com/office/drawing/2014/main" id="{41CCDAC8-46FA-0E4B-8824-0FD45B8959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9863" y="31067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14" name="Rectangle 76">
              <a:extLst>
                <a:ext uri="{FF2B5EF4-FFF2-40B4-BE49-F238E27FC236}">
                  <a16:creationId xmlns:a16="http://schemas.microsoft.com/office/drawing/2014/main" id="{BE4BBA41-51E7-3344-8A43-BFA28B2492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5788" y="30083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15" name="Rectangle 77">
              <a:extLst>
                <a:ext uri="{FF2B5EF4-FFF2-40B4-BE49-F238E27FC236}">
                  <a16:creationId xmlns:a16="http://schemas.microsoft.com/office/drawing/2014/main" id="{583B0BBA-244E-C643-85DC-82A7790B4F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938" y="31067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16" name="Rectangle 78">
              <a:extLst>
                <a:ext uri="{FF2B5EF4-FFF2-40B4-BE49-F238E27FC236}">
                  <a16:creationId xmlns:a16="http://schemas.microsoft.com/office/drawing/2014/main" id="{C5AEE2D2-B987-DB4B-895A-938C027565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450" y="30083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17" name="Rectangle 79">
              <a:extLst>
                <a:ext uri="{FF2B5EF4-FFF2-40B4-BE49-F238E27FC236}">
                  <a16:creationId xmlns:a16="http://schemas.microsoft.com/office/drawing/2014/main" id="{33D2B9F5-7401-454D-BEC7-920C8C5C87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1600" y="31067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18" name="Rectangle 80">
              <a:extLst>
                <a:ext uri="{FF2B5EF4-FFF2-40B4-BE49-F238E27FC236}">
                  <a16:creationId xmlns:a16="http://schemas.microsoft.com/office/drawing/2014/main" id="{865B1770-6815-3D44-8E12-9A51594377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9113" y="30083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19" name="Rectangle 81">
              <a:extLst>
                <a:ext uri="{FF2B5EF4-FFF2-40B4-BE49-F238E27FC236}">
                  <a16:creationId xmlns:a16="http://schemas.microsoft.com/office/drawing/2014/main" id="{37A52DA7-7BDD-7241-B120-8E25D81CA6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30146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20" name="Rectangle 82">
              <a:extLst>
                <a:ext uri="{FF2B5EF4-FFF2-40B4-BE49-F238E27FC236}">
                  <a16:creationId xmlns:a16="http://schemas.microsoft.com/office/drawing/2014/main" id="{ABD9569F-43D4-5F48-AAE6-AED0592CB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3263" y="31067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21" name="Rectangle 83">
              <a:extLst>
                <a:ext uri="{FF2B5EF4-FFF2-40B4-BE49-F238E27FC236}">
                  <a16:creationId xmlns:a16="http://schemas.microsoft.com/office/drawing/2014/main" id="{435BD451-CA14-414C-9A7D-D8EE718AE5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2150" y="30146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22" name="Rectangle 84">
              <a:extLst>
                <a:ext uri="{FF2B5EF4-FFF2-40B4-BE49-F238E27FC236}">
                  <a16:creationId xmlns:a16="http://schemas.microsoft.com/office/drawing/2014/main" id="{CBD13426-7572-F64A-90DC-153E1345ED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3352800"/>
              <a:ext cx="49688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23" name="Rectangle 85">
              <a:extLst>
                <a:ext uri="{FF2B5EF4-FFF2-40B4-BE49-F238E27FC236}">
                  <a16:creationId xmlns:a16="http://schemas.microsoft.com/office/drawing/2014/main" id="{BAB8CF2D-9896-7A43-888A-7B2BF0386E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8113" y="30083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5" name="Rectangle 2">
            <a:extLst>
              <a:ext uri="{FF2B5EF4-FFF2-40B4-BE49-F238E27FC236}">
                <a16:creationId xmlns:a16="http://schemas.microsoft.com/office/drawing/2014/main" id="{42F4A9F6-D04A-834B-8FE3-70050B9ACEE5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2800" dirty="0">
                <a:ea typeface="+mj-ea"/>
                <a:cs typeface="+mj-cs"/>
              </a:rPr>
              <a:t>State table for the Moore-type serial adder FSM</a:t>
            </a:r>
          </a:p>
        </p:txBody>
      </p:sp>
      <p:sp>
        <p:nvSpPr>
          <p:cNvPr id="66563" name="TextBox 125">
            <a:extLst>
              <a:ext uri="{FF2B5EF4-FFF2-40B4-BE49-F238E27FC236}">
                <a16:creationId xmlns:a16="http://schemas.microsoft.com/office/drawing/2014/main" id="{6E1F0A7C-3774-BC4B-BAF5-80CA2D8EBF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295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6.45 from the textbook ]</a:t>
            </a:r>
          </a:p>
        </p:txBody>
      </p:sp>
      <p:grpSp>
        <p:nvGrpSpPr>
          <p:cNvPr id="66564" name="Group 1">
            <a:extLst>
              <a:ext uri="{FF2B5EF4-FFF2-40B4-BE49-F238E27FC236}">
                <a16:creationId xmlns:a16="http://schemas.microsoft.com/office/drawing/2014/main" id="{7770C116-B903-4349-904D-449A0747E15D}"/>
              </a:ext>
            </a:extLst>
          </p:cNvPr>
          <p:cNvGrpSpPr>
            <a:grpSpLocks/>
          </p:cNvGrpSpPr>
          <p:nvPr/>
        </p:nvGrpSpPr>
        <p:grpSpPr bwMode="auto">
          <a:xfrm>
            <a:off x="3048001" y="3581401"/>
            <a:ext cx="4835983" cy="2846349"/>
            <a:chOff x="1614488" y="1476375"/>
            <a:chExt cx="5912245" cy="3740641"/>
          </a:xfrm>
        </p:grpSpPr>
        <p:sp>
          <p:nvSpPr>
            <p:cNvPr id="66565" name="Freeform 4">
              <a:extLst>
                <a:ext uri="{FF2B5EF4-FFF2-40B4-BE49-F238E27FC236}">
                  <a16:creationId xmlns:a16="http://schemas.microsoft.com/office/drawing/2014/main" id="{5C171DCA-B241-EE40-B91F-F32960A6C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3013" y="5022850"/>
              <a:ext cx="127000" cy="127000"/>
            </a:xfrm>
            <a:custGeom>
              <a:avLst/>
              <a:gdLst>
                <a:gd name="T0" fmla="*/ 2147483646 w 160"/>
                <a:gd name="T1" fmla="*/ 2147483646 h 160"/>
                <a:gd name="T2" fmla="*/ 2147483646 w 160"/>
                <a:gd name="T3" fmla="*/ 0 h 160"/>
                <a:gd name="T4" fmla="*/ 0 w 160"/>
                <a:gd name="T5" fmla="*/ 2147483646 h 160"/>
                <a:gd name="T6" fmla="*/ 2147483646 w 160"/>
                <a:gd name="T7" fmla="*/ 2147483646 h 160"/>
                <a:gd name="T8" fmla="*/ 2147483646 w 160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160"/>
                <a:gd name="T17" fmla="*/ 160 w 16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160">
                  <a:moveTo>
                    <a:pt x="64" y="160"/>
                  </a:moveTo>
                  <a:lnTo>
                    <a:pt x="160" y="0"/>
                  </a:lnTo>
                  <a:lnTo>
                    <a:pt x="0" y="96"/>
                  </a:lnTo>
                  <a:lnTo>
                    <a:pt x="32" y="128"/>
                  </a:lnTo>
                  <a:lnTo>
                    <a:pt x="64" y="160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66" name="Freeform 7">
              <a:extLst>
                <a:ext uri="{FF2B5EF4-FFF2-40B4-BE49-F238E27FC236}">
                  <a16:creationId xmlns:a16="http://schemas.microsoft.com/office/drawing/2014/main" id="{D58C3A74-6C7D-FC41-AD58-FF06E1236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613" y="4464050"/>
              <a:ext cx="736600" cy="711200"/>
            </a:xfrm>
            <a:custGeom>
              <a:avLst/>
              <a:gdLst>
                <a:gd name="T0" fmla="*/ 2147483646 w 928"/>
                <a:gd name="T1" fmla="*/ 2147483646 h 896"/>
                <a:gd name="T2" fmla="*/ 2147483646 w 928"/>
                <a:gd name="T3" fmla="*/ 2147483646 h 896"/>
                <a:gd name="T4" fmla="*/ 2147483646 w 928"/>
                <a:gd name="T5" fmla="*/ 2147483646 h 896"/>
                <a:gd name="T6" fmla="*/ 2147483646 w 928"/>
                <a:gd name="T7" fmla="*/ 2147483646 h 896"/>
                <a:gd name="T8" fmla="*/ 2147483646 w 928"/>
                <a:gd name="T9" fmla="*/ 2147483646 h 896"/>
                <a:gd name="T10" fmla="*/ 2147483646 w 928"/>
                <a:gd name="T11" fmla="*/ 2147483646 h 896"/>
                <a:gd name="T12" fmla="*/ 2147483646 w 928"/>
                <a:gd name="T13" fmla="*/ 2147483646 h 896"/>
                <a:gd name="T14" fmla="*/ 2147483646 w 928"/>
                <a:gd name="T15" fmla="*/ 2147483646 h 896"/>
                <a:gd name="T16" fmla="*/ 2147483646 w 928"/>
                <a:gd name="T17" fmla="*/ 2147483646 h 896"/>
                <a:gd name="T18" fmla="*/ 2147483646 w 928"/>
                <a:gd name="T19" fmla="*/ 2147483646 h 896"/>
                <a:gd name="T20" fmla="*/ 2147483646 w 928"/>
                <a:gd name="T21" fmla="*/ 0 h 896"/>
                <a:gd name="T22" fmla="*/ 2147483646 w 928"/>
                <a:gd name="T23" fmla="*/ 0 h 896"/>
                <a:gd name="T24" fmla="*/ 2147483646 w 928"/>
                <a:gd name="T25" fmla="*/ 2147483646 h 896"/>
                <a:gd name="T26" fmla="*/ 2147483646 w 928"/>
                <a:gd name="T27" fmla="*/ 2147483646 h 896"/>
                <a:gd name="T28" fmla="*/ 2147483646 w 928"/>
                <a:gd name="T29" fmla="*/ 2147483646 h 896"/>
                <a:gd name="T30" fmla="*/ 2147483646 w 928"/>
                <a:gd name="T31" fmla="*/ 2147483646 h 896"/>
                <a:gd name="T32" fmla="*/ 2147483646 w 928"/>
                <a:gd name="T33" fmla="*/ 2147483646 h 896"/>
                <a:gd name="T34" fmla="*/ 2147483646 w 928"/>
                <a:gd name="T35" fmla="*/ 2147483646 h 896"/>
                <a:gd name="T36" fmla="*/ 2147483646 w 928"/>
                <a:gd name="T37" fmla="*/ 2147483646 h 896"/>
                <a:gd name="T38" fmla="*/ 2147483646 w 928"/>
                <a:gd name="T39" fmla="*/ 2147483646 h 896"/>
                <a:gd name="T40" fmla="*/ 2147483646 w 928"/>
                <a:gd name="T41" fmla="*/ 2147483646 h 896"/>
                <a:gd name="T42" fmla="*/ 2147483646 w 928"/>
                <a:gd name="T43" fmla="*/ 2147483646 h 896"/>
                <a:gd name="T44" fmla="*/ 2147483646 w 928"/>
                <a:gd name="T45" fmla="*/ 2147483646 h 896"/>
                <a:gd name="T46" fmla="*/ 2147483646 w 928"/>
                <a:gd name="T47" fmla="*/ 2147483646 h 896"/>
                <a:gd name="T48" fmla="*/ 2147483646 w 928"/>
                <a:gd name="T49" fmla="*/ 2147483646 h 896"/>
                <a:gd name="T50" fmla="*/ 2147483646 w 928"/>
                <a:gd name="T51" fmla="*/ 2147483646 h 896"/>
                <a:gd name="T52" fmla="*/ 2147483646 w 928"/>
                <a:gd name="T53" fmla="*/ 2147483646 h 896"/>
                <a:gd name="T54" fmla="*/ 2147483646 w 928"/>
                <a:gd name="T55" fmla="*/ 2147483646 h 896"/>
                <a:gd name="T56" fmla="*/ 2147483646 w 928"/>
                <a:gd name="T57" fmla="*/ 2147483646 h 896"/>
                <a:gd name="T58" fmla="*/ 2147483646 w 928"/>
                <a:gd name="T59" fmla="*/ 2147483646 h 896"/>
                <a:gd name="T60" fmla="*/ 2147483646 w 928"/>
                <a:gd name="T61" fmla="*/ 2147483646 h 896"/>
                <a:gd name="T62" fmla="*/ 2147483646 w 928"/>
                <a:gd name="T63" fmla="*/ 2147483646 h 896"/>
                <a:gd name="T64" fmla="*/ 2147483646 w 928"/>
                <a:gd name="T65" fmla="*/ 2147483646 h 896"/>
                <a:gd name="T66" fmla="*/ 2147483646 w 928"/>
                <a:gd name="T67" fmla="*/ 2147483646 h 896"/>
                <a:gd name="T68" fmla="*/ 2147483646 w 928"/>
                <a:gd name="T69" fmla="*/ 2147483646 h 896"/>
                <a:gd name="T70" fmla="*/ 2147483646 w 928"/>
                <a:gd name="T71" fmla="*/ 2147483646 h 896"/>
                <a:gd name="T72" fmla="*/ 2147483646 w 928"/>
                <a:gd name="T73" fmla="*/ 2147483646 h 896"/>
                <a:gd name="T74" fmla="*/ 2147483646 w 928"/>
                <a:gd name="T75" fmla="*/ 2147483646 h 896"/>
                <a:gd name="T76" fmla="*/ 2147483646 w 928"/>
                <a:gd name="T77" fmla="*/ 2147483646 h 896"/>
                <a:gd name="T78" fmla="*/ 2147483646 w 928"/>
                <a:gd name="T79" fmla="*/ 2147483646 h 896"/>
                <a:gd name="T80" fmla="*/ 2147483646 w 928"/>
                <a:gd name="T81" fmla="*/ 2147483646 h 896"/>
                <a:gd name="T82" fmla="*/ 2147483646 w 928"/>
                <a:gd name="T83" fmla="*/ 2147483646 h 896"/>
                <a:gd name="T84" fmla="*/ 2147483646 w 928"/>
                <a:gd name="T85" fmla="*/ 2147483646 h 896"/>
                <a:gd name="T86" fmla="*/ 2147483646 w 928"/>
                <a:gd name="T87" fmla="*/ 2147483646 h 896"/>
                <a:gd name="T88" fmla="*/ 2147483646 w 928"/>
                <a:gd name="T89" fmla="*/ 2147483646 h 896"/>
                <a:gd name="T90" fmla="*/ 2147483646 w 928"/>
                <a:gd name="T91" fmla="*/ 2147483646 h 896"/>
                <a:gd name="T92" fmla="*/ 2147483646 w 928"/>
                <a:gd name="T93" fmla="*/ 2147483646 h 896"/>
                <a:gd name="T94" fmla="*/ 2147483646 w 928"/>
                <a:gd name="T95" fmla="*/ 2147483646 h 896"/>
                <a:gd name="T96" fmla="*/ 2147483646 w 928"/>
                <a:gd name="T97" fmla="*/ 2147483646 h 896"/>
                <a:gd name="T98" fmla="*/ 2147483646 w 928"/>
                <a:gd name="T99" fmla="*/ 2147483646 h 896"/>
                <a:gd name="T100" fmla="*/ 2147483646 w 928"/>
                <a:gd name="T101" fmla="*/ 2147483646 h 896"/>
                <a:gd name="T102" fmla="*/ 2147483646 w 928"/>
                <a:gd name="T103" fmla="*/ 2147483646 h 896"/>
                <a:gd name="T104" fmla="*/ 2147483646 w 928"/>
                <a:gd name="T105" fmla="*/ 2147483646 h 896"/>
                <a:gd name="T106" fmla="*/ 2147483646 w 928"/>
                <a:gd name="T107" fmla="*/ 2147483646 h 896"/>
                <a:gd name="T108" fmla="*/ 2147483646 w 928"/>
                <a:gd name="T109" fmla="*/ 2147483646 h 896"/>
                <a:gd name="T110" fmla="*/ 2147483646 w 928"/>
                <a:gd name="T111" fmla="*/ 2147483646 h 8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8"/>
                <a:gd name="T169" fmla="*/ 0 h 896"/>
                <a:gd name="T170" fmla="*/ 928 w 928"/>
                <a:gd name="T171" fmla="*/ 896 h 8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8" h="896">
                  <a:moveTo>
                    <a:pt x="0" y="442"/>
                  </a:moveTo>
                  <a:lnTo>
                    <a:pt x="0" y="453"/>
                  </a:lnTo>
                  <a:lnTo>
                    <a:pt x="2" y="429"/>
                  </a:lnTo>
                  <a:lnTo>
                    <a:pt x="3" y="406"/>
                  </a:lnTo>
                  <a:lnTo>
                    <a:pt x="7" y="384"/>
                  </a:lnTo>
                  <a:lnTo>
                    <a:pt x="10" y="362"/>
                  </a:lnTo>
                  <a:lnTo>
                    <a:pt x="15" y="339"/>
                  </a:lnTo>
                  <a:lnTo>
                    <a:pt x="21" y="318"/>
                  </a:lnTo>
                  <a:lnTo>
                    <a:pt x="27" y="298"/>
                  </a:lnTo>
                  <a:lnTo>
                    <a:pt x="37" y="277"/>
                  </a:lnTo>
                  <a:lnTo>
                    <a:pt x="45" y="256"/>
                  </a:lnTo>
                  <a:lnTo>
                    <a:pt x="55" y="237"/>
                  </a:lnTo>
                  <a:lnTo>
                    <a:pt x="66" y="218"/>
                  </a:lnTo>
                  <a:lnTo>
                    <a:pt x="79" y="200"/>
                  </a:lnTo>
                  <a:lnTo>
                    <a:pt x="91" y="181"/>
                  </a:lnTo>
                  <a:lnTo>
                    <a:pt x="104" y="165"/>
                  </a:lnTo>
                  <a:lnTo>
                    <a:pt x="119" y="147"/>
                  </a:lnTo>
                  <a:lnTo>
                    <a:pt x="133" y="133"/>
                  </a:lnTo>
                  <a:lnTo>
                    <a:pt x="149" y="117"/>
                  </a:lnTo>
                  <a:lnTo>
                    <a:pt x="165" y="102"/>
                  </a:lnTo>
                  <a:lnTo>
                    <a:pt x="183" y="90"/>
                  </a:lnTo>
                  <a:lnTo>
                    <a:pt x="200" y="77"/>
                  </a:lnTo>
                  <a:lnTo>
                    <a:pt x="219" y="66"/>
                  </a:lnTo>
                  <a:lnTo>
                    <a:pt x="239" y="54"/>
                  </a:lnTo>
                  <a:lnTo>
                    <a:pt x="258" y="45"/>
                  </a:lnTo>
                  <a:lnTo>
                    <a:pt x="277" y="35"/>
                  </a:lnTo>
                  <a:lnTo>
                    <a:pt x="298" y="27"/>
                  </a:lnTo>
                  <a:lnTo>
                    <a:pt x="319" y="19"/>
                  </a:lnTo>
                  <a:lnTo>
                    <a:pt x="341" y="14"/>
                  </a:lnTo>
                  <a:lnTo>
                    <a:pt x="363" y="8"/>
                  </a:lnTo>
                  <a:lnTo>
                    <a:pt x="386" y="5"/>
                  </a:lnTo>
                  <a:lnTo>
                    <a:pt x="408" y="2"/>
                  </a:lnTo>
                  <a:lnTo>
                    <a:pt x="431" y="0"/>
                  </a:lnTo>
                  <a:lnTo>
                    <a:pt x="455" y="0"/>
                  </a:lnTo>
                  <a:lnTo>
                    <a:pt x="476" y="0"/>
                  </a:lnTo>
                  <a:lnTo>
                    <a:pt x="498" y="0"/>
                  </a:lnTo>
                  <a:lnTo>
                    <a:pt x="522" y="2"/>
                  </a:lnTo>
                  <a:lnTo>
                    <a:pt x="544" y="5"/>
                  </a:lnTo>
                  <a:lnTo>
                    <a:pt x="567" y="8"/>
                  </a:lnTo>
                  <a:lnTo>
                    <a:pt x="589" y="14"/>
                  </a:lnTo>
                  <a:lnTo>
                    <a:pt x="610" y="19"/>
                  </a:lnTo>
                  <a:lnTo>
                    <a:pt x="631" y="27"/>
                  </a:lnTo>
                  <a:lnTo>
                    <a:pt x="652" y="35"/>
                  </a:lnTo>
                  <a:lnTo>
                    <a:pt x="672" y="45"/>
                  </a:lnTo>
                  <a:lnTo>
                    <a:pt x="692" y="54"/>
                  </a:lnTo>
                  <a:lnTo>
                    <a:pt x="711" y="66"/>
                  </a:lnTo>
                  <a:lnTo>
                    <a:pt x="728" y="77"/>
                  </a:lnTo>
                  <a:lnTo>
                    <a:pt x="746" y="90"/>
                  </a:lnTo>
                  <a:lnTo>
                    <a:pt x="764" y="102"/>
                  </a:lnTo>
                  <a:lnTo>
                    <a:pt x="780" y="117"/>
                  </a:lnTo>
                  <a:lnTo>
                    <a:pt x="796" y="133"/>
                  </a:lnTo>
                  <a:lnTo>
                    <a:pt x="812" y="147"/>
                  </a:lnTo>
                  <a:lnTo>
                    <a:pt x="826" y="165"/>
                  </a:lnTo>
                  <a:lnTo>
                    <a:pt x="839" y="181"/>
                  </a:lnTo>
                  <a:lnTo>
                    <a:pt x="852" y="200"/>
                  </a:lnTo>
                  <a:lnTo>
                    <a:pt x="863" y="218"/>
                  </a:lnTo>
                  <a:lnTo>
                    <a:pt x="874" y="237"/>
                  </a:lnTo>
                  <a:lnTo>
                    <a:pt x="884" y="256"/>
                  </a:lnTo>
                  <a:lnTo>
                    <a:pt x="893" y="277"/>
                  </a:lnTo>
                  <a:lnTo>
                    <a:pt x="901" y="298"/>
                  </a:lnTo>
                  <a:lnTo>
                    <a:pt x="909" y="318"/>
                  </a:lnTo>
                  <a:lnTo>
                    <a:pt x="914" y="339"/>
                  </a:lnTo>
                  <a:lnTo>
                    <a:pt x="920" y="362"/>
                  </a:lnTo>
                  <a:lnTo>
                    <a:pt x="924" y="384"/>
                  </a:lnTo>
                  <a:lnTo>
                    <a:pt x="927" y="406"/>
                  </a:lnTo>
                  <a:lnTo>
                    <a:pt x="928" y="429"/>
                  </a:lnTo>
                  <a:lnTo>
                    <a:pt x="928" y="453"/>
                  </a:lnTo>
                  <a:lnTo>
                    <a:pt x="928" y="442"/>
                  </a:lnTo>
                  <a:lnTo>
                    <a:pt x="928" y="466"/>
                  </a:lnTo>
                  <a:lnTo>
                    <a:pt x="927" y="488"/>
                  </a:lnTo>
                  <a:lnTo>
                    <a:pt x="924" y="510"/>
                  </a:lnTo>
                  <a:lnTo>
                    <a:pt x="920" y="533"/>
                  </a:lnTo>
                  <a:lnTo>
                    <a:pt x="914" y="555"/>
                  </a:lnTo>
                  <a:lnTo>
                    <a:pt x="909" y="576"/>
                  </a:lnTo>
                  <a:lnTo>
                    <a:pt x="901" y="598"/>
                  </a:lnTo>
                  <a:lnTo>
                    <a:pt x="893" y="619"/>
                  </a:lnTo>
                  <a:lnTo>
                    <a:pt x="884" y="638"/>
                  </a:lnTo>
                  <a:lnTo>
                    <a:pt x="874" y="658"/>
                  </a:lnTo>
                  <a:lnTo>
                    <a:pt x="863" y="677"/>
                  </a:lnTo>
                  <a:lnTo>
                    <a:pt x="852" y="696"/>
                  </a:lnTo>
                  <a:lnTo>
                    <a:pt x="839" y="714"/>
                  </a:lnTo>
                  <a:lnTo>
                    <a:pt x="826" y="730"/>
                  </a:lnTo>
                  <a:lnTo>
                    <a:pt x="812" y="747"/>
                  </a:lnTo>
                  <a:lnTo>
                    <a:pt x="796" y="763"/>
                  </a:lnTo>
                  <a:lnTo>
                    <a:pt x="780" y="778"/>
                  </a:lnTo>
                  <a:lnTo>
                    <a:pt x="764" y="792"/>
                  </a:lnTo>
                  <a:lnTo>
                    <a:pt x="746" y="805"/>
                  </a:lnTo>
                  <a:lnTo>
                    <a:pt x="728" y="818"/>
                  </a:lnTo>
                  <a:lnTo>
                    <a:pt x="711" y="830"/>
                  </a:lnTo>
                  <a:lnTo>
                    <a:pt x="692" y="840"/>
                  </a:lnTo>
                  <a:lnTo>
                    <a:pt x="672" y="851"/>
                  </a:lnTo>
                  <a:lnTo>
                    <a:pt x="652" y="859"/>
                  </a:lnTo>
                  <a:lnTo>
                    <a:pt x="631" y="867"/>
                  </a:lnTo>
                  <a:lnTo>
                    <a:pt x="610" y="875"/>
                  </a:lnTo>
                  <a:lnTo>
                    <a:pt x="589" y="882"/>
                  </a:lnTo>
                  <a:lnTo>
                    <a:pt x="567" y="886"/>
                  </a:lnTo>
                  <a:lnTo>
                    <a:pt x="544" y="890"/>
                  </a:lnTo>
                  <a:lnTo>
                    <a:pt x="522" y="893"/>
                  </a:lnTo>
                  <a:lnTo>
                    <a:pt x="498" y="894"/>
                  </a:lnTo>
                  <a:lnTo>
                    <a:pt x="476" y="896"/>
                  </a:lnTo>
                  <a:lnTo>
                    <a:pt x="455" y="896"/>
                  </a:lnTo>
                  <a:lnTo>
                    <a:pt x="431" y="894"/>
                  </a:lnTo>
                  <a:lnTo>
                    <a:pt x="408" y="893"/>
                  </a:lnTo>
                  <a:lnTo>
                    <a:pt x="386" y="890"/>
                  </a:lnTo>
                  <a:lnTo>
                    <a:pt x="363" y="886"/>
                  </a:lnTo>
                  <a:lnTo>
                    <a:pt x="341" y="882"/>
                  </a:lnTo>
                  <a:lnTo>
                    <a:pt x="319" y="875"/>
                  </a:lnTo>
                  <a:lnTo>
                    <a:pt x="298" y="867"/>
                  </a:lnTo>
                  <a:lnTo>
                    <a:pt x="277" y="859"/>
                  </a:lnTo>
                  <a:lnTo>
                    <a:pt x="258" y="851"/>
                  </a:lnTo>
                  <a:lnTo>
                    <a:pt x="239" y="840"/>
                  </a:lnTo>
                  <a:lnTo>
                    <a:pt x="219" y="830"/>
                  </a:lnTo>
                  <a:lnTo>
                    <a:pt x="200" y="818"/>
                  </a:lnTo>
                  <a:lnTo>
                    <a:pt x="183" y="805"/>
                  </a:lnTo>
                  <a:lnTo>
                    <a:pt x="165" y="792"/>
                  </a:lnTo>
                  <a:lnTo>
                    <a:pt x="149" y="778"/>
                  </a:lnTo>
                  <a:lnTo>
                    <a:pt x="133" y="763"/>
                  </a:lnTo>
                  <a:lnTo>
                    <a:pt x="119" y="747"/>
                  </a:lnTo>
                  <a:lnTo>
                    <a:pt x="104" y="730"/>
                  </a:lnTo>
                  <a:lnTo>
                    <a:pt x="91" y="714"/>
                  </a:lnTo>
                  <a:lnTo>
                    <a:pt x="79" y="696"/>
                  </a:lnTo>
                  <a:lnTo>
                    <a:pt x="66" y="677"/>
                  </a:lnTo>
                  <a:lnTo>
                    <a:pt x="55" y="658"/>
                  </a:lnTo>
                  <a:lnTo>
                    <a:pt x="45" y="638"/>
                  </a:lnTo>
                  <a:lnTo>
                    <a:pt x="37" y="619"/>
                  </a:lnTo>
                  <a:lnTo>
                    <a:pt x="27" y="598"/>
                  </a:lnTo>
                  <a:lnTo>
                    <a:pt x="21" y="576"/>
                  </a:lnTo>
                  <a:lnTo>
                    <a:pt x="15" y="555"/>
                  </a:lnTo>
                  <a:lnTo>
                    <a:pt x="10" y="533"/>
                  </a:lnTo>
                  <a:lnTo>
                    <a:pt x="7" y="510"/>
                  </a:lnTo>
                  <a:lnTo>
                    <a:pt x="3" y="488"/>
                  </a:lnTo>
                  <a:lnTo>
                    <a:pt x="2" y="466"/>
                  </a:lnTo>
                  <a:lnTo>
                    <a:pt x="0" y="442"/>
                  </a:lnTo>
                  <a:close/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7" name="Freeform 9">
              <a:extLst>
                <a:ext uri="{FF2B5EF4-FFF2-40B4-BE49-F238E27FC236}">
                  <a16:creationId xmlns:a16="http://schemas.microsoft.com/office/drawing/2014/main" id="{DE0A6906-5F39-9A42-8A8B-8CCE8EF95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3013" y="2863850"/>
              <a:ext cx="127000" cy="127000"/>
            </a:xfrm>
            <a:custGeom>
              <a:avLst/>
              <a:gdLst>
                <a:gd name="T0" fmla="*/ 2147483646 w 160"/>
                <a:gd name="T1" fmla="*/ 2147483646 h 160"/>
                <a:gd name="T2" fmla="*/ 2147483646 w 160"/>
                <a:gd name="T3" fmla="*/ 0 h 160"/>
                <a:gd name="T4" fmla="*/ 0 w 160"/>
                <a:gd name="T5" fmla="*/ 2147483646 h 160"/>
                <a:gd name="T6" fmla="*/ 2147483646 w 160"/>
                <a:gd name="T7" fmla="*/ 2147483646 h 160"/>
                <a:gd name="T8" fmla="*/ 2147483646 w 160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160"/>
                <a:gd name="T17" fmla="*/ 160 w 16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160">
                  <a:moveTo>
                    <a:pt x="64" y="160"/>
                  </a:moveTo>
                  <a:lnTo>
                    <a:pt x="160" y="0"/>
                  </a:lnTo>
                  <a:lnTo>
                    <a:pt x="0" y="96"/>
                  </a:lnTo>
                  <a:lnTo>
                    <a:pt x="32" y="128"/>
                  </a:lnTo>
                  <a:lnTo>
                    <a:pt x="64" y="160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68" name="Freeform 12">
              <a:extLst>
                <a:ext uri="{FF2B5EF4-FFF2-40B4-BE49-F238E27FC236}">
                  <a16:creationId xmlns:a16="http://schemas.microsoft.com/office/drawing/2014/main" id="{1A828847-C46A-624A-833F-D43623CFB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613" y="2305050"/>
              <a:ext cx="711200" cy="711200"/>
            </a:xfrm>
            <a:custGeom>
              <a:avLst/>
              <a:gdLst>
                <a:gd name="T0" fmla="*/ 2147483646 w 896"/>
                <a:gd name="T1" fmla="*/ 2147483646 h 896"/>
                <a:gd name="T2" fmla="*/ 2147483646 w 896"/>
                <a:gd name="T3" fmla="*/ 2147483646 h 896"/>
                <a:gd name="T4" fmla="*/ 2147483646 w 896"/>
                <a:gd name="T5" fmla="*/ 2147483646 h 896"/>
                <a:gd name="T6" fmla="*/ 2147483646 w 896"/>
                <a:gd name="T7" fmla="*/ 2147483646 h 896"/>
                <a:gd name="T8" fmla="*/ 2147483646 w 896"/>
                <a:gd name="T9" fmla="*/ 2147483646 h 896"/>
                <a:gd name="T10" fmla="*/ 2147483646 w 896"/>
                <a:gd name="T11" fmla="*/ 2147483646 h 896"/>
                <a:gd name="T12" fmla="*/ 2147483646 w 896"/>
                <a:gd name="T13" fmla="*/ 2147483646 h 896"/>
                <a:gd name="T14" fmla="*/ 2147483646 w 896"/>
                <a:gd name="T15" fmla="*/ 2147483646 h 896"/>
                <a:gd name="T16" fmla="*/ 2147483646 w 896"/>
                <a:gd name="T17" fmla="*/ 2147483646 h 896"/>
                <a:gd name="T18" fmla="*/ 2147483646 w 896"/>
                <a:gd name="T19" fmla="*/ 2147483646 h 896"/>
                <a:gd name="T20" fmla="*/ 2147483646 w 896"/>
                <a:gd name="T21" fmla="*/ 0 h 896"/>
                <a:gd name="T22" fmla="*/ 2147483646 w 896"/>
                <a:gd name="T23" fmla="*/ 0 h 896"/>
                <a:gd name="T24" fmla="*/ 2147483646 w 896"/>
                <a:gd name="T25" fmla="*/ 2147483646 h 896"/>
                <a:gd name="T26" fmla="*/ 2147483646 w 896"/>
                <a:gd name="T27" fmla="*/ 2147483646 h 896"/>
                <a:gd name="T28" fmla="*/ 2147483646 w 896"/>
                <a:gd name="T29" fmla="*/ 2147483646 h 896"/>
                <a:gd name="T30" fmla="*/ 2147483646 w 896"/>
                <a:gd name="T31" fmla="*/ 2147483646 h 896"/>
                <a:gd name="T32" fmla="*/ 2147483646 w 896"/>
                <a:gd name="T33" fmla="*/ 2147483646 h 896"/>
                <a:gd name="T34" fmla="*/ 2147483646 w 896"/>
                <a:gd name="T35" fmla="*/ 2147483646 h 896"/>
                <a:gd name="T36" fmla="*/ 2147483646 w 896"/>
                <a:gd name="T37" fmla="*/ 2147483646 h 896"/>
                <a:gd name="T38" fmla="*/ 2147483646 w 896"/>
                <a:gd name="T39" fmla="*/ 2147483646 h 896"/>
                <a:gd name="T40" fmla="*/ 2147483646 w 896"/>
                <a:gd name="T41" fmla="*/ 2147483646 h 896"/>
                <a:gd name="T42" fmla="*/ 2147483646 w 896"/>
                <a:gd name="T43" fmla="*/ 2147483646 h 896"/>
                <a:gd name="T44" fmla="*/ 2147483646 w 896"/>
                <a:gd name="T45" fmla="*/ 2147483646 h 896"/>
                <a:gd name="T46" fmla="*/ 2147483646 w 896"/>
                <a:gd name="T47" fmla="*/ 2147483646 h 896"/>
                <a:gd name="T48" fmla="*/ 2147483646 w 896"/>
                <a:gd name="T49" fmla="*/ 2147483646 h 896"/>
                <a:gd name="T50" fmla="*/ 2147483646 w 896"/>
                <a:gd name="T51" fmla="*/ 2147483646 h 896"/>
                <a:gd name="T52" fmla="*/ 2147483646 w 896"/>
                <a:gd name="T53" fmla="*/ 2147483646 h 896"/>
                <a:gd name="T54" fmla="*/ 2147483646 w 896"/>
                <a:gd name="T55" fmla="*/ 2147483646 h 896"/>
                <a:gd name="T56" fmla="*/ 2147483646 w 896"/>
                <a:gd name="T57" fmla="*/ 2147483646 h 896"/>
                <a:gd name="T58" fmla="*/ 2147483646 w 896"/>
                <a:gd name="T59" fmla="*/ 2147483646 h 896"/>
                <a:gd name="T60" fmla="*/ 2147483646 w 896"/>
                <a:gd name="T61" fmla="*/ 2147483646 h 896"/>
                <a:gd name="T62" fmla="*/ 2147483646 w 896"/>
                <a:gd name="T63" fmla="*/ 2147483646 h 896"/>
                <a:gd name="T64" fmla="*/ 2147483646 w 896"/>
                <a:gd name="T65" fmla="*/ 2147483646 h 896"/>
                <a:gd name="T66" fmla="*/ 2147483646 w 896"/>
                <a:gd name="T67" fmla="*/ 2147483646 h 896"/>
                <a:gd name="T68" fmla="*/ 2147483646 w 896"/>
                <a:gd name="T69" fmla="*/ 2147483646 h 896"/>
                <a:gd name="T70" fmla="*/ 2147483646 w 896"/>
                <a:gd name="T71" fmla="*/ 2147483646 h 896"/>
                <a:gd name="T72" fmla="*/ 2147483646 w 896"/>
                <a:gd name="T73" fmla="*/ 2147483646 h 896"/>
                <a:gd name="T74" fmla="*/ 2147483646 w 896"/>
                <a:gd name="T75" fmla="*/ 2147483646 h 896"/>
                <a:gd name="T76" fmla="*/ 2147483646 w 896"/>
                <a:gd name="T77" fmla="*/ 2147483646 h 896"/>
                <a:gd name="T78" fmla="*/ 2147483646 w 896"/>
                <a:gd name="T79" fmla="*/ 2147483646 h 896"/>
                <a:gd name="T80" fmla="*/ 2147483646 w 896"/>
                <a:gd name="T81" fmla="*/ 2147483646 h 896"/>
                <a:gd name="T82" fmla="*/ 2147483646 w 896"/>
                <a:gd name="T83" fmla="*/ 2147483646 h 896"/>
                <a:gd name="T84" fmla="*/ 2147483646 w 896"/>
                <a:gd name="T85" fmla="*/ 2147483646 h 896"/>
                <a:gd name="T86" fmla="*/ 2147483646 w 896"/>
                <a:gd name="T87" fmla="*/ 2147483646 h 896"/>
                <a:gd name="T88" fmla="*/ 2147483646 w 896"/>
                <a:gd name="T89" fmla="*/ 2147483646 h 896"/>
                <a:gd name="T90" fmla="*/ 2147483646 w 896"/>
                <a:gd name="T91" fmla="*/ 2147483646 h 896"/>
                <a:gd name="T92" fmla="*/ 2147483646 w 896"/>
                <a:gd name="T93" fmla="*/ 2147483646 h 896"/>
                <a:gd name="T94" fmla="*/ 2147483646 w 896"/>
                <a:gd name="T95" fmla="*/ 2147483646 h 896"/>
                <a:gd name="T96" fmla="*/ 2147483646 w 896"/>
                <a:gd name="T97" fmla="*/ 2147483646 h 896"/>
                <a:gd name="T98" fmla="*/ 2147483646 w 896"/>
                <a:gd name="T99" fmla="*/ 2147483646 h 896"/>
                <a:gd name="T100" fmla="*/ 2147483646 w 896"/>
                <a:gd name="T101" fmla="*/ 2147483646 h 896"/>
                <a:gd name="T102" fmla="*/ 2147483646 w 896"/>
                <a:gd name="T103" fmla="*/ 2147483646 h 896"/>
                <a:gd name="T104" fmla="*/ 2147483646 w 896"/>
                <a:gd name="T105" fmla="*/ 2147483646 h 896"/>
                <a:gd name="T106" fmla="*/ 2147483646 w 896"/>
                <a:gd name="T107" fmla="*/ 2147483646 h 896"/>
                <a:gd name="T108" fmla="*/ 2147483646 w 896"/>
                <a:gd name="T109" fmla="*/ 2147483646 h 896"/>
                <a:gd name="T110" fmla="*/ 2147483646 w 896"/>
                <a:gd name="T111" fmla="*/ 2147483646 h 8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96"/>
                <a:gd name="T169" fmla="*/ 0 h 896"/>
                <a:gd name="T170" fmla="*/ 896 w 896"/>
                <a:gd name="T171" fmla="*/ 896 h 8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96" h="896">
                  <a:moveTo>
                    <a:pt x="0" y="442"/>
                  </a:moveTo>
                  <a:lnTo>
                    <a:pt x="0" y="453"/>
                  </a:lnTo>
                  <a:lnTo>
                    <a:pt x="2" y="429"/>
                  </a:lnTo>
                  <a:lnTo>
                    <a:pt x="3" y="406"/>
                  </a:lnTo>
                  <a:lnTo>
                    <a:pt x="7" y="384"/>
                  </a:lnTo>
                  <a:lnTo>
                    <a:pt x="10" y="362"/>
                  </a:lnTo>
                  <a:lnTo>
                    <a:pt x="15" y="339"/>
                  </a:lnTo>
                  <a:lnTo>
                    <a:pt x="21" y="318"/>
                  </a:lnTo>
                  <a:lnTo>
                    <a:pt x="27" y="298"/>
                  </a:lnTo>
                  <a:lnTo>
                    <a:pt x="37" y="277"/>
                  </a:lnTo>
                  <a:lnTo>
                    <a:pt x="45" y="256"/>
                  </a:lnTo>
                  <a:lnTo>
                    <a:pt x="55" y="237"/>
                  </a:lnTo>
                  <a:lnTo>
                    <a:pt x="66" y="218"/>
                  </a:lnTo>
                  <a:lnTo>
                    <a:pt x="79" y="200"/>
                  </a:lnTo>
                  <a:lnTo>
                    <a:pt x="91" y="181"/>
                  </a:lnTo>
                  <a:lnTo>
                    <a:pt x="104" y="165"/>
                  </a:lnTo>
                  <a:lnTo>
                    <a:pt x="119" y="147"/>
                  </a:lnTo>
                  <a:lnTo>
                    <a:pt x="133" y="133"/>
                  </a:lnTo>
                  <a:lnTo>
                    <a:pt x="149" y="117"/>
                  </a:lnTo>
                  <a:lnTo>
                    <a:pt x="165" y="102"/>
                  </a:lnTo>
                  <a:lnTo>
                    <a:pt x="183" y="90"/>
                  </a:lnTo>
                  <a:lnTo>
                    <a:pt x="200" y="77"/>
                  </a:lnTo>
                  <a:lnTo>
                    <a:pt x="219" y="66"/>
                  </a:lnTo>
                  <a:lnTo>
                    <a:pt x="239" y="54"/>
                  </a:lnTo>
                  <a:lnTo>
                    <a:pt x="258" y="45"/>
                  </a:lnTo>
                  <a:lnTo>
                    <a:pt x="277" y="35"/>
                  </a:lnTo>
                  <a:lnTo>
                    <a:pt x="298" y="27"/>
                  </a:lnTo>
                  <a:lnTo>
                    <a:pt x="319" y="19"/>
                  </a:lnTo>
                  <a:lnTo>
                    <a:pt x="341" y="14"/>
                  </a:lnTo>
                  <a:lnTo>
                    <a:pt x="363" y="8"/>
                  </a:lnTo>
                  <a:lnTo>
                    <a:pt x="386" y="5"/>
                  </a:lnTo>
                  <a:lnTo>
                    <a:pt x="408" y="2"/>
                  </a:lnTo>
                  <a:lnTo>
                    <a:pt x="431" y="0"/>
                  </a:lnTo>
                  <a:lnTo>
                    <a:pt x="455" y="0"/>
                  </a:lnTo>
                  <a:lnTo>
                    <a:pt x="444" y="0"/>
                  </a:lnTo>
                  <a:lnTo>
                    <a:pt x="466" y="0"/>
                  </a:lnTo>
                  <a:lnTo>
                    <a:pt x="490" y="2"/>
                  </a:lnTo>
                  <a:lnTo>
                    <a:pt x="512" y="5"/>
                  </a:lnTo>
                  <a:lnTo>
                    <a:pt x="535" y="8"/>
                  </a:lnTo>
                  <a:lnTo>
                    <a:pt x="557" y="14"/>
                  </a:lnTo>
                  <a:lnTo>
                    <a:pt x="578" y="19"/>
                  </a:lnTo>
                  <a:lnTo>
                    <a:pt x="599" y="27"/>
                  </a:lnTo>
                  <a:lnTo>
                    <a:pt x="620" y="35"/>
                  </a:lnTo>
                  <a:lnTo>
                    <a:pt x="640" y="45"/>
                  </a:lnTo>
                  <a:lnTo>
                    <a:pt x="660" y="54"/>
                  </a:lnTo>
                  <a:lnTo>
                    <a:pt x="679" y="66"/>
                  </a:lnTo>
                  <a:lnTo>
                    <a:pt x="696" y="77"/>
                  </a:lnTo>
                  <a:lnTo>
                    <a:pt x="714" y="90"/>
                  </a:lnTo>
                  <a:lnTo>
                    <a:pt x="732" y="102"/>
                  </a:lnTo>
                  <a:lnTo>
                    <a:pt x="748" y="117"/>
                  </a:lnTo>
                  <a:lnTo>
                    <a:pt x="764" y="133"/>
                  </a:lnTo>
                  <a:lnTo>
                    <a:pt x="780" y="147"/>
                  </a:lnTo>
                  <a:lnTo>
                    <a:pt x="794" y="165"/>
                  </a:lnTo>
                  <a:lnTo>
                    <a:pt x="807" y="181"/>
                  </a:lnTo>
                  <a:lnTo>
                    <a:pt x="820" y="200"/>
                  </a:lnTo>
                  <a:lnTo>
                    <a:pt x="831" y="218"/>
                  </a:lnTo>
                  <a:lnTo>
                    <a:pt x="842" y="237"/>
                  </a:lnTo>
                  <a:lnTo>
                    <a:pt x="852" y="256"/>
                  </a:lnTo>
                  <a:lnTo>
                    <a:pt x="861" y="277"/>
                  </a:lnTo>
                  <a:lnTo>
                    <a:pt x="869" y="298"/>
                  </a:lnTo>
                  <a:lnTo>
                    <a:pt x="877" y="318"/>
                  </a:lnTo>
                  <a:lnTo>
                    <a:pt x="882" y="339"/>
                  </a:lnTo>
                  <a:lnTo>
                    <a:pt x="888" y="362"/>
                  </a:lnTo>
                  <a:lnTo>
                    <a:pt x="892" y="384"/>
                  </a:lnTo>
                  <a:lnTo>
                    <a:pt x="895" y="406"/>
                  </a:lnTo>
                  <a:lnTo>
                    <a:pt x="896" y="429"/>
                  </a:lnTo>
                  <a:lnTo>
                    <a:pt x="896" y="453"/>
                  </a:lnTo>
                  <a:lnTo>
                    <a:pt x="896" y="442"/>
                  </a:lnTo>
                  <a:lnTo>
                    <a:pt x="896" y="466"/>
                  </a:lnTo>
                  <a:lnTo>
                    <a:pt x="895" y="488"/>
                  </a:lnTo>
                  <a:lnTo>
                    <a:pt x="892" y="510"/>
                  </a:lnTo>
                  <a:lnTo>
                    <a:pt x="888" y="533"/>
                  </a:lnTo>
                  <a:lnTo>
                    <a:pt x="882" y="555"/>
                  </a:lnTo>
                  <a:lnTo>
                    <a:pt x="877" y="576"/>
                  </a:lnTo>
                  <a:lnTo>
                    <a:pt x="869" y="598"/>
                  </a:lnTo>
                  <a:lnTo>
                    <a:pt x="861" y="619"/>
                  </a:lnTo>
                  <a:lnTo>
                    <a:pt x="852" y="638"/>
                  </a:lnTo>
                  <a:lnTo>
                    <a:pt x="842" y="658"/>
                  </a:lnTo>
                  <a:lnTo>
                    <a:pt x="831" y="677"/>
                  </a:lnTo>
                  <a:lnTo>
                    <a:pt x="820" y="696"/>
                  </a:lnTo>
                  <a:lnTo>
                    <a:pt x="807" y="714"/>
                  </a:lnTo>
                  <a:lnTo>
                    <a:pt x="794" y="730"/>
                  </a:lnTo>
                  <a:lnTo>
                    <a:pt x="780" y="747"/>
                  </a:lnTo>
                  <a:lnTo>
                    <a:pt x="764" y="763"/>
                  </a:lnTo>
                  <a:lnTo>
                    <a:pt x="748" y="778"/>
                  </a:lnTo>
                  <a:lnTo>
                    <a:pt x="732" y="792"/>
                  </a:lnTo>
                  <a:lnTo>
                    <a:pt x="714" y="805"/>
                  </a:lnTo>
                  <a:lnTo>
                    <a:pt x="696" y="818"/>
                  </a:lnTo>
                  <a:lnTo>
                    <a:pt x="679" y="830"/>
                  </a:lnTo>
                  <a:lnTo>
                    <a:pt x="660" y="840"/>
                  </a:lnTo>
                  <a:lnTo>
                    <a:pt x="640" y="851"/>
                  </a:lnTo>
                  <a:lnTo>
                    <a:pt x="620" y="859"/>
                  </a:lnTo>
                  <a:lnTo>
                    <a:pt x="599" y="867"/>
                  </a:lnTo>
                  <a:lnTo>
                    <a:pt x="578" y="875"/>
                  </a:lnTo>
                  <a:lnTo>
                    <a:pt x="557" y="882"/>
                  </a:lnTo>
                  <a:lnTo>
                    <a:pt x="535" y="886"/>
                  </a:lnTo>
                  <a:lnTo>
                    <a:pt x="512" y="890"/>
                  </a:lnTo>
                  <a:lnTo>
                    <a:pt x="490" y="893"/>
                  </a:lnTo>
                  <a:lnTo>
                    <a:pt x="466" y="894"/>
                  </a:lnTo>
                  <a:lnTo>
                    <a:pt x="444" y="896"/>
                  </a:lnTo>
                  <a:lnTo>
                    <a:pt x="455" y="896"/>
                  </a:lnTo>
                  <a:lnTo>
                    <a:pt x="431" y="894"/>
                  </a:lnTo>
                  <a:lnTo>
                    <a:pt x="408" y="893"/>
                  </a:lnTo>
                  <a:lnTo>
                    <a:pt x="386" y="890"/>
                  </a:lnTo>
                  <a:lnTo>
                    <a:pt x="363" y="886"/>
                  </a:lnTo>
                  <a:lnTo>
                    <a:pt x="341" y="882"/>
                  </a:lnTo>
                  <a:lnTo>
                    <a:pt x="319" y="875"/>
                  </a:lnTo>
                  <a:lnTo>
                    <a:pt x="298" y="867"/>
                  </a:lnTo>
                  <a:lnTo>
                    <a:pt x="277" y="859"/>
                  </a:lnTo>
                  <a:lnTo>
                    <a:pt x="258" y="851"/>
                  </a:lnTo>
                  <a:lnTo>
                    <a:pt x="239" y="840"/>
                  </a:lnTo>
                  <a:lnTo>
                    <a:pt x="219" y="830"/>
                  </a:lnTo>
                  <a:lnTo>
                    <a:pt x="200" y="818"/>
                  </a:lnTo>
                  <a:lnTo>
                    <a:pt x="183" y="805"/>
                  </a:lnTo>
                  <a:lnTo>
                    <a:pt x="165" y="792"/>
                  </a:lnTo>
                  <a:lnTo>
                    <a:pt x="149" y="778"/>
                  </a:lnTo>
                  <a:lnTo>
                    <a:pt x="133" y="763"/>
                  </a:lnTo>
                  <a:lnTo>
                    <a:pt x="119" y="747"/>
                  </a:lnTo>
                  <a:lnTo>
                    <a:pt x="104" y="730"/>
                  </a:lnTo>
                  <a:lnTo>
                    <a:pt x="91" y="714"/>
                  </a:lnTo>
                  <a:lnTo>
                    <a:pt x="79" y="696"/>
                  </a:lnTo>
                  <a:lnTo>
                    <a:pt x="66" y="677"/>
                  </a:lnTo>
                  <a:lnTo>
                    <a:pt x="55" y="658"/>
                  </a:lnTo>
                  <a:lnTo>
                    <a:pt x="45" y="638"/>
                  </a:lnTo>
                  <a:lnTo>
                    <a:pt x="37" y="619"/>
                  </a:lnTo>
                  <a:lnTo>
                    <a:pt x="27" y="598"/>
                  </a:lnTo>
                  <a:lnTo>
                    <a:pt x="21" y="576"/>
                  </a:lnTo>
                  <a:lnTo>
                    <a:pt x="15" y="555"/>
                  </a:lnTo>
                  <a:lnTo>
                    <a:pt x="10" y="533"/>
                  </a:lnTo>
                  <a:lnTo>
                    <a:pt x="7" y="510"/>
                  </a:lnTo>
                  <a:lnTo>
                    <a:pt x="3" y="488"/>
                  </a:lnTo>
                  <a:lnTo>
                    <a:pt x="2" y="466"/>
                  </a:lnTo>
                  <a:lnTo>
                    <a:pt x="0" y="442"/>
                  </a:lnTo>
                  <a:close/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9" name="Freeform 14">
              <a:extLst>
                <a:ext uri="{FF2B5EF4-FFF2-40B4-BE49-F238E27FC236}">
                  <a16:creationId xmlns:a16="http://schemas.microsoft.com/office/drawing/2014/main" id="{BC8B16BF-55A5-914C-8F44-0B15747F1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5413" y="2863850"/>
              <a:ext cx="127000" cy="127000"/>
            </a:xfrm>
            <a:custGeom>
              <a:avLst/>
              <a:gdLst>
                <a:gd name="T0" fmla="*/ 2147483646 w 160"/>
                <a:gd name="T1" fmla="*/ 2147483646 h 160"/>
                <a:gd name="T2" fmla="*/ 0 w 160"/>
                <a:gd name="T3" fmla="*/ 0 h 160"/>
                <a:gd name="T4" fmla="*/ 2147483646 w 160"/>
                <a:gd name="T5" fmla="*/ 2147483646 h 160"/>
                <a:gd name="T6" fmla="*/ 2147483646 w 160"/>
                <a:gd name="T7" fmla="*/ 2147483646 h 160"/>
                <a:gd name="T8" fmla="*/ 2147483646 w 160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160"/>
                <a:gd name="T17" fmla="*/ 160 w 16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160">
                  <a:moveTo>
                    <a:pt x="160" y="96"/>
                  </a:moveTo>
                  <a:lnTo>
                    <a:pt x="0" y="0"/>
                  </a:lnTo>
                  <a:lnTo>
                    <a:pt x="96" y="160"/>
                  </a:lnTo>
                  <a:lnTo>
                    <a:pt x="128" y="128"/>
                  </a:lnTo>
                  <a:lnTo>
                    <a:pt x="160" y="96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70" name="Freeform 17">
              <a:extLst>
                <a:ext uri="{FF2B5EF4-FFF2-40B4-BE49-F238E27FC236}">
                  <a16:creationId xmlns:a16="http://schemas.microsoft.com/office/drawing/2014/main" id="{F1B7173A-A4E1-0F4C-B27C-F7CB24D45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213" y="2305050"/>
              <a:ext cx="736600" cy="711200"/>
            </a:xfrm>
            <a:custGeom>
              <a:avLst/>
              <a:gdLst>
                <a:gd name="T0" fmla="*/ 2147483646 w 928"/>
                <a:gd name="T1" fmla="*/ 2147483646 h 896"/>
                <a:gd name="T2" fmla="*/ 2147483646 w 928"/>
                <a:gd name="T3" fmla="*/ 2147483646 h 896"/>
                <a:gd name="T4" fmla="*/ 2147483646 w 928"/>
                <a:gd name="T5" fmla="*/ 2147483646 h 896"/>
                <a:gd name="T6" fmla="*/ 2147483646 w 928"/>
                <a:gd name="T7" fmla="*/ 2147483646 h 896"/>
                <a:gd name="T8" fmla="*/ 2147483646 w 928"/>
                <a:gd name="T9" fmla="*/ 2147483646 h 896"/>
                <a:gd name="T10" fmla="*/ 2147483646 w 928"/>
                <a:gd name="T11" fmla="*/ 2147483646 h 896"/>
                <a:gd name="T12" fmla="*/ 2147483646 w 928"/>
                <a:gd name="T13" fmla="*/ 2147483646 h 896"/>
                <a:gd name="T14" fmla="*/ 2147483646 w 928"/>
                <a:gd name="T15" fmla="*/ 2147483646 h 896"/>
                <a:gd name="T16" fmla="*/ 2147483646 w 928"/>
                <a:gd name="T17" fmla="*/ 2147483646 h 896"/>
                <a:gd name="T18" fmla="*/ 2147483646 w 928"/>
                <a:gd name="T19" fmla="*/ 2147483646 h 896"/>
                <a:gd name="T20" fmla="*/ 2147483646 w 928"/>
                <a:gd name="T21" fmla="*/ 0 h 896"/>
                <a:gd name="T22" fmla="*/ 2147483646 w 928"/>
                <a:gd name="T23" fmla="*/ 0 h 896"/>
                <a:gd name="T24" fmla="*/ 2147483646 w 928"/>
                <a:gd name="T25" fmla="*/ 2147483646 h 896"/>
                <a:gd name="T26" fmla="*/ 2147483646 w 928"/>
                <a:gd name="T27" fmla="*/ 2147483646 h 896"/>
                <a:gd name="T28" fmla="*/ 2147483646 w 928"/>
                <a:gd name="T29" fmla="*/ 2147483646 h 896"/>
                <a:gd name="T30" fmla="*/ 2147483646 w 928"/>
                <a:gd name="T31" fmla="*/ 2147483646 h 896"/>
                <a:gd name="T32" fmla="*/ 2147483646 w 928"/>
                <a:gd name="T33" fmla="*/ 2147483646 h 896"/>
                <a:gd name="T34" fmla="*/ 2147483646 w 928"/>
                <a:gd name="T35" fmla="*/ 2147483646 h 896"/>
                <a:gd name="T36" fmla="*/ 2147483646 w 928"/>
                <a:gd name="T37" fmla="*/ 2147483646 h 896"/>
                <a:gd name="T38" fmla="*/ 2147483646 w 928"/>
                <a:gd name="T39" fmla="*/ 2147483646 h 896"/>
                <a:gd name="T40" fmla="*/ 2147483646 w 928"/>
                <a:gd name="T41" fmla="*/ 2147483646 h 896"/>
                <a:gd name="T42" fmla="*/ 2147483646 w 928"/>
                <a:gd name="T43" fmla="*/ 2147483646 h 896"/>
                <a:gd name="T44" fmla="*/ 2147483646 w 928"/>
                <a:gd name="T45" fmla="*/ 2147483646 h 896"/>
                <a:gd name="T46" fmla="*/ 2147483646 w 928"/>
                <a:gd name="T47" fmla="*/ 2147483646 h 896"/>
                <a:gd name="T48" fmla="*/ 2147483646 w 928"/>
                <a:gd name="T49" fmla="*/ 2147483646 h 896"/>
                <a:gd name="T50" fmla="*/ 2147483646 w 928"/>
                <a:gd name="T51" fmla="*/ 2147483646 h 896"/>
                <a:gd name="T52" fmla="*/ 2147483646 w 928"/>
                <a:gd name="T53" fmla="*/ 2147483646 h 896"/>
                <a:gd name="T54" fmla="*/ 2147483646 w 928"/>
                <a:gd name="T55" fmla="*/ 2147483646 h 896"/>
                <a:gd name="T56" fmla="*/ 2147483646 w 928"/>
                <a:gd name="T57" fmla="*/ 2147483646 h 896"/>
                <a:gd name="T58" fmla="*/ 2147483646 w 928"/>
                <a:gd name="T59" fmla="*/ 2147483646 h 896"/>
                <a:gd name="T60" fmla="*/ 2147483646 w 928"/>
                <a:gd name="T61" fmla="*/ 2147483646 h 896"/>
                <a:gd name="T62" fmla="*/ 2147483646 w 928"/>
                <a:gd name="T63" fmla="*/ 2147483646 h 896"/>
                <a:gd name="T64" fmla="*/ 2147483646 w 928"/>
                <a:gd name="T65" fmla="*/ 2147483646 h 896"/>
                <a:gd name="T66" fmla="*/ 2147483646 w 928"/>
                <a:gd name="T67" fmla="*/ 2147483646 h 896"/>
                <a:gd name="T68" fmla="*/ 2147483646 w 928"/>
                <a:gd name="T69" fmla="*/ 2147483646 h 896"/>
                <a:gd name="T70" fmla="*/ 2147483646 w 928"/>
                <a:gd name="T71" fmla="*/ 2147483646 h 896"/>
                <a:gd name="T72" fmla="*/ 2147483646 w 928"/>
                <a:gd name="T73" fmla="*/ 2147483646 h 896"/>
                <a:gd name="T74" fmla="*/ 2147483646 w 928"/>
                <a:gd name="T75" fmla="*/ 2147483646 h 896"/>
                <a:gd name="T76" fmla="*/ 2147483646 w 928"/>
                <a:gd name="T77" fmla="*/ 2147483646 h 896"/>
                <a:gd name="T78" fmla="*/ 2147483646 w 928"/>
                <a:gd name="T79" fmla="*/ 2147483646 h 896"/>
                <a:gd name="T80" fmla="*/ 2147483646 w 928"/>
                <a:gd name="T81" fmla="*/ 2147483646 h 896"/>
                <a:gd name="T82" fmla="*/ 2147483646 w 928"/>
                <a:gd name="T83" fmla="*/ 2147483646 h 896"/>
                <a:gd name="T84" fmla="*/ 2147483646 w 928"/>
                <a:gd name="T85" fmla="*/ 2147483646 h 896"/>
                <a:gd name="T86" fmla="*/ 2147483646 w 928"/>
                <a:gd name="T87" fmla="*/ 2147483646 h 896"/>
                <a:gd name="T88" fmla="*/ 2147483646 w 928"/>
                <a:gd name="T89" fmla="*/ 2147483646 h 896"/>
                <a:gd name="T90" fmla="*/ 2147483646 w 928"/>
                <a:gd name="T91" fmla="*/ 2147483646 h 896"/>
                <a:gd name="T92" fmla="*/ 2147483646 w 928"/>
                <a:gd name="T93" fmla="*/ 2147483646 h 896"/>
                <a:gd name="T94" fmla="*/ 2147483646 w 928"/>
                <a:gd name="T95" fmla="*/ 2147483646 h 896"/>
                <a:gd name="T96" fmla="*/ 2147483646 w 928"/>
                <a:gd name="T97" fmla="*/ 2147483646 h 896"/>
                <a:gd name="T98" fmla="*/ 2147483646 w 928"/>
                <a:gd name="T99" fmla="*/ 2147483646 h 896"/>
                <a:gd name="T100" fmla="*/ 2147483646 w 928"/>
                <a:gd name="T101" fmla="*/ 2147483646 h 896"/>
                <a:gd name="T102" fmla="*/ 2147483646 w 928"/>
                <a:gd name="T103" fmla="*/ 2147483646 h 896"/>
                <a:gd name="T104" fmla="*/ 2147483646 w 928"/>
                <a:gd name="T105" fmla="*/ 2147483646 h 896"/>
                <a:gd name="T106" fmla="*/ 2147483646 w 928"/>
                <a:gd name="T107" fmla="*/ 2147483646 h 896"/>
                <a:gd name="T108" fmla="*/ 2147483646 w 928"/>
                <a:gd name="T109" fmla="*/ 2147483646 h 896"/>
                <a:gd name="T110" fmla="*/ 2147483646 w 928"/>
                <a:gd name="T111" fmla="*/ 2147483646 h 8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8"/>
                <a:gd name="T169" fmla="*/ 0 h 896"/>
                <a:gd name="T170" fmla="*/ 928 w 928"/>
                <a:gd name="T171" fmla="*/ 896 h 8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8" h="896">
                  <a:moveTo>
                    <a:pt x="0" y="442"/>
                  </a:moveTo>
                  <a:lnTo>
                    <a:pt x="0" y="453"/>
                  </a:lnTo>
                  <a:lnTo>
                    <a:pt x="1" y="429"/>
                  </a:lnTo>
                  <a:lnTo>
                    <a:pt x="3" y="406"/>
                  </a:lnTo>
                  <a:lnTo>
                    <a:pt x="6" y="384"/>
                  </a:lnTo>
                  <a:lnTo>
                    <a:pt x="9" y="362"/>
                  </a:lnTo>
                  <a:lnTo>
                    <a:pt x="14" y="339"/>
                  </a:lnTo>
                  <a:lnTo>
                    <a:pt x="21" y="318"/>
                  </a:lnTo>
                  <a:lnTo>
                    <a:pt x="27" y="298"/>
                  </a:lnTo>
                  <a:lnTo>
                    <a:pt x="37" y="277"/>
                  </a:lnTo>
                  <a:lnTo>
                    <a:pt x="45" y="256"/>
                  </a:lnTo>
                  <a:lnTo>
                    <a:pt x="54" y="237"/>
                  </a:lnTo>
                  <a:lnTo>
                    <a:pt x="65" y="218"/>
                  </a:lnTo>
                  <a:lnTo>
                    <a:pt x="78" y="200"/>
                  </a:lnTo>
                  <a:lnTo>
                    <a:pt x="91" y="181"/>
                  </a:lnTo>
                  <a:lnTo>
                    <a:pt x="104" y="165"/>
                  </a:lnTo>
                  <a:lnTo>
                    <a:pt x="118" y="147"/>
                  </a:lnTo>
                  <a:lnTo>
                    <a:pt x="133" y="133"/>
                  </a:lnTo>
                  <a:lnTo>
                    <a:pt x="149" y="117"/>
                  </a:lnTo>
                  <a:lnTo>
                    <a:pt x="165" y="102"/>
                  </a:lnTo>
                  <a:lnTo>
                    <a:pt x="182" y="90"/>
                  </a:lnTo>
                  <a:lnTo>
                    <a:pt x="200" y="77"/>
                  </a:lnTo>
                  <a:lnTo>
                    <a:pt x="219" y="66"/>
                  </a:lnTo>
                  <a:lnTo>
                    <a:pt x="238" y="54"/>
                  </a:lnTo>
                  <a:lnTo>
                    <a:pt x="257" y="45"/>
                  </a:lnTo>
                  <a:lnTo>
                    <a:pt x="277" y="35"/>
                  </a:lnTo>
                  <a:lnTo>
                    <a:pt x="297" y="27"/>
                  </a:lnTo>
                  <a:lnTo>
                    <a:pt x="318" y="19"/>
                  </a:lnTo>
                  <a:lnTo>
                    <a:pt x="341" y="14"/>
                  </a:lnTo>
                  <a:lnTo>
                    <a:pt x="363" y="8"/>
                  </a:lnTo>
                  <a:lnTo>
                    <a:pt x="385" y="5"/>
                  </a:lnTo>
                  <a:lnTo>
                    <a:pt x="408" y="2"/>
                  </a:lnTo>
                  <a:lnTo>
                    <a:pt x="430" y="0"/>
                  </a:lnTo>
                  <a:lnTo>
                    <a:pt x="454" y="0"/>
                  </a:lnTo>
                  <a:lnTo>
                    <a:pt x="475" y="0"/>
                  </a:lnTo>
                  <a:lnTo>
                    <a:pt x="498" y="0"/>
                  </a:lnTo>
                  <a:lnTo>
                    <a:pt x="522" y="2"/>
                  </a:lnTo>
                  <a:lnTo>
                    <a:pt x="544" y="5"/>
                  </a:lnTo>
                  <a:lnTo>
                    <a:pt x="566" y="8"/>
                  </a:lnTo>
                  <a:lnTo>
                    <a:pt x="589" y="14"/>
                  </a:lnTo>
                  <a:lnTo>
                    <a:pt x="610" y="19"/>
                  </a:lnTo>
                  <a:lnTo>
                    <a:pt x="630" y="27"/>
                  </a:lnTo>
                  <a:lnTo>
                    <a:pt x="651" y="35"/>
                  </a:lnTo>
                  <a:lnTo>
                    <a:pt x="672" y="45"/>
                  </a:lnTo>
                  <a:lnTo>
                    <a:pt x="691" y="54"/>
                  </a:lnTo>
                  <a:lnTo>
                    <a:pt x="710" y="66"/>
                  </a:lnTo>
                  <a:lnTo>
                    <a:pt x="728" y="77"/>
                  </a:lnTo>
                  <a:lnTo>
                    <a:pt x="746" y="90"/>
                  </a:lnTo>
                  <a:lnTo>
                    <a:pt x="763" y="102"/>
                  </a:lnTo>
                  <a:lnTo>
                    <a:pt x="779" y="117"/>
                  </a:lnTo>
                  <a:lnTo>
                    <a:pt x="795" y="133"/>
                  </a:lnTo>
                  <a:lnTo>
                    <a:pt x="811" y="147"/>
                  </a:lnTo>
                  <a:lnTo>
                    <a:pt x="826" y="165"/>
                  </a:lnTo>
                  <a:lnTo>
                    <a:pt x="838" y="181"/>
                  </a:lnTo>
                  <a:lnTo>
                    <a:pt x="851" y="200"/>
                  </a:lnTo>
                  <a:lnTo>
                    <a:pt x="862" y="218"/>
                  </a:lnTo>
                  <a:lnTo>
                    <a:pt x="874" y="237"/>
                  </a:lnTo>
                  <a:lnTo>
                    <a:pt x="883" y="256"/>
                  </a:lnTo>
                  <a:lnTo>
                    <a:pt x="893" y="277"/>
                  </a:lnTo>
                  <a:lnTo>
                    <a:pt x="901" y="298"/>
                  </a:lnTo>
                  <a:lnTo>
                    <a:pt x="909" y="318"/>
                  </a:lnTo>
                  <a:lnTo>
                    <a:pt x="914" y="339"/>
                  </a:lnTo>
                  <a:lnTo>
                    <a:pt x="920" y="362"/>
                  </a:lnTo>
                  <a:lnTo>
                    <a:pt x="923" y="384"/>
                  </a:lnTo>
                  <a:lnTo>
                    <a:pt x="926" y="406"/>
                  </a:lnTo>
                  <a:lnTo>
                    <a:pt x="928" y="429"/>
                  </a:lnTo>
                  <a:lnTo>
                    <a:pt x="928" y="453"/>
                  </a:lnTo>
                  <a:lnTo>
                    <a:pt x="928" y="442"/>
                  </a:lnTo>
                  <a:lnTo>
                    <a:pt x="928" y="466"/>
                  </a:lnTo>
                  <a:lnTo>
                    <a:pt x="926" y="488"/>
                  </a:lnTo>
                  <a:lnTo>
                    <a:pt x="923" y="510"/>
                  </a:lnTo>
                  <a:lnTo>
                    <a:pt x="920" y="533"/>
                  </a:lnTo>
                  <a:lnTo>
                    <a:pt x="914" y="555"/>
                  </a:lnTo>
                  <a:lnTo>
                    <a:pt x="909" y="576"/>
                  </a:lnTo>
                  <a:lnTo>
                    <a:pt x="901" y="598"/>
                  </a:lnTo>
                  <a:lnTo>
                    <a:pt x="893" y="619"/>
                  </a:lnTo>
                  <a:lnTo>
                    <a:pt x="883" y="638"/>
                  </a:lnTo>
                  <a:lnTo>
                    <a:pt x="874" y="658"/>
                  </a:lnTo>
                  <a:lnTo>
                    <a:pt x="862" y="677"/>
                  </a:lnTo>
                  <a:lnTo>
                    <a:pt x="851" y="696"/>
                  </a:lnTo>
                  <a:lnTo>
                    <a:pt x="838" y="714"/>
                  </a:lnTo>
                  <a:lnTo>
                    <a:pt x="826" y="730"/>
                  </a:lnTo>
                  <a:lnTo>
                    <a:pt x="811" y="747"/>
                  </a:lnTo>
                  <a:lnTo>
                    <a:pt x="795" y="763"/>
                  </a:lnTo>
                  <a:lnTo>
                    <a:pt x="779" y="778"/>
                  </a:lnTo>
                  <a:lnTo>
                    <a:pt x="763" y="792"/>
                  </a:lnTo>
                  <a:lnTo>
                    <a:pt x="746" y="805"/>
                  </a:lnTo>
                  <a:lnTo>
                    <a:pt x="728" y="818"/>
                  </a:lnTo>
                  <a:lnTo>
                    <a:pt x="710" y="830"/>
                  </a:lnTo>
                  <a:lnTo>
                    <a:pt x="691" y="840"/>
                  </a:lnTo>
                  <a:lnTo>
                    <a:pt x="672" y="851"/>
                  </a:lnTo>
                  <a:lnTo>
                    <a:pt x="651" y="859"/>
                  </a:lnTo>
                  <a:lnTo>
                    <a:pt x="630" y="867"/>
                  </a:lnTo>
                  <a:lnTo>
                    <a:pt x="610" y="875"/>
                  </a:lnTo>
                  <a:lnTo>
                    <a:pt x="589" y="882"/>
                  </a:lnTo>
                  <a:lnTo>
                    <a:pt x="566" y="886"/>
                  </a:lnTo>
                  <a:lnTo>
                    <a:pt x="544" y="890"/>
                  </a:lnTo>
                  <a:lnTo>
                    <a:pt x="522" y="893"/>
                  </a:lnTo>
                  <a:lnTo>
                    <a:pt x="498" y="894"/>
                  </a:lnTo>
                  <a:lnTo>
                    <a:pt x="475" y="896"/>
                  </a:lnTo>
                  <a:lnTo>
                    <a:pt x="454" y="896"/>
                  </a:lnTo>
                  <a:lnTo>
                    <a:pt x="430" y="894"/>
                  </a:lnTo>
                  <a:lnTo>
                    <a:pt x="408" y="893"/>
                  </a:lnTo>
                  <a:lnTo>
                    <a:pt x="385" y="890"/>
                  </a:lnTo>
                  <a:lnTo>
                    <a:pt x="363" y="886"/>
                  </a:lnTo>
                  <a:lnTo>
                    <a:pt x="341" y="882"/>
                  </a:lnTo>
                  <a:lnTo>
                    <a:pt x="318" y="875"/>
                  </a:lnTo>
                  <a:lnTo>
                    <a:pt x="297" y="867"/>
                  </a:lnTo>
                  <a:lnTo>
                    <a:pt x="277" y="859"/>
                  </a:lnTo>
                  <a:lnTo>
                    <a:pt x="257" y="851"/>
                  </a:lnTo>
                  <a:lnTo>
                    <a:pt x="238" y="840"/>
                  </a:lnTo>
                  <a:lnTo>
                    <a:pt x="219" y="830"/>
                  </a:lnTo>
                  <a:lnTo>
                    <a:pt x="200" y="818"/>
                  </a:lnTo>
                  <a:lnTo>
                    <a:pt x="182" y="805"/>
                  </a:lnTo>
                  <a:lnTo>
                    <a:pt x="165" y="792"/>
                  </a:lnTo>
                  <a:lnTo>
                    <a:pt x="149" y="778"/>
                  </a:lnTo>
                  <a:lnTo>
                    <a:pt x="133" y="763"/>
                  </a:lnTo>
                  <a:lnTo>
                    <a:pt x="118" y="747"/>
                  </a:lnTo>
                  <a:lnTo>
                    <a:pt x="104" y="730"/>
                  </a:lnTo>
                  <a:lnTo>
                    <a:pt x="91" y="714"/>
                  </a:lnTo>
                  <a:lnTo>
                    <a:pt x="78" y="696"/>
                  </a:lnTo>
                  <a:lnTo>
                    <a:pt x="65" y="677"/>
                  </a:lnTo>
                  <a:lnTo>
                    <a:pt x="54" y="658"/>
                  </a:lnTo>
                  <a:lnTo>
                    <a:pt x="45" y="638"/>
                  </a:lnTo>
                  <a:lnTo>
                    <a:pt x="37" y="619"/>
                  </a:lnTo>
                  <a:lnTo>
                    <a:pt x="27" y="598"/>
                  </a:lnTo>
                  <a:lnTo>
                    <a:pt x="21" y="576"/>
                  </a:lnTo>
                  <a:lnTo>
                    <a:pt x="14" y="555"/>
                  </a:lnTo>
                  <a:lnTo>
                    <a:pt x="9" y="533"/>
                  </a:lnTo>
                  <a:lnTo>
                    <a:pt x="6" y="510"/>
                  </a:lnTo>
                  <a:lnTo>
                    <a:pt x="3" y="488"/>
                  </a:lnTo>
                  <a:lnTo>
                    <a:pt x="1" y="466"/>
                  </a:lnTo>
                  <a:lnTo>
                    <a:pt x="0" y="442"/>
                  </a:lnTo>
                  <a:close/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1" name="Freeform 19">
              <a:extLst>
                <a:ext uri="{FF2B5EF4-FFF2-40B4-BE49-F238E27FC236}">
                  <a16:creationId xmlns:a16="http://schemas.microsoft.com/office/drawing/2014/main" id="{DEEDBCFB-9E3E-CE44-8B4F-7CBD03FC0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5413" y="5022850"/>
              <a:ext cx="127000" cy="127000"/>
            </a:xfrm>
            <a:custGeom>
              <a:avLst/>
              <a:gdLst>
                <a:gd name="T0" fmla="*/ 2147483646 w 160"/>
                <a:gd name="T1" fmla="*/ 2147483646 h 160"/>
                <a:gd name="T2" fmla="*/ 0 w 160"/>
                <a:gd name="T3" fmla="*/ 0 h 160"/>
                <a:gd name="T4" fmla="*/ 2147483646 w 160"/>
                <a:gd name="T5" fmla="*/ 2147483646 h 160"/>
                <a:gd name="T6" fmla="*/ 2147483646 w 160"/>
                <a:gd name="T7" fmla="*/ 2147483646 h 160"/>
                <a:gd name="T8" fmla="*/ 2147483646 w 160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160"/>
                <a:gd name="T17" fmla="*/ 160 w 16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160">
                  <a:moveTo>
                    <a:pt x="160" y="96"/>
                  </a:moveTo>
                  <a:lnTo>
                    <a:pt x="0" y="0"/>
                  </a:lnTo>
                  <a:lnTo>
                    <a:pt x="96" y="160"/>
                  </a:lnTo>
                  <a:lnTo>
                    <a:pt x="128" y="128"/>
                  </a:lnTo>
                  <a:lnTo>
                    <a:pt x="160" y="96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72" name="Freeform 22">
              <a:extLst>
                <a:ext uri="{FF2B5EF4-FFF2-40B4-BE49-F238E27FC236}">
                  <a16:creationId xmlns:a16="http://schemas.microsoft.com/office/drawing/2014/main" id="{A51C3A76-3337-6B43-8C1A-57305E653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213" y="4464050"/>
              <a:ext cx="736600" cy="711200"/>
            </a:xfrm>
            <a:custGeom>
              <a:avLst/>
              <a:gdLst>
                <a:gd name="T0" fmla="*/ 2147483646 w 928"/>
                <a:gd name="T1" fmla="*/ 2147483646 h 896"/>
                <a:gd name="T2" fmla="*/ 2147483646 w 928"/>
                <a:gd name="T3" fmla="*/ 2147483646 h 896"/>
                <a:gd name="T4" fmla="*/ 2147483646 w 928"/>
                <a:gd name="T5" fmla="*/ 2147483646 h 896"/>
                <a:gd name="T6" fmla="*/ 2147483646 w 928"/>
                <a:gd name="T7" fmla="*/ 2147483646 h 896"/>
                <a:gd name="T8" fmla="*/ 2147483646 w 928"/>
                <a:gd name="T9" fmla="*/ 2147483646 h 896"/>
                <a:gd name="T10" fmla="*/ 2147483646 w 928"/>
                <a:gd name="T11" fmla="*/ 2147483646 h 896"/>
                <a:gd name="T12" fmla="*/ 2147483646 w 928"/>
                <a:gd name="T13" fmla="*/ 2147483646 h 896"/>
                <a:gd name="T14" fmla="*/ 2147483646 w 928"/>
                <a:gd name="T15" fmla="*/ 2147483646 h 896"/>
                <a:gd name="T16" fmla="*/ 2147483646 w 928"/>
                <a:gd name="T17" fmla="*/ 2147483646 h 896"/>
                <a:gd name="T18" fmla="*/ 2147483646 w 928"/>
                <a:gd name="T19" fmla="*/ 2147483646 h 896"/>
                <a:gd name="T20" fmla="*/ 2147483646 w 928"/>
                <a:gd name="T21" fmla="*/ 0 h 896"/>
                <a:gd name="T22" fmla="*/ 2147483646 w 928"/>
                <a:gd name="T23" fmla="*/ 0 h 896"/>
                <a:gd name="T24" fmla="*/ 2147483646 w 928"/>
                <a:gd name="T25" fmla="*/ 2147483646 h 896"/>
                <a:gd name="T26" fmla="*/ 2147483646 w 928"/>
                <a:gd name="T27" fmla="*/ 2147483646 h 896"/>
                <a:gd name="T28" fmla="*/ 2147483646 w 928"/>
                <a:gd name="T29" fmla="*/ 2147483646 h 896"/>
                <a:gd name="T30" fmla="*/ 2147483646 w 928"/>
                <a:gd name="T31" fmla="*/ 2147483646 h 896"/>
                <a:gd name="T32" fmla="*/ 2147483646 w 928"/>
                <a:gd name="T33" fmla="*/ 2147483646 h 896"/>
                <a:gd name="T34" fmla="*/ 2147483646 w 928"/>
                <a:gd name="T35" fmla="*/ 2147483646 h 896"/>
                <a:gd name="T36" fmla="*/ 2147483646 w 928"/>
                <a:gd name="T37" fmla="*/ 2147483646 h 896"/>
                <a:gd name="T38" fmla="*/ 2147483646 w 928"/>
                <a:gd name="T39" fmla="*/ 2147483646 h 896"/>
                <a:gd name="T40" fmla="*/ 2147483646 w 928"/>
                <a:gd name="T41" fmla="*/ 2147483646 h 896"/>
                <a:gd name="T42" fmla="*/ 2147483646 w 928"/>
                <a:gd name="T43" fmla="*/ 2147483646 h 896"/>
                <a:gd name="T44" fmla="*/ 2147483646 w 928"/>
                <a:gd name="T45" fmla="*/ 2147483646 h 896"/>
                <a:gd name="T46" fmla="*/ 2147483646 w 928"/>
                <a:gd name="T47" fmla="*/ 2147483646 h 896"/>
                <a:gd name="T48" fmla="*/ 2147483646 w 928"/>
                <a:gd name="T49" fmla="*/ 2147483646 h 896"/>
                <a:gd name="T50" fmla="*/ 2147483646 w 928"/>
                <a:gd name="T51" fmla="*/ 2147483646 h 896"/>
                <a:gd name="T52" fmla="*/ 2147483646 w 928"/>
                <a:gd name="T53" fmla="*/ 2147483646 h 896"/>
                <a:gd name="T54" fmla="*/ 2147483646 w 928"/>
                <a:gd name="T55" fmla="*/ 2147483646 h 896"/>
                <a:gd name="T56" fmla="*/ 2147483646 w 928"/>
                <a:gd name="T57" fmla="*/ 2147483646 h 896"/>
                <a:gd name="T58" fmla="*/ 2147483646 w 928"/>
                <a:gd name="T59" fmla="*/ 2147483646 h 896"/>
                <a:gd name="T60" fmla="*/ 2147483646 w 928"/>
                <a:gd name="T61" fmla="*/ 2147483646 h 896"/>
                <a:gd name="T62" fmla="*/ 2147483646 w 928"/>
                <a:gd name="T63" fmla="*/ 2147483646 h 896"/>
                <a:gd name="T64" fmla="*/ 2147483646 w 928"/>
                <a:gd name="T65" fmla="*/ 2147483646 h 896"/>
                <a:gd name="T66" fmla="*/ 2147483646 w 928"/>
                <a:gd name="T67" fmla="*/ 2147483646 h 896"/>
                <a:gd name="T68" fmla="*/ 2147483646 w 928"/>
                <a:gd name="T69" fmla="*/ 2147483646 h 896"/>
                <a:gd name="T70" fmla="*/ 2147483646 w 928"/>
                <a:gd name="T71" fmla="*/ 2147483646 h 896"/>
                <a:gd name="T72" fmla="*/ 2147483646 w 928"/>
                <a:gd name="T73" fmla="*/ 2147483646 h 896"/>
                <a:gd name="T74" fmla="*/ 2147483646 w 928"/>
                <a:gd name="T75" fmla="*/ 2147483646 h 896"/>
                <a:gd name="T76" fmla="*/ 2147483646 w 928"/>
                <a:gd name="T77" fmla="*/ 2147483646 h 896"/>
                <a:gd name="T78" fmla="*/ 2147483646 w 928"/>
                <a:gd name="T79" fmla="*/ 2147483646 h 896"/>
                <a:gd name="T80" fmla="*/ 2147483646 w 928"/>
                <a:gd name="T81" fmla="*/ 2147483646 h 896"/>
                <a:gd name="T82" fmla="*/ 2147483646 w 928"/>
                <a:gd name="T83" fmla="*/ 2147483646 h 896"/>
                <a:gd name="T84" fmla="*/ 2147483646 w 928"/>
                <a:gd name="T85" fmla="*/ 2147483646 h 896"/>
                <a:gd name="T86" fmla="*/ 2147483646 w 928"/>
                <a:gd name="T87" fmla="*/ 2147483646 h 896"/>
                <a:gd name="T88" fmla="*/ 2147483646 w 928"/>
                <a:gd name="T89" fmla="*/ 2147483646 h 896"/>
                <a:gd name="T90" fmla="*/ 2147483646 w 928"/>
                <a:gd name="T91" fmla="*/ 2147483646 h 896"/>
                <a:gd name="T92" fmla="*/ 2147483646 w 928"/>
                <a:gd name="T93" fmla="*/ 2147483646 h 896"/>
                <a:gd name="T94" fmla="*/ 2147483646 w 928"/>
                <a:gd name="T95" fmla="*/ 2147483646 h 896"/>
                <a:gd name="T96" fmla="*/ 2147483646 w 928"/>
                <a:gd name="T97" fmla="*/ 2147483646 h 896"/>
                <a:gd name="T98" fmla="*/ 2147483646 w 928"/>
                <a:gd name="T99" fmla="*/ 2147483646 h 896"/>
                <a:gd name="T100" fmla="*/ 2147483646 w 928"/>
                <a:gd name="T101" fmla="*/ 2147483646 h 896"/>
                <a:gd name="T102" fmla="*/ 2147483646 w 928"/>
                <a:gd name="T103" fmla="*/ 2147483646 h 896"/>
                <a:gd name="T104" fmla="*/ 2147483646 w 928"/>
                <a:gd name="T105" fmla="*/ 2147483646 h 896"/>
                <a:gd name="T106" fmla="*/ 2147483646 w 928"/>
                <a:gd name="T107" fmla="*/ 2147483646 h 896"/>
                <a:gd name="T108" fmla="*/ 2147483646 w 928"/>
                <a:gd name="T109" fmla="*/ 2147483646 h 896"/>
                <a:gd name="T110" fmla="*/ 2147483646 w 928"/>
                <a:gd name="T111" fmla="*/ 2147483646 h 8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8"/>
                <a:gd name="T169" fmla="*/ 0 h 896"/>
                <a:gd name="T170" fmla="*/ 928 w 928"/>
                <a:gd name="T171" fmla="*/ 896 h 8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8" h="896">
                  <a:moveTo>
                    <a:pt x="0" y="442"/>
                  </a:moveTo>
                  <a:lnTo>
                    <a:pt x="0" y="453"/>
                  </a:lnTo>
                  <a:lnTo>
                    <a:pt x="1" y="429"/>
                  </a:lnTo>
                  <a:lnTo>
                    <a:pt x="3" y="406"/>
                  </a:lnTo>
                  <a:lnTo>
                    <a:pt x="6" y="384"/>
                  </a:lnTo>
                  <a:lnTo>
                    <a:pt x="9" y="362"/>
                  </a:lnTo>
                  <a:lnTo>
                    <a:pt x="14" y="339"/>
                  </a:lnTo>
                  <a:lnTo>
                    <a:pt x="21" y="318"/>
                  </a:lnTo>
                  <a:lnTo>
                    <a:pt x="27" y="298"/>
                  </a:lnTo>
                  <a:lnTo>
                    <a:pt x="37" y="277"/>
                  </a:lnTo>
                  <a:lnTo>
                    <a:pt x="45" y="256"/>
                  </a:lnTo>
                  <a:lnTo>
                    <a:pt x="54" y="237"/>
                  </a:lnTo>
                  <a:lnTo>
                    <a:pt x="65" y="218"/>
                  </a:lnTo>
                  <a:lnTo>
                    <a:pt x="78" y="200"/>
                  </a:lnTo>
                  <a:lnTo>
                    <a:pt x="91" y="181"/>
                  </a:lnTo>
                  <a:lnTo>
                    <a:pt x="104" y="165"/>
                  </a:lnTo>
                  <a:lnTo>
                    <a:pt x="118" y="147"/>
                  </a:lnTo>
                  <a:lnTo>
                    <a:pt x="133" y="133"/>
                  </a:lnTo>
                  <a:lnTo>
                    <a:pt x="149" y="117"/>
                  </a:lnTo>
                  <a:lnTo>
                    <a:pt x="165" y="102"/>
                  </a:lnTo>
                  <a:lnTo>
                    <a:pt x="182" y="90"/>
                  </a:lnTo>
                  <a:lnTo>
                    <a:pt x="200" y="77"/>
                  </a:lnTo>
                  <a:lnTo>
                    <a:pt x="219" y="66"/>
                  </a:lnTo>
                  <a:lnTo>
                    <a:pt x="238" y="54"/>
                  </a:lnTo>
                  <a:lnTo>
                    <a:pt x="257" y="45"/>
                  </a:lnTo>
                  <a:lnTo>
                    <a:pt x="277" y="35"/>
                  </a:lnTo>
                  <a:lnTo>
                    <a:pt x="297" y="27"/>
                  </a:lnTo>
                  <a:lnTo>
                    <a:pt x="318" y="19"/>
                  </a:lnTo>
                  <a:lnTo>
                    <a:pt x="341" y="14"/>
                  </a:lnTo>
                  <a:lnTo>
                    <a:pt x="363" y="8"/>
                  </a:lnTo>
                  <a:lnTo>
                    <a:pt x="385" y="5"/>
                  </a:lnTo>
                  <a:lnTo>
                    <a:pt x="408" y="2"/>
                  </a:lnTo>
                  <a:lnTo>
                    <a:pt x="430" y="0"/>
                  </a:lnTo>
                  <a:lnTo>
                    <a:pt x="454" y="0"/>
                  </a:lnTo>
                  <a:lnTo>
                    <a:pt x="475" y="0"/>
                  </a:lnTo>
                  <a:lnTo>
                    <a:pt x="498" y="0"/>
                  </a:lnTo>
                  <a:lnTo>
                    <a:pt x="522" y="2"/>
                  </a:lnTo>
                  <a:lnTo>
                    <a:pt x="544" y="5"/>
                  </a:lnTo>
                  <a:lnTo>
                    <a:pt x="566" y="8"/>
                  </a:lnTo>
                  <a:lnTo>
                    <a:pt x="589" y="14"/>
                  </a:lnTo>
                  <a:lnTo>
                    <a:pt x="610" y="19"/>
                  </a:lnTo>
                  <a:lnTo>
                    <a:pt x="630" y="27"/>
                  </a:lnTo>
                  <a:lnTo>
                    <a:pt x="651" y="35"/>
                  </a:lnTo>
                  <a:lnTo>
                    <a:pt x="672" y="45"/>
                  </a:lnTo>
                  <a:lnTo>
                    <a:pt x="691" y="54"/>
                  </a:lnTo>
                  <a:lnTo>
                    <a:pt x="710" y="66"/>
                  </a:lnTo>
                  <a:lnTo>
                    <a:pt x="728" y="77"/>
                  </a:lnTo>
                  <a:lnTo>
                    <a:pt x="746" y="90"/>
                  </a:lnTo>
                  <a:lnTo>
                    <a:pt x="763" y="102"/>
                  </a:lnTo>
                  <a:lnTo>
                    <a:pt x="779" y="117"/>
                  </a:lnTo>
                  <a:lnTo>
                    <a:pt x="795" y="133"/>
                  </a:lnTo>
                  <a:lnTo>
                    <a:pt x="811" y="147"/>
                  </a:lnTo>
                  <a:lnTo>
                    <a:pt x="826" y="165"/>
                  </a:lnTo>
                  <a:lnTo>
                    <a:pt x="838" y="181"/>
                  </a:lnTo>
                  <a:lnTo>
                    <a:pt x="851" y="200"/>
                  </a:lnTo>
                  <a:lnTo>
                    <a:pt x="862" y="218"/>
                  </a:lnTo>
                  <a:lnTo>
                    <a:pt x="874" y="237"/>
                  </a:lnTo>
                  <a:lnTo>
                    <a:pt x="883" y="256"/>
                  </a:lnTo>
                  <a:lnTo>
                    <a:pt x="893" y="277"/>
                  </a:lnTo>
                  <a:lnTo>
                    <a:pt x="901" y="298"/>
                  </a:lnTo>
                  <a:lnTo>
                    <a:pt x="909" y="318"/>
                  </a:lnTo>
                  <a:lnTo>
                    <a:pt x="914" y="339"/>
                  </a:lnTo>
                  <a:lnTo>
                    <a:pt x="920" y="362"/>
                  </a:lnTo>
                  <a:lnTo>
                    <a:pt x="923" y="384"/>
                  </a:lnTo>
                  <a:lnTo>
                    <a:pt x="926" y="406"/>
                  </a:lnTo>
                  <a:lnTo>
                    <a:pt x="928" y="429"/>
                  </a:lnTo>
                  <a:lnTo>
                    <a:pt x="928" y="453"/>
                  </a:lnTo>
                  <a:lnTo>
                    <a:pt x="928" y="442"/>
                  </a:lnTo>
                  <a:lnTo>
                    <a:pt x="928" y="466"/>
                  </a:lnTo>
                  <a:lnTo>
                    <a:pt x="926" y="488"/>
                  </a:lnTo>
                  <a:lnTo>
                    <a:pt x="923" y="510"/>
                  </a:lnTo>
                  <a:lnTo>
                    <a:pt x="920" y="533"/>
                  </a:lnTo>
                  <a:lnTo>
                    <a:pt x="914" y="555"/>
                  </a:lnTo>
                  <a:lnTo>
                    <a:pt x="909" y="576"/>
                  </a:lnTo>
                  <a:lnTo>
                    <a:pt x="901" y="598"/>
                  </a:lnTo>
                  <a:lnTo>
                    <a:pt x="893" y="619"/>
                  </a:lnTo>
                  <a:lnTo>
                    <a:pt x="883" y="638"/>
                  </a:lnTo>
                  <a:lnTo>
                    <a:pt x="874" y="658"/>
                  </a:lnTo>
                  <a:lnTo>
                    <a:pt x="862" y="677"/>
                  </a:lnTo>
                  <a:lnTo>
                    <a:pt x="851" y="696"/>
                  </a:lnTo>
                  <a:lnTo>
                    <a:pt x="838" y="714"/>
                  </a:lnTo>
                  <a:lnTo>
                    <a:pt x="826" y="730"/>
                  </a:lnTo>
                  <a:lnTo>
                    <a:pt x="811" y="747"/>
                  </a:lnTo>
                  <a:lnTo>
                    <a:pt x="795" y="763"/>
                  </a:lnTo>
                  <a:lnTo>
                    <a:pt x="779" y="778"/>
                  </a:lnTo>
                  <a:lnTo>
                    <a:pt x="763" y="792"/>
                  </a:lnTo>
                  <a:lnTo>
                    <a:pt x="746" y="805"/>
                  </a:lnTo>
                  <a:lnTo>
                    <a:pt x="728" y="818"/>
                  </a:lnTo>
                  <a:lnTo>
                    <a:pt x="710" y="830"/>
                  </a:lnTo>
                  <a:lnTo>
                    <a:pt x="691" y="840"/>
                  </a:lnTo>
                  <a:lnTo>
                    <a:pt x="672" y="851"/>
                  </a:lnTo>
                  <a:lnTo>
                    <a:pt x="651" y="859"/>
                  </a:lnTo>
                  <a:lnTo>
                    <a:pt x="630" y="867"/>
                  </a:lnTo>
                  <a:lnTo>
                    <a:pt x="610" y="875"/>
                  </a:lnTo>
                  <a:lnTo>
                    <a:pt x="589" y="882"/>
                  </a:lnTo>
                  <a:lnTo>
                    <a:pt x="566" y="886"/>
                  </a:lnTo>
                  <a:lnTo>
                    <a:pt x="544" y="890"/>
                  </a:lnTo>
                  <a:lnTo>
                    <a:pt x="522" y="893"/>
                  </a:lnTo>
                  <a:lnTo>
                    <a:pt x="498" y="894"/>
                  </a:lnTo>
                  <a:lnTo>
                    <a:pt x="475" y="896"/>
                  </a:lnTo>
                  <a:lnTo>
                    <a:pt x="454" y="896"/>
                  </a:lnTo>
                  <a:lnTo>
                    <a:pt x="430" y="894"/>
                  </a:lnTo>
                  <a:lnTo>
                    <a:pt x="408" y="893"/>
                  </a:lnTo>
                  <a:lnTo>
                    <a:pt x="385" y="890"/>
                  </a:lnTo>
                  <a:lnTo>
                    <a:pt x="363" y="886"/>
                  </a:lnTo>
                  <a:lnTo>
                    <a:pt x="341" y="882"/>
                  </a:lnTo>
                  <a:lnTo>
                    <a:pt x="318" y="875"/>
                  </a:lnTo>
                  <a:lnTo>
                    <a:pt x="297" y="867"/>
                  </a:lnTo>
                  <a:lnTo>
                    <a:pt x="277" y="859"/>
                  </a:lnTo>
                  <a:lnTo>
                    <a:pt x="257" y="851"/>
                  </a:lnTo>
                  <a:lnTo>
                    <a:pt x="238" y="840"/>
                  </a:lnTo>
                  <a:lnTo>
                    <a:pt x="219" y="830"/>
                  </a:lnTo>
                  <a:lnTo>
                    <a:pt x="200" y="818"/>
                  </a:lnTo>
                  <a:lnTo>
                    <a:pt x="182" y="805"/>
                  </a:lnTo>
                  <a:lnTo>
                    <a:pt x="165" y="792"/>
                  </a:lnTo>
                  <a:lnTo>
                    <a:pt x="149" y="778"/>
                  </a:lnTo>
                  <a:lnTo>
                    <a:pt x="133" y="763"/>
                  </a:lnTo>
                  <a:lnTo>
                    <a:pt x="118" y="747"/>
                  </a:lnTo>
                  <a:lnTo>
                    <a:pt x="104" y="730"/>
                  </a:lnTo>
                  <a:lnTo>
                    <a:pt x="91" y="714"/>
                  </a:lnTo>
                  <a:lnTo>
                    <a:pt x="78" y="696"/>
                  </a:lnTo>
                  <a:lnTo>
                    <a:pt x="65" y="677"/>
                  </a:lnTo>
                  <a:lnTo>
                    <a:pt x="54" y="658"/>
                  </a:lnTo>
                  <a:lnTo>
                    <a:pt x="45" y="638"/>
                  </a:lnTo>
                  <a:lnTo>
                    <a:pt x="37" y="619"/>
                  </a:lnTo>
                  <a:lnTo>
                    <a:pt x="27" y="598"/>
                  </a:lnTo>
                  <a:lnTo>
                    <a:pt x="21" y="576"/>
                  </a:lnTo>
                  <a:lnTo>
                    <a:pt x="14" y="555"/>
                  </a:lnTo>
                  <a:lnTo>
                    <a:pt x="9" y="533"/>
                  </a:lnTo>
                  <a:lnTo>
                    <a:pt x="6" y="510"/>
                  </a:lnTo>
                  <a:lnTo>
                    <a:pt x="3" y="488"/>
                  </a:lnTo>
                  <a:lnTo>
                    <a:pt x="1" y="466"/>
                  </a:lnTo>
                  <a:lnTo>
                    <a:pt x="0" y="442"/>
                  </a:lnTo>
                  <a:close/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3" name="Freeform 24">
              <a:extLst>
                <a:ext uri="{FF2B5EF4-FFF2-40B4-BE49-F238E27FC236}">
                  <a16:creationId xmlns:a16="http://schemas.microsoft.com/office/drawing/2014/main" id="{F7028E34-14D3-1645-ABB6-2FEBF84E1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8213" y="3041650"/>
              <a:ext cx="101600" cy="152400"/>
            </a:xfrm>
            <a:custGeom>
              <a:avLst/>
              <a:gdLst>
                <a:gd name="T0" fmla="*/ 2147483646 w 128"/>
                <a:gd name="T1" fmla="*/ 2147483646 h 192"/>
                <a:gd name="T2" fmla="*/ 0 w 128"/>
                <a:gd name="T3" fmla="*/ 0 h 192"/>
                <a:gd name="T4" fmla="*/ 2147483646 w 128"/>
                <a:gd name="T5" fmla="*/ 2147483646 h 192"/>
                <a:gd name="T6" fmla="*/ 2147483646 w 128"/>
                <a:gd name="T7" fmla="*/ 2147483646 h 192"/>
                <a:gd name="T8" fmla="*/ 2147483646 w 128"/>
                <a:gd name="T9" fmla="*/ 2147483646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192"/>
                <a:gd name="T17" fmla="*/ 128 w 128"/>
                <a:gd name="T18" fmla="*/ 192 h 1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192">
                  <a:moveTo>
                    <a:pt x="128" y="160"/>
                  </a:moveTo>
                  <a:lnTo>
                    <a:pt x="0" y="0"/>
                  </a:lnTo>
                  <a:lnTo>
                    <a:pt x="32" y="192"/>
                  </a:lnTo>
                  <a:lnTo>
                    <a:pt x="64" y="192"/>
                  </a:lnTo>
                  <a:lnTo>
                    <a:pt x="128" y="160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74" name="Freeform 25">
              <a:extLst>
                <a:ext uri="{FF2B5EF4-FFF2-40B4-BE49-F238E27FC236}">
                  <a16:creationId xmlns:a16="http://schemas.microsoft.com/office/drawing/2014/main" id="{31766D90-5FDE-A945-BC94-6E47F874D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0125" y="3195637"/>
              <a:ext cx="65088" cy="542925"/>
            </a:xfrm>
            <a:custGeom>
              <a:avLst/>
              <a:gdLst>
                <a:gd name="T0" fmla="*/ 2147483646 w 82"/>
                <a:gd name="T1" fmla="*/ 2147483646 h 684"/>
                <a:gd name="T2" fmla="*/ 2147483646 w 82"/>
                <a:gd name="T3" fmla="*/ 2147483646 h 684"/>
                <a:gd name="T4" fmla="*/ 2147483646 w 82"/>
                <a:gd name="T5" fmla="*/ 2147483646 h 684"/>
                <a:gd name="T6" fmla="*/ 2147483646 w 82"/>
                <a:gd name="T7" fmla="*/ 2147483646 h 684"/>
                <a:gd name="T8" fmla="*/ 2147483646 w 82"/>
                <a:gd name="T9" fmla="*/ 2147483646 h 684"/>
                <a:gd name="T10" fmla="*/ 2147483646 w 82"/>
                <a:gd name="T11" fmla="*/ 2147483646 h 684"/>
                <a:gd name="T12" fmla="*/ 2147483646 w 82"/>
                <a:gd name="T13" fmla="*/ 2147483646 h 684"/>
                <a:gd name="T14" fmla="*/ 2147483646 w 82"/>
                <a:gd name="T15" fmla="*/ 2147483646 h 684"/>
                <a:gd name="T16" fmla="*/ 2147483646 w 82"/>
                <a:gd name="T17" fmla="*/ 2147483646 h 684"/>
                <a:gd name="T18" fmla="*/ 2147483646 w 82"/>
                <a:gd name="T19" fmla="*/ 2147483646 h 684"/>
                <a:gd name="T20" fmla="*/ 2147483646 w 82"/>
                <a:gd name="T21" fmla="*/ 2147483646 h 684"/>
                <a:gd name="T22" fmla="*/ 2147483646 w 82"/>
                <a:gd name="T23" fmla="*/ 2147483646 h 684"/>
                <a:gd name="T24" fmla="*/ 2147483646 w 82"/>
                <a:gd name="T25" fmla="*/ 2147483646 h 684"/>
                <a:gd name="T26" fmla="*/ 2147483646 w 82"/>
                <a:gd name="T27" fmla="*/ 2147483646 h 684"/>
                <a:gd name="T28" fmla="*/ 2147483646 w 82"/>
                <a:gd name="T29" fmla="*/ 2147483646 h 684"/>
                <a:gd name="T30" fmla="*/ 2147483646 w 82"/>
                <a:gd name="T31" fmla="*/ 2147483646 h 684"/>
                <a:gd name="T32" fmla="*/ 2147483646 w 82"/>
                <a:gd name="T33" fmla="*/ 2147483646 h 684"/>
                <a:gd name="T34" fmla="*/ 2147483646 w 82"/>
                <a:gd name="T35" fmla="*/ 2147483646 h 684"/>
                <a:gd name="T36" fmla="*/ 2147483646 w 82"/>
                <a:gd name="T37" fmla="*/ 2147483646 h 684"/>
                <a:gd name="T38" fmla="*/ 2147483646 w 82"/>
                <a:gd name="T39" fmla="*/ 2147483646 h 684"/>
                <a:gd name="T40" fmla="*/ 2147483646 w 82"/>
                <a:gd name="T41" fmla="*/ 2147483646 h 684"/>
                <a:gd name="T42" fmla="*/ 2147483646 w 82"/>
                <a:gd name="T43" fmla="*/ 2147483646 h 684"/>
                <a:gd name="T44" fmla="*/ 2147483646 w 82"/>
                <a:gd name="T45" fmla="*/ 2147483646 h 684"/>
                <a:gd name="T46" fmla="*/ 2147483646 w 82"/>
                <a:gd name="T47" fmla="*/ 2147483646 h 684"/>
                <a:gd name="T48" fmla="*/ 2147483646 w 82"/>
                <a:gd name="T49" fmla="*/ 2147483646 h 684"/>
                <a:gd name="T50" fmla="*/ 2147483646 w 82"/>
                <a:gd name="T51" fmla="*/ 2147483646 h 684"/>
                <a:gd name="T52" fmla="*/ 2147483646 w 82"/>
                <a:gd name="T53" fmla="*/ 2147483646 h 684"/>
                <a:gd name="T54" fmla="*/ 2147483646 w 82"/>
                <a:gd name="T55" fmla="*/ 2147483646 h 684"/>
                <a:gd name="T56" fmla="*/ 2147483646 w 82"/>
                <a:gd name="T57" fmla="*/ 2147483646 h 684"/>
                <a:gd name="T58" fmla="*/ 2147483646 w 82"/>
                <a:gd name="T59" fmla="*/ 2147483646 h 684"/>
                <a:gd name="T60" fmla="*/ 2147483646 w 82"/>
                <a:gd name="T61" fmla="*/ 2147483646 h 684"/>
                <a:gd name="T62" fmla="*/ 2147483646 w 82"/>
                <a:gd name="T63" fmla="*/ 2147483646 h 684"/>
                <a:gd name="T64" fmla="*/ 2147483646 w 82"/>
                <a:gd name="T65" fmla="*/ 2147483646 h 684"/>
                <a:gd name="T66" fmla="*/ 2147483646 w 82"/>
                <a:gd name="T67" fmla="*/ 2147483646 h 684"/>
                <a:gd name="T68" fmla="*/ 2147483646 w 82"/>
                <a:gd name="T69" fmla="*/ 2147483646 h 684"/>
                <a:gd name="T70" fmla="*/ 2147483646 w 82"/>
                <a:gd name="T71" fmla="*/ 2147483646 h 684"/>
                <a:gd name="T72" fmla="*/ 2147483646 w 82"/>
                <a:gd name="T73" fmla="*/ 2147483646 h 684"/>
                <a:gd name="T74" fmla="*/ 2147483646 w 82"/>
                <a:gd name="T75" fmla="*/ 2147483646 h 684"/>
                <a:gd name="T76" fmla="*/ 2147483646 w 82"/>
                <a:gd name="T77" fmla="*/ 2147483646 h 684"/>
                <a:gd name="T78" fmla="*/ 2147483646 w 82"/>
                <a:gd name="T79" fmla="*/ 2147483646 h 684"/>
                <a:gd name="T80" fmla="*/ 2147483646 w 82"/>
                <a:gd name="T81" fmla="*/ 2147483646 h 684"/>
                <a:gd name="T82" fmla="*/ 2147483646 w 82"/>
                <a:gd name="T83" fmla="*/ 2147483646 h 684"/>
                <a:gd name="T84" fmla="*/ 2147483646 w 82"/>
                <a:gd name="T85" fmla="*/ 2147483646 h 684"/>
                <a:gd name="T86" fmla="*/ 2147483646 w 82"/>
                <a:gd name="T87" fmla="*/ 2147483646 h 684"/>
                <a:gd name="T88" fmla="*/ 2147483646 w 82"/>
                <a:gd name="T89" fmla="*/ 2147483646 h 684"/>
                <a:gd name="T90" fmla="*/ 2147483646 w 82"/>
                <a:gd name="T91" fmla="*/ 2147483646 h 684"/>
                <a:gd name="T92" fmla="*/ 2147483646 w 82"/>
                <a:gd name="T93" fmla="*/ 2147483646 h 684"/>
                <a:gd name="T94" fmla="*/ 2147483646 w 82"/>
                <a:gd name="T95" fmla="*/ 2147483646 h 684"/>
                <a:gd name="T96" fmla="*/ 2147483646 w 82"/>
                <a:gd name="T97" fmla="*/ 2147483646 h 68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2"/>
                <a:gd name="T148" fmla="*/ 0 h 684"/>
                <a:gd name="T149" fmla="*/ 82 w 82"/>
                <a:gd name="T150" fmla="*/ 684 h 68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2" h="684">
                  <a:moveTo>
                    <a:pt x="0" y="0"/>
                  </a:moveTo>
                  <a:lnTo>
                    <a:pt x="2" y="4"/>
                  </a:lnTo>
                  <a:lnTo>
                    <a:pt x="3" y="9"/>
                  </a:lnTo>
                  <a:lnTo>
                    <a:pt x="5" y="14"/>
                  </a:lnTo>
                  <a:lnTo>
                    <a:pt x="7" y="19"/>
                  </a:lnTo>
                  <a:lnTo>
                    <a:pt x="8" y="22"/>
                  </a:lnTo>
                  <a:lnTo>
                    <a:pt x="8" y="27"/>
                  </a:lnTo>
                  <a:lnTo>
                    <a:pt x="10" y="32"/>
                  </a:lnTo>
                  <a:lnTo>
                    <a:pt x="11" y="35"/>
                  </a:lnTo>
                  <a:lnTo>
                    <a:pt x="13" y="40"/>
                  </a:lnTo>
                  <a:lnTo>
                    <a:pt x="13" y="43"/>
                  </a:lnTo>
                  <a:lnTo>
                    <a:pt x="15" y="48"/>
                  </a:lnTo>
                  <a:lnTo>
                    <a:pt x="16" y="51"/>
                  </a:lnTo>
                  <a:lnTo>
                    <a:pt x="16" y="56"/>
                  </a:lnTo>
                  <a:lnTo>
                    <a:pt x="18" y="60"/>
                  </a:lnTo>
                  <a:lnTo>
                    <a:pt x="18" y="64"/>
                  </a:lnTo>
                  <a:lnTo>
                    <a:pt x="19" y="68"/>
                  </a:lnTo>
                  <a:lnTo>
                    <a:pt x="21" y="73"/>
                  </a:lnTo>
                  <a:lnTo>
                    <a:pt x="21" y="76"/>
                  </a:lnTo>
                  <a:lnTo>
                    <a:pt x="23" y="81"/>
                  </a:lnTo>
                  <a:lnTo>
                    <a:pt x="23" y="86"/>
                  </a:lnTo>
                  <a:lnTo>
                    <a:pt x="24" y="91"/>
                  </a:lnTo>
                  <a:lnTo>
                    <a:pt x="24" y="94"/>
                  </a:lnTo>
                  <a:lnTo>
                    <a:pt x="26" y="99"/>
                  </a:lnTo>
                  <a:lnTo>
                    <a:pt x="26" y="104"/>
                  </a:lnTo>
                  <a:lnTo>
                    <a:pt x="27" y="110"/>
                  </a:lnTo>
                  <a:lnTo>
                    <a:pt x="29" y="115"/>
                  </a:lnTo>
                  <a:lnTo>
                    <a:pt x="29" y="120"/>
                  </a:lnTo>
                  <a:lnTo>
                    <a:pt x="31" y="124"/>
                  </a:lnTo>
                  <a:lnTo>
                    <a:pt x="31" y="131"/>
                  </a:lnTo>
                  <a:lnTo>
                    <a:pt x="32" y="136"/>
                  </a:lnTo>
                  <a:lnTo>
                    <a:pt x="34" y="142"/>
                  </a:lnTo>
                  <a:lnTo>
                    <a:pt x="34" y="148"/>
                  </a:lnTo>
                  <a:lnTo>
                    <a:pt x="37" y="160"/>
                  </a:lnTo>
                  <a:lnTo>
                    <a:pt x="39" y="171"/>
                  </a:lnTo>
                  <a:lnTo>
                    <a:pt x="40" y="180"/>
                  </a:lnTo>
                  <a:lnTo>
                    <a:pt x="42" y="190"/>
                  </a:lnTo>
                  <a:lnTo>
                    <a:pt x="45" y="200"/>
                  </a:lnTo>
                  <a:lnTo>
                    <a:pt x="45" y="208"/>
                  </a:lnTo>
                  <a:lnTo>
                    <a:pt x="47" y="217"/>
                  </a:lnTo>
                  <a:lnTo>
                    <a:pt x="48" y="224"/>
                  </a:lnTo>
                  <a:lnTo>
                    <a:pt x="50" y="232"/>
                  </a:lnTo>
                  <a:lnTo>
                    <a:pt x="51" y="240"/>
                  </a:lnTo>
                  <a:lnTo>
                    <a:pt x="53" y="246"/>
                  </a:lnTo>
                  <a:lnTo>
                    <a:pt x="53" y="252"/>
                  </a:lnTo>
                  <a:lnTo>
                    <a:pt x="55" y="259"/>
                  </a:lnTo>
                  <a:lnTo>
                    <a:pt x="55" y="265"/>
                  </a:lnTo>
                  <a:lnTo>
                    <a:pt x="56" y="273"/>
                  </a:lnTo>
                  <a:lnTo>
                    <a:pt x="58" y="280"/>
                  </a:lnTo>
                  <a:lnTo>
                    <a:pt x="58" y="286"/>
                  </a:lnTo>
                  <a:lnTo>
                    <a:pt x="59" y="292"/>
                  </a:lnTo>
                  <a:lnTo>
                    <a:pt x="59" y="299"/>
                  </a:lnTo>
                  <a:lnTo>
                    <a:pt x="61" y="307"/>
                  </a:lnTo>
                  <a:lnTo>
                    <a:pt x="61" y="313"/>
                  </a:lnTo>
                  <a:lnTo>
                    <a:pt x="61" y="321"/>
                  </a:lnTo>
                  <a:lnTo>
                    <a:pt x="63" y="329"/>
                  </a:lnTo>
                  <a:lnTo>
                    <a:pt x="63" y="339"/>
                  </a:lnTo>
                  <a:lnTo>
                    <a:pt x="64" y="347"/>
                  </a:lnTo>
                  <a:lnTo>
                    <a:pt x="64" y="356"/>
                  </a:lnTo>
                  <a:lnTo>
                    <a:pt x="66" y="368"/>
                  </a:lnTo>
                  <a:lnTo>
                    <a:pt x="66" y="379"/>
                  </a:lnTo>
                  <a:lnTo>
                    <a:pt x="67" y="390"/>
                  </a:lnTo>
                  <a:lnTo>
                    <a:pt x="69" y="403"/>
                  </a:lnTo>
                  <a:lnTo>
                    <a:pt x="69" y="416"/>
                  </a:lnTo>
                  <a:lnTo>
                    <a:pt x="71" y="428"/>
                  </a:lnTo>
                  <a:lnTo>
                    <a:pt x="72" y="443"/>
                  </a:lnTo>
                  <a:lnTo>
                    <a:pt x="72" y="456"/>
                  </a:lnTo>
                  <a:lnTo>
                    <a:pt x="74" y="468"/>
                  </a:lnTo>
                  <a:lnTo>
                    <a:pt x="74" y="480"/>
                  </a:lnTo>
                  <a:lnTo>
                    <a:pt x="75" y="491"/>
                  </a:lnTo>
                  <a:lnTo>
                    <a:pt x="75" y="500"/>
                  </a:lnTo>
                  <a:lnTo>
                    <a:pt x="77" y="510"/>
                  </a:lnTo>
                  <a:lnTo>
                    <a:pt x="77" y="520"/>
                  </a:lnTo>
                  <a:lnTo>
                    <a:pt x="79" y="528"/>
                  </a:lnTo>
                  <a:lnTo>
                    <a:pt x="79" y="536"/>
                  </a:lnTo>
                  <a:lnTo>
                    <a:pt x="79" y="544"/>
                  </a:lnTo>
                  <a:lnTo>
                    <a:pt x="80" y="550"/>
                  </a:lnTo>
                  <a:lnTo>
                    <a:pt x="80" y="556"/>
                  </a:lnTo>
                  <a:lnTo>
                    <a:pt x="80" y="563"/>
                  </a:lnTo>
                  <a:lnTo>
                    <a:pt x="80" y="569"/>
                  </a:lnTo>
                  <a:lnTo>
                    <a:pt x="82" y="576"/>
                  </a:lnTo>
                  <a:lnTo>
                    <a:pt x="82" y="582"/>
                  </a:lnTo>
                  <a:lnTo>
                    <a:pt x="82" y="587"/>
                  </a:lnTo>
                  <a:lnTo>
                    <a:pt x="82" y="593"/>
                  </a:lnTo>
                  <a:lnTo>
                    <a:pt x="82" y="600"/>
                  </a:lnTo>
                  <a:lnTo>
                    <a:pt x="82" y="604"/>
                  </a:lnTo>
                  <a:lnTo>
                    <a:pt x="82" y="611"/>
                  </a:lnTo>
                  <a:lnTo>
                    <a:pt x="82" y="617"/>
                  </a:lnTo>
                  <a:lnTo>
                    <a:pt x="82" y="622"/>
                  </a:lnTo>
                  <a:lnTo>
                    <a:pt x="82" y="628"/>
                  </a:lnTo>
                  <a:lnTo>
                    <a:pt x="82" y="636"/>
                  </a:lnTo>
                  <a:lnTo>
                    <a:pt x="82" y="643"/>
                  </a:lnTo>
                  <a:lnTo>
                    <a:pt x="82" y="651"/>
                  </a:lnTo>
                  <a:lnTo>
                    <a:pt x="82" y="657"/>
                  </a:lnTo>
                  <a:lnTo>
                    <a:pt x="82" y="667"/>
                  </a:lnTo>
                  <a:lnTo>
                    <a:pt x="82" y="675"/>
                  </a:lnTo>
                  <a:lnTo>
                    <a:pt x="82" y="684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5" name="Freeform 26">
              <a:extLst>
                <a:ext uri="{FF2B5EF4-FFF2-40B4-BE49-F238E27FC236}">
                  <a16:creationId xmlns:a16="http://schemas.microsoft.com/office/drawing/2014/main" id="{CF957272-1646-924F-9AF6-5E004956B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1863" y="3738562"/>
              <a:ext cx="133350" cy="728663"/>
            </a:xfrm>
            <a:custGeom>
              <a:avLst/>
              <a:gdLst>
                <a:gd name="T0" fmla="*/ 2147483646 w 168"/>
                <a:gd name="T1" fmla="*/ 2147483646 h 919"/>
                <a:gd name="T2" fmla="*/ 2147483646 w 168"/>
                <a:gd name="T3" fmla="*/ 2147483646 h 919"/>
                <a:gd name="T4" fmla="*/ 2147483646 w 168"/>
                <a:gd name="T5" fmla="*/ 2147483646 h 919"/>
                <a:gd name="T6" fmla="*/ 2147483646 w 168"/>
                <a:gd name="T7" fmla="*/ 2147483646 h 919"/>
                <a:gd name="T8" fmla="*/ 2147483646 w 168"/>
                <a:gd name="T9" fmla="*/ 2147483646 h 919"/>
                <a:gd name="T10" fmla="*/ 2147483646 w 168"/>
                <a:gd name="T11" fmla="*/ 2147483646 h 919"/>
                <a:gd name="T12" fmla="*/ 2147483646 w 168"/>
                <a:gd name="T13" fmla="*/ 2147483646 h 919"/>
                <a:gd name="T14" fmla="*/ 2147483646 w 168"/>
                <a:gd name="T15" fmla="*/ 2147483646 h 919"/>
                <a:gd name="T16" fmla="*/ 2147483646 w 168"/>
                <a:gd name="T17" fmla="*/ 2147483646 h 919"/>
                <a:gd name="T18" fmla="*/ 2147483646 w 168"/>
                <a:gd name="T19" fmla="*/ 2147483646 h 919"/>
                <a:gd name="T20" fmla="*/ 2147483646 w 168"/>
                <a:gd name="T21" fmla="*/ 2147483646 h 919"/>
                <a:gd name="T22" fmla="*/ 2147483646 w 168"/>
                <a:gd name="T23" fmla="*/ 2147483646 h 919"/>
                <a:gd name="T24" fmla="*/ 2147483646 w 168"/>
                <a:gd name="T25" fmla="*/ 2147483646 h 919"/>
                <a:gd name="T26" fmla="*/ 2147483646 w 168"/>
                <a:gd name="T27" fmla="*/ 2147483646 h 919"/>
                <a:gd name="T28" fmla="*/ 2147483646 w 168"/>
                <a:gd name="T29" fmla="*/ 2147483646 h 919"/>
                <a:gd name="T30" fmla="*/ 2147483646 w 168"/>
                <a:gd name="T31" fmla="*/ 2147483646 h 919"/>
                <a:gd name="T32" fmla="*/ 2147483646 w 168"/>
                <a:gd name="T33" fmla="*/ 2147483646 h 919"/>
                <a:gd name="T34" fmla="*/ 2147483646 w 168"/>
                <a:gd name="T35" fmla="*/ 2147483646 h 919"/>
                <a:gd name="T36" fmla="*/ 2147483646 w 168"/>
                <a:gd name="T37" fmla="*/ 2147483646 h 919"/>
                <a:gd name="T38" fmla="*/ 2147483646 w 168"/>
                <a:gd name="T39" fmla="*/ 2147483646 h 919"/>
                <a:gd name="T40" fmla="*/ 2147483646 w 168"/>
                <a:gd name="T41" fmla="*/ 2147483646 h 919"/>
                <a:gd name="T42" fmla="*/ 2147483646 w 168"/>
                <a:gd name="T43" fmla="*/ 2147483646 h 919"/>
                <a:gd name="T44" fmla="*/ 2147483646 w 168"/>
                <a:gd name="T45" fmla="*/ 2147483646 h 919"/>
                <a:gd name="T46" fmla="*/ 2147483646 w 168"/>
                <a:gd name="T47" fmla="*/ 2147483646 h 919"/>
                <a:gd name="T48" fmla="*/ 2147483646 w 168"/>
                <a:gd name="T49" fmla="*/ 2147483646 h 919"/>
                <a:gd name="T50" fmla="*/ 2147483646 w 168"/>
                <a:gd name="T51" fmla="*/ 2147483646 h 919"/>
                <a:gd name="T52" fmla="*/ 2147483646 w 168"/>
                <a:gd name="T53" fmla="*/ 2147483646 h 919"/>
                <a:gd name="T54" fmla="*/ 2147483646 w 168"/>
                <a:gd name="T55" fmla="*/ 2147483646 h 919"/>
                <a:gd name="T56" fmla="*/ 2147483646 w 168"/>
                <a:gd name="T57" fmla="*/ 2147483646 h 919"/>
                <a:gd name="T58" fmla="*/ 2147483646 w 168"/>
                <a:gd name="T59" fmla="*/ 2147483646 h 919"/>
                <a:gd name="T60" fmla="*/ 2147483646 w 168"/>
                <a:gd name="T61" fmla="*/ 2147483646 h 919"/>
                <a:gd name="T62" fmla="*/ 2147483646 w 168"/>
                <a:gd name="T63" fmla="*/ 2147483646 h 919"/>
                <a:gd name="T64" fmla="*/ 2147483646 w 168"/>
                <a:gd name="T65" fmla="*/ 2147483646 h 919"/>
                <a:gd name="T66" fmla="*/ 2147483646 w 168"/>
                <a:gd name="T67" fmla="*/ 2147483646 h 919"/>
                <a:gd name="T68" fmla="*/ 2147483646 w 168"/>
                <a:gd name="T69" fmla="*/ 2147483646 h 919"/>
                <a:gd name="T70" fmla="*/ 2147483646 w 168"/>
                <a:gd name="T71" fmla="*/ 2147483646 h 919"/>
                <a:gd name="T72" fmla="*/ 2147483646 w 168"/>
                <a:gd name="T73" fmla="*/ 2147483646 h 919"/>
                <a:gd name="T74" fmla="*/ 2147483646 w 168"/>
                <a:gd name="T75" fmla="*/ 2147483646 h 919"/>
                <a:gd name="T76" fmla="*/ 2147483646 w 168"/>
                <a:gd name="T77" fmla="*/ 2147483646 h 919"/>
                <a:gd name="T78" fmla="*/ 2147483646 w 168"/>
                <a:gd name="T79" fmla="*/ 2147483646 h 919"/>
                <a:gd name="T80" fmla="*/ 2147483646 w 168"/>
                <a:gd name="T81" fmla="*/ 2147483646 h 919"/>
                <a:gd name="T82" fmla="*/ 2147483646 w 168"/>
                <a:gd name="T83" fmla="*/ 2147483646 h 919"/>
                <a:gd name="T84" fmla="*/ 2147483646 w 168"/>
                <a:gd name="T85" fmla="*/ 2147483646 h 919"/>
                <a:gd name="T86" fmla="*/ 2147483646 w 168"/>
                <a:gd name="T87" fmla="*/ 2147483646 h 919"/>
                <a:gd name="T88" fmla="*/ 2147483646 w 168"/>
                <a:gd name="T89" fmla="*/ 2147483646 h 919"/>
                <a:gd name="T90" fmla="*/ 2147483646 w 168"/>
                <a:gd name="T91" fmla="*/ 2147483646 h 919"/>
                <a:gd name="T92" fmla="*/ 2147483646 w 168"/>
                <a:gd name="T93" fmla="*/ 2147483646 h 919"/>
                <a:gd name="T94" fmla="*/ 2147483646 w 168"/>
                <a:gd name="T95" fmla="*/ 2147483646 h 919"/>
                <a:gd name="T96" fmla="*/ 2147483646 w 168"/>
                <a:gd name="T97" fmla="*/ 2147483646 h 91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8"/>
                <a:gd name="T148" fmla="*/ 0 h 919"/>
                <a:gd name="T149" fmla="*/ 168 w 168"/>
                <a:gd name="T150" fmla="*/ 919 h 91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8" h="919">
                  <a:moveTo>
                    <a:pt x="0" y="919"/>
                  </a:moveTo>
                  <a:lnTo>
                    <a:pt x="9" y="896"/>
                  </a:lnTo>
                  <a:lnTo>
                    <a:pt x="17" y="874"/>
                  </a:lnTo>
                  <a:lnTo>
                    <a:pt x="24" y="853"/>
                  </a:lnTo>
                  <a:lnTo>
                    <a:pt x="32" y="834"/>
                  </a:lnTo>
                  <a:lnTo>
                    <a:pt x="38" y="816"/>
                  </a:lnTo>
                  <a:lnTo>
                    <a:pt x="45" y="799"/>
                  </a:lnTo>
                  <a:lnTo>
                    <a:pt x="51" y="784"/>
                  </a:lnTo>
                  <a:lnTo>
                    <a:pt x="56" y="770"/>
                  </a:lnTo>
                  <a:lnTo>
                    <a:pt x="61" y="756"/>
                  </a:lnTo>
                  <a:lnTo>
                    <a:pt x="65" y="743"/>
                  </a:lnTo>
                  <a:lnTo>
                    <a:pt x="70" y="730"/>
                  </a:lnTo>
                  <a:lnTo>
                    <a:pt x="73" y="719"/>
                  </a:lnTo>
                  <a:lnTo>
                    <a:pt x="78" y="708"/>
                  </a:lnTo>
                  <a:lnTo>
                    <a:pt x="81" y="698"/>
                  </a:lnTo>
                  <a:lnTo>
                    <a:pt x="85" y="688"/>
                  </a:lnTo>
                  <a:lnTo>
                    <a:pt x="88" y="679"/>
                  </a:lnTo>
                  <a:lnTo>
                    <a:pt x="89" y="671"/>
                  </a:lnTo>
                  <a:lnTo>
                    <a:pt x="93" y="663"/>
                  </a:lnTo>
                  <a:lnTo>
                    <a:pt x="94" y="653"/>
                  </a:lnTo>
                  <a:lnTo>
                    <a:pt x="97" y="645"/>
                  </a:lnTo>
                  <a:lnTo>
                    <a:pt x="99" y="637"/>
                  </a:lnTo>
                  <a:lnTo>
                    <a:pt x="101" y="629"/>
                  </a:lnTo>
                  <a:lnTo>
                    <a:pt x="104" y="621"/>
                  </a:lnTo>
                  <a:lnTo>
                    <a:pt x="105" y="613"/>
                  </a:lnTo>
                  <a:lnTo>
                    <a:pt x="107" y="605"/>
                  </a:lnTo>
                  <a:lnTo>
                    <a:pt x="109" y="597"/>
                  </a:lnTo>
                  <a:lnTo>
                    <a:pt x="110" y="588"/>
                  </a:lnTo>
                  <a:lnTo>
                    <a:pt x="112" y="578"/>
                  </a:lnTo>
                  <a:lnTo>
                    <a:pt x="115" y="568"/>
                  </a:lnTo>
                  <a:lnTo>
                    <a:pt x="117" y="559"/>
                  </a:lnTo>
                  <a:lnTo>
                    <a:pt x="118" y="548"/>
                  </a:lnTo>
                  <a:lnTo>
                    <a:pt x="120" y="536"/>
                  </a:lnTo>
                  <a:lnTo>
                    <a:pt x="123" y="525"/>
                  </a:lnTo>
                  <a:lnTo>
                    <a:pt x="125" y="514"/>
                  </a:lnTo>
                  <a:lnTo>
                    <a:pt x="126" y="503"/>
                  </a:lnTo>
                  <a:lnTo>
                    <a:pt x="128" y="493"/>
                  </a:lnTo>
                  <a:lnTo>
                    <a:pt x="131" y="485"/>
                  </a:lnTo>
                  <a:lnTo>
                    <a:pt x="131" y="476"/>
                  </a:lnTo>
                  <a:lnTo>
                    <a:pt x="133" y="468"/>
                  </a:lnTo>
                  <a:lnTo>
                    <a:pt x="134" y="460"/>
                  </a:lnTo>
                  <a:lnTo>
                    <a:pt x="136" y="453"/>
                  </a:lnTo>
                  <a:lnTo>
                    <a:pt x="137" y="445"/>
                  </a:lnTo>
                  <a:lnTo>
                    <a:pt x="139" y="439"/>
                  </a:lnTo>
                  <a:lnTo>
                    <a:pt x="139" y="431"/>
                  </a:lnTo>
                  <a:lnTo>
                    <a:pt x="141" y="424"/>
                  </a:lnTo>
                  <a:lnTo>
                    <a:pt x="141" y="418"/>
                  </a:lnTo>
                  <a:lnTo>
                    <a:pt x="142" y="412"/>
                  </a:lnTo>
                  <a:lnTo>
                    <a:pt x="144" y="405"/>
                  </a:lnTo>
                  <a:lnTo>
                    <a:pt x="144" y="399"/>
                  </a:lnTo>
                  <a:lnTo>
                    <a:pt x="145" y="392"/>
                  </a:lnTo>
                  <a:lnTo>
                    <a:pt x="145" y="384"/>
                  </a:lnTo>
                  <a:lnTo>
                    <a:pt x="147" y="378"/>
                  </a:lnTo>
                  <a:lnTo>
                    <a:pt x="147" y="370"/>
                  </a:lnTo>
                  <a:lnTo>
                    <a:pt x="147" y="362"/>
                  </a:lnTo>
                  <a:lnTo>
                    <a:pt x="149" y="354"/>
                  </a:lnTo>
                  <a:lnTo>
                    <a:pt x="149" y="346"/>
                  </a:lnTo>
                  <a:lnTo>
                    <a:pt x="150" y="336"/>
                  </a:lnTo>
                  <a:lnTo>
                    <a:pt x="150" y="327"/>
                  </a:lnTo>
                  <a:lnTo>
                    <a:pt x="152" y="317"/>
                  </a:lnTo>
                  <a:lnTo>
                    <a:pt x="152" y="306"/>
                  </a:lnTo>
                  <a:lnTo>
                    <a:pt x="153" y="295"/>
                  </a:lnTo>
                  <a:lnTo>
                    <a:pt x="155" y="282"/>
                  </a:lnTo>
                  <a:lnTo>
                    <a:pt x="155" y="269"/>
                  </a:lnTo>
                  <a:lnTo>
                    <a:pt x="157" y="255"/>
                  </a:lnTo>
                  <a:lnTo>
                    <a:pt x="158" y="242"/>
                  </a:lnTo>
                  <a:lnTo>
                    <a:pt x="158" y="228"/>
                  </a:lnTo>
                  <a:lnTo>
                    <a:pt x="160" y="216"/>
                  </a:lnTo>
                  <a:lnTo>
                    <a:pt x="160" y="205"/>
                  </a:lnTo>
                  <a:lnTo>
                    <a:pt x="161" y="194"/>
                  </a:lnTo>
                  <a:lnTo>
                    <a:pt x="161" y="183"/>
                  </a:lnTo>
                  <a:lnTo>
                    <a:pt x="163" y="175"/>
                  </a:lnTo>
                  <a:lnTo>
                    <a:pt x="163" y="165"/>
                  </a:lnTo>
                  <a:lnTo>
                    <a:pt x="165" y="157"/>
                  </a:lnTo>
                  <a:lnTo>
                    <a:pt x="165" y="149"/>
                  </a:lnTo>
                  <a:lnTo>
                    <a:pt x="165" y="141"/>
                  </a:lnTo>
                  <a:lnTo>
                    <a:pt x="166" y="135"/>
                  </a:lnTo>
                  <a:lnTo>
                    <a:pt x="166" y="127"/>
                  </a:lnTo>
                  <a:lnTo>
                    <a:pt x="166" y="120"/>
                  </a:lnTo>
                  <a:lnTo>
                    <a:pt x="166" y="114"/>
                  </a:lnTo>
                  <a:lnTo>
                    <a:pt x="168" y="109"/>
                  </a:lnTo>
                  <a:lnTo>
                    <a:pt x="168" y="103"/>
                  </a:lnTo>
                  <a:lnTo>
                    <a:pt x="168" y="96"/>
                  </a:lnTo>
                  <a:lnTo>
                    <a:pt x="168" y="92"/>
                  </a:lnTo>
                  <a:lnTo>
                    <a:pt x="168" y="85"/>
                  </a:lnTo>
                  <a:lnTo>
                    <a:pt x="168" y="79"/>
                  </a:lnTo>
                  <a:lnTo>
                    <a:pt x="168" y="74"/>
                  </a:lnTo>
                  <a:lnTo>
                    <a:pt x="168" y="68"/>
                  </a:lnTo>
                  <a:lnTo>
                    <a:pt x="168" y="61"/>
                  </a:lnTo>
                  <a:lnTo>
                    <a:pt x="168" y="55"/>
                  </a:lnTo>
                  <a:lnTo>
                    <a:pt x="168" y="48"/>
                  </a:lnTo>
                  <a:lnTo>
                    <a:pt x="168" y="42"/>
                  </a:lnTo>
                  <a:lnTo>
                    <a:pt x="168" y="34"/>
                  </a:lnTo>
                  <a:lnTo>
                    <a:pt x="168" y="26"/>
                  </a:lnTo>
                  <a:lnTo>
                    <a:pt x="168" y="18"/>
                  </a:lnTo>
                  <a:lnTo>
                    <a:pt x="168" y="10"/>
                  </a:lnTo>
                  <a:lnTo>
                    <a:pt x="168" y="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6" name="Freeform 27">
              <a:extLst>
                <a:ext uri="{FF2B5EF4-FFF2-40B4-BE49-F238E27FC236}">
                  <a16:creationId xmlns:a16="http://schemas.microsoft.com/office/drawing/2014/main" id="{119BE701-371D-094F-B717-4C9224A88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500" y="4460875"/>
              <a:ext cx="1260475" cy="720725"/>
            </a:xfrm>
            <a:custGeom>
              <a:avLst/>
              <a:gdLst>
                <a:gd name="T0" fmla="*/ 2147483646 w 1587"/>
                <a:gd name="T1" fmla="*/ 2147483646 h 907"/>
                <a:gd name="T2" fmla="*/ 2147483646 w 1587"/>
                <a:gd name="T3" fmla="*/ 2147483646 h 907"/>
                <a:gd name="T4" fmla="*/ 2147483646 w 1587"/>
                <a:gd name="T5" fmla="*/ 2147483646 h 907"/>
                <a:gd name="T6" fmla="*/ 2147483646 w 1587"/>
                <a:gd name="T7" fmla="*/ 2147483646 h 907"/>
                <a:gd name="T8" fmla="*/ 2147483646 w 1587"/>
                <a:gd name="T9" fmla="*/ 2147483646 h 907"/>
                <a:gd name="T10" fmla="*/ 2147483646 w 1587"/>
                <a:gd name="T11" fmla="*/ 2147483646 h 907"/>
                <a:gd name="T12" fmla="*/ 2147483646 w 1587"/>
                <a:gd name="T13" fmla="*/ 2147483646 h 907"/>
                <a:gd name="T14" fmla="*/ 2147483646 w 1587"/>
                <a:gd name="T15" fmla="*/ 2147483646 h 907"/>
                <a:gd name="T16" fmla="*/ 2147483646 w 1587"/>
                <a:gd name="T17" fmla="*/ 2147483646 h 907"/>
                <a:gd name="T18" fmla="*/ 2147483646 w 1587"/>
                <a:gd name="T19" fmla="*/ 2147483646 h 907"/>
                <a:gd name="T20" fmla="*/ 0 w 1587"/>
                <a:gd name="T21" fmla="*/ 2147483646 h 907"/>
                <a:gd name="T22" fmla="*/ 2147483646 w 1587"/>
                <a:gd name="T23" fmla="*/ 2147483646 h 907"/>
                <a:gd name="T24" fmla="*/ 2147483646 w 1587"/>
                <a:gd name="T25" fmla="*/ 2147483646 h 907"/>
                <a:gd name="T26" fmla="*/ 2147483646 w 1587"/>
                <a:gd name="T27" fmla="*/ 2147483646 h 907"/>
                <a:gd name="T28" fmla="*/ 2147483646 w 1587"/>
                <a:gd name="T29" fmla="*/ 2147483646 h 907"/>
                <a:gd name="T30" fmla="*/ 2147483646 w 1587"/>
                <a:gd name="T31" fmla="*/ 2147483646 h 907"/>
                <a:gd name="T32" fmla="*/ 2147483646 w 1587"/>
                <a:gd name="T33" fmla="*/ 2147483646 h 907"/>
                <a:gd name="T34" fmla="*/ 2147483646 w 1587"/>
                <a:gd name="T35" fmla="*/ 2147483646 h 907"/>
                <a:gd name="T36" fmla="*/ 2147483646 w 1587"/>
                <a:gd name="T37" fmla="*/ 2147483646 h 907"/>
                <a:gd name="T38" fmla="*/ 2147483646 w 1587"/>
                <a:gd name="T39" fmla="*/ 2147483646 h 907"/>
                <a:gd name="T40" fmla="*/ 2147483646 w 1587"/>
                <a:gd name="T41" fmla="*/ 2147483646 h 907"/>
                <a:gd name="T42" fmla="*/ 2147483646 w 1587"/>
                <a:gd name="T43" fmla="*/ 2147483646 h 907"/>
                <a:gd name="T44" fmla="*/ 2147483646 w 1587"/>
                <a:gd name="T45" fmla="*/ 2147483646 h 907"/>
                <a:gd name="T46" fmla="*/ 2147483646 w 1587"/>
                <a:gd name="T47" fmla="*/ 2147483646 h 907"/>
                <a:gd name="T48" fmla="*/ 2147483646 w 1587"/>
                <a:gd name="T49" fmla="*/ 2147483646 h 907"/>
                <a:gd name="T50" fmla="*/ 2147483646 w 1587"/>
                <a:gd name="T51" fmla="*/ 2147483646 h 907"/>
                <a:gd name="T52" fmla="*/ 2147483646 w 1587"/>
                <a:gd name="T53" fmla="*/ 2147483646 h 907"/>
                <a:gd name="T54" fmla="*/ 2147483646 w 1587"/>
                <a:gd name="T55" fmla="*/ 2147483646 h 907"/>
                <a:gd name="T56" fmla="*/ 2147483646 w 1587"/>
                <a:gd name="T57" fmla="*/ 2147483646 h 907"/>
                <a:gd name="T58" fmla="*/ 2147483646 w 1587"/>
                <a:gd name="T59" fmla="*/ 2147483646 h 907"/>
                <a:gd name="T60" fmla="*/ 2147483646 w 1587"/>
                <a:gd name="T61" fmla="*/ 2147483646 h 907"/>
                <a:gd name="T62" fmla="*/ 2147483646 w 1587"/>
                <a:gd name="T63" fmla="*/ 2147483646 h 907"/>
                <a:gd name="T64" fmla="*/ 2147483646 w 1587"/>
                <a:gd name="T65" fmla="*/ 2147483646 h 907"/>
                <a:gd name="T66" fmla="*/ 2147483646 w 1587"/>
                <a:gd name="T67" fmla="*/ 2147483646 h 907"/>
                <a:gd name="T68" fmla="*/ 2147483646 w 1587"/>
                <a:gd name="T69" fmla="*/ 2147483646 h 907"/>
                <a:gd name="T70" fmla="*/ 2147483646 w 1587"/>
                <a:gd name="T71" fmla="*/ 2147483646 h 907"/>
                <a:gd name="T72" fmla="*/ 2147483646 w 1587"/>
                <a:gd name="T73" fmla="*/ 2147483646 h 907"/>
                <a:gd name="T74" fmla="*/ 2147483646 w 1587"/>
                <a:gd name="T75" fmla="*/ 2147483646 h 907"/>
                <a:gd name="T76" fmla="*/ 2147483646 w 1587"/>
                <a:gd name="T77" fmla="*/ 2147483646 h 907"/>
                <a:gd name="T78" fmla="*/ 2147483646 w 1587"/>
                <a:gd name="T79" fmla="*/ 2147483646 h 907"/>
                <a:gd name="T80" fmla="*/ 2147483646 w 1587"/>
                <a:gd name="T81" fmla="*/ 2147483646 h 907"/>
                <a:gd name="T82" fmla="*/ 2147483646 w 1587"/>
                <a:gd name="T83" fmla="*/ 2147483646 h 907"/>
                <a:gd name="T84" fmla="*/ 2147483646 w 1587"/>
                <a:gd name="T85" fmla="*/ 2147483646 h 907"/>
                <a:gd name="T86" fmla="*/ 2147483646 w 1587"/>
                <a:gd name="T87" fmla="*/ 0 h 90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87"/>
                <a:gd name="T133" fmla="*/ 0 h 907"/>
                <a:gd name="T134" fmla="*/ 1587 w 1587"/>
                <a:gd name="T135" fmla="*/ 907 h 90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87" h="907">
                  <a:moveTo>
                    <a:pt x="794" y="0"/>
                  </a:moveTo>
                  <a:lnTo>
                    <a:pt x="754" y="0"/>
                  </a:lnTo>
                  <a:lnTo>
                    <a:pt x="714" y="1"/>
                  </a:lnTo>
                  <a:lnTo>
                    <a:pt x="674" y="5"/>
                  </a:lnTo>
                  <a:lnTo>
                    <a:pt x="634" y="9"/>
                  </a:lnTo>
                  <a:lnTo>
                    <a:pt x="595" y="14"/>
                  </a:lnTo>
                  <a:lnTo>
                    <a:pt x="558" y="21"/>
                  </a:lnTo>
                  <a:lnTo>
                    <a:pt x="522" y="27"/>
                  </a:lnTo>
                  <a:lnTo>
                    <a:pt x="485" y="35"/>
                  </a:lnTo>
                  <a:lnTo>
                    <a:pt x="450" y="45"/>
                  </a:lnTo>
                  <a:lnTo>
                    <a:pt x="416" y="54"/>
                  </a:lnTo>
                  <a:lnTo>
                    <a:pt x="382" y="65"/>
                  </a:lnTo>
                  <a:lnTo>
                    <a:pt x="350" y="77"/>
                  </a:lnTo>
                  <a:lnTo>
                    <a:pt x="320" y="89"/>
                  </a:lnTo>
                  <a:lnTo>
                    <a:pt x="290" y="104"/>
                  </a:lnTo>
                  <a:lnTo>
                    <a:pt x="261" y="118"/>
                  </a:lnTo>
                  <a:lnTo>
                    <a:pt x="234" y="133"/>
                  </a:lnTo>
                  <a:lnTo>
                    <a:pt x="206" y="149"/>
                  </a:lnTo>
                  <a:lnTo>
                    <a:pt x="182" y="165"/>
                  </a:lnTo>
                  <a:lnTo>
                    <a:pt x="158" y="182"/>
                  </a:lnTo>
                  <a:lnTo>
                    <a:pt x="136" y="200"/>
                  </a:lnTo>
                  <a:lnTo>
                    <a:pt x="115" y="217"/>
                  </a:lnTo>
                  <a:lnTo>
                    <a:pt x="96" y="237"/>
                  </a:lnTo>
                  <a:lnTo>
                    <a:pt x="78" y="256"/>
                  </a:lnTo>
                  <a:lnTo>
                    <a:pt x="62" y="277"/>
                  </a:lnTo>
                  <a:lnTo>
                    <a:pt x="48" y="297"/>
                  </a:lnTo>
                  <a:lnTo>
                    <a:pt x="37" y="318"/>
                  </a:lnTo>
                  <a:lnTo>
                    <a:pt x="25" y="339"/>
                  </a:lnTo>
                  <a:lnTo>
                    <a:pt x="16" y="361"/>
                  </a:lnTo>
                  <a:lnTo>
                    <a:pt x="9" y="384"/>
                  </a:lnTo>
                  <a:lnTo>
                    <a:pt x="5" y="406"/>
                  </a:lnTo>
                  <a:lnTo>
                    <a:pt x="1" y="430"/>
                  </a:lnTo>
                  <a:lnTo>
                    <a:pt x="0" y="453"/>
                  </a:lnTo>
                  <a:lnTo>
                    <a:pt x="1" y="477"/>
                  </a:lnTo>
                  <a:lnTo>
                    <a:pt x="5" y="499"/>
                  </a:lnTo>
                  <a:lnTo>
                    <a:pt x="9" y="521"/>
                  </a:lnTo>
                  <a:lnTo>
                    <a:pt x="16" y="544"/>
                  </a:lnTo>
                  <a:lnTo>
                    <a:pt x="25" y="566"/>
                  </a:lnTo>
                  <a:lnTo>
                    <a:pt x="37" y="589"/>
                  </a:lnTo>
                  <a:lnTo>
                    <a:pt x="48" y="609"/>
                  </a:lnTo>
                  <a:lnTo>
                    <a:pt x="62" y="630"/>
                  </a:lnTo>
                  <a:lnTo>
                    <a:pt x="78" y="649"/>
                  </a:lnTo>
                  <a:lnTo>
                    <a:pt x="96" y="669"/>
                  </a:lnTo>
                  <a:lnTo>
                    <a:pt x="115" y="688"/>
                  </a:lnTo>
                  <a:lnTo>
                    <a:pt x="136" y="707"/>
                  </a:lnTo>
                  <a:lnTo>
                    <a:pt x="158" y="725"/>
                  </a:lnTo>
                  <a:lnTo>
                    <a:pt x="182" y="742"/>
                  </a:lnTo>
                  <a:lnTo>
                    <a:pt x="206" y="758"/>
                  </a:lnTo>
                  <a:lnTo>
                    <a:pt x="234" y="774"/>
                  </a:lnTo>
                  <a:lnTo>
                    <a:pt x="261" y="789"/>
                  </a:lnTo>
                  <a:lnTo>
                    <a:pt x="290" y="803"/>
                  </a:lnTo>
                  <a:lnTo>
                    <a:pt x="320" y="816"/>
                  </a:lnTo>
                  <a:lnTo>
                    <a:pt x="350" y="829"/>
                  </a:lnTo>
                  <a:lnTo>
                    <a:pt x="382" y="841"/>
                  </a:lnTo>
                  <a:lnTo>
                    <a:pt x="416" y="853"/>
                  </a:lnTo>
                  <a:lnTo>
                    <a:pt x="450" y="862"/>
                  </a:lnTo>
                  <a:lnTo>
                    <a:pt x="485" y="870"/>
                  </a:lnTo>
                  <a:lnTo>
                    <a:pt x="522" y="880"/>
                  </a:lnTo>
                  <a:lnTo>
                    <a:pt x="558" y="886"/>
                  </a:lnTo>
                  <a:lnTo>
                    <a:pt x="595" y="893"/>
                  </a:lnTo>
                  <a:lnTo>
                    <a:pt x="634" y="897"/>
                  </a:lnTo>
                  <a:lnTo>
                    <a:pt x="674" y="901"/>
                  </a:lnTo>
                  <a:lnTo>
                    <a:pt x="714" y="904"/>
                  </a:lnTo>
                  <a:lnTo>
                    <a:pt x="754" y="905"/>
                  </a:lnTo>
                  <a:lnTo>
                    <a:pt x="794" y="907"/>
                  </a:lnTo>
                  <a:lnTo>
                    <a:pt x="835" y="905"/>
                  </a:lnTo>
                  <a:lnTo>
                    <a:pt x="875" y="904"/>
                  </a:lnTo>
                  <a:lnTo>
                    <a:pt x="915" y="901"/>
                  </a:lnTo>
                  <a:lnTo>
                    <a:pt x="954" y="897"/>
                  </a:lnTo>
                  <a:lnTo>
                    <a:pt x="992" y="893"/>
                  </a:lnTo>
                  <a:lnTo>
                    <a:pt x="1030" y="886"/>
                  </a:lnTo>
                  <a:lnTo>
                    <a:pt x="1067" y="880"/>
                  </a:lnTo>
                  <a:lnTo>
                    <a:pt x="1102" y="870"/>
                  </a:lnTo>
                  <a:lnTo>
                    <a:pt x="1138" y="862"/>
                  </a:lnTo>
                  <a:lnTo>
                    <a:pt x="1173" y="853"/>
                  </a:lnTo>
                  <a:lnTo>
                    <a:pt x="1205" y="841"/>
                  </a:lnTo>
                  <a:lnTo>
                    <a:pt x="1238" y="829"/>
                  </a:lnTo>
                  <a:lnTo>
                    <a:pt x="1269" y="816"/>
                  </a:lnTo>
                  <a:lnTo>
                    <a:pt x="1299" y="803"/>
                  </a:lnTo>
                  <a:lnTo>
                    <a:pt x="1328" y="789"/>
                  </a:lnTo>
                  <a:lnTo>
                    <a:pt x="1355" y="774"/>
                  </a:lnTo>
                  <a:lnTo>
                    <a:pt x="1381" y="758"/>
                  </a:lnTo>
                  <a:lnTo>
                    <a:pt x="1406" y="742"/>
                  </a:lnTo>
                  <a:lnTo>
                    <a:pt x="1430" y="725"/>
                  </a:lnTo>
                  <a:lnTo>
                    <a:pt x="1453" y="707"/>
                  </a:lnTo>
                  <a:lnTo>
                    <a:pt x="1472" y="688"/>
                  </a:lnTo>
                  <a:lnTo>
                    <a:pt x="1491" y="669"/>
                  </a:lnTo>
                  <a:lnTo>
                    <a:pt x="1509" y="649"/>
                  </a:lnTo>
                  <a:lnTo>
                    <a:pt x="1525" y="630"/>
                  </a:lnTo>
                  <a:lnTo>
                    <a:pt x="1539" y="609"/>
                  </a:lnTo>
                  <a:lnTo>
                    <a:pt x="1552" y="589"/>
                  </a:lnTo>
                  <a:lnTo>
                    <a:pt x="1563" y="566"/>
                  </a:lnTo>
                  <a:lnTo>
                    <a:pt x="1571" y="544"/>
                  </a:lnTo>
                  <a:lnTo>
                    <a:pt x="1579" y="521"/>
                  </a:lnTo>
                  <a:lnTo>
                    <a:pt x="1584" y="499"/>
                  </a:lnTo>
                  <a:lnTo>
                    <a:pt x="1587" y="477"/>
                  </a:lnTo>
                  <a:lnTo>
                    <a:pt x="1587" y="453"/>
                  </a:lnTo>
                  <a:lnTo>
                    <a:pt x="1587" y="430"/>
                  </a:lnTo>
                  <a:lnTo>
                    <a:pt x="1584" y="406"/>
                  </a:lnTo>
                  <a:lnTo>
                    <a:pt x="1579" y="384"/>
                  </a:lnTo>
                  <a:lnTo>
                    <a:pt x="1571" y="361"/>
                  </a:lnTo>
                  <a:lnTo>
                    <a:pt x="1563" y="339"/>
                  </a:lnTo>
                  <a:lnTo>
                    <a:pt x="1552" y="318"/>
                  </a:lnTo>
                  <a:lnTo>
                    <a:pt x="1539" y="297"/>
                  </a:lnTo>
                  <a:lnTo>
                    <a:pt x="1525" y="277"/>
                  </a:lnTo>
                  <a:lnTo>
                    <a:pt x="1509" y="256"/>
                  </a:lnTo>
                  <a:lnTo>
                    <a:pt x="1491" y="237"/>
                  </a:lnTo>
                  <a:lnTo>
                    <a:pt x="1472" y="217"/>
                  </a:lnTo>
                  <a:lnTo>
                    <a:pt x="1453" y="200"/>
                  </a:lnTo>
                  <a:lnTo>
                    <a:pt x="1430" y="182"/>
                  </a:lnTo>
                  <a:lnTo>
                    <a:pt x="1406" y="165"/>
                  </a:lnTo>
                  <a:lnTo>
                    <a:pt x="1381" y="149"/>
                  </a:lnTo>
                  <a:lnTo>
                    <a:pt x="1355" y="133"/>
                  </a:lnTo>
                  <a:lnTo>
                    <a:pt x="1328" y="118"/>
                  </a:lnTo>
                  <a:lnTo>
                    <a:pt x="1299" y="104"/>
                  </a:lnTo>
                  <a:lnTo>
                    <a:pt x="1269" y="89"/>
                  </a:lnTo>
                  <a:lnTo>
                    <a:pt x="1238" y="77"/>
                  </a:lnTo>
                  <a:lnTo>
                    <a:pt x="1205" y="65"/>
                  </a:lnTo>
                  <a:lnTo>
                    <a:pt x="1173" y="54"/>
                  </a:lnTo>
                  <a:lnTo>
                    <a:pt x="1138" y="45"/>
                  </a:lnTo>
                  <a:lnTo>
                    <a:pt x="1102" y="35"/>
                  </a:lnTo>
                  <a:lnTo>
                    <a:pt x="1067" y="27"/>
                  </a:lnTo>
                  <a:lnTo>
                    <a:pt x="1030" y="21"/>
                  </a:lnTo>
                  <a:lnTo>
                    <a:pt x="992" y="14"/>
                  </a:lnTo>
                  <a:lnTo>
                    <a:pt x="954" y="9"/>
                  </a:lnTo>
                  <a:lnTo>
                    <a:pt x="915" y="5"/>
                  </a:lnTo>
                  <a:lnTo>
                    <a:pt x="875" y="1"/>
                  </a:lnTo>
                  <a:lnTo>
                    <a:pt x="835" y="0"/>
                  </a:lnTo>
                  <a:lnTo>
                    <a:pt x="794" y="0"/>
                  </a:lnTo>
                </a:path>
              </a:pathLst>
            </a:custGeom>
            <a:solidFill>
              <a:schemeClr val="bg1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77" name="Rectangle 28">
              <a:extLst>
                <a:ext uri="{FF2B5EF4-FFF2-40B4-BE49-F238E27FC236}">
                  <a16:creationId xmlns:a16="http://schemas.microsoft.com/office/drawing/2014/main" id="{AEC1B45F-6CC7-0944-9AC8-3CF7BCEDFD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1950" y="4684712"/>
              <a:ext cx="274365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78" name="Rectangle 29">
              <a:extLst>
                <a:ext uri="{FF2B5EF4-FFF2-40B4-BE49-F238E27FC236}">
                  <a16:creationId xmlns:a16="http://schemas.microsoft.com/office/drawing/2014/main" id="{98CE9245-CE5E-B44B-990A-60413556F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3400" y="4800599"/>
              <a:ext cx="164619" cy="283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79" name="Rectangle 30">
              <a:extLst>
                <a:ext uri="{FF2B5EF4-FFF2-40B4-BE49-F238E27FC236}">
                  <a16:creationId xmlns:a16="http://schemas.microsoft.com/office/drawing/2014/main" id="{6F2559B1-0BD1-2041-A03B-51BA3F39CC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4700" y="4684712"/>
              <a:ext cx="180297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80" name="Rectangle 31">
              <a:extLst>
                <a:ext uri="{FF2B5EF4-FFF2-40B4-BE49-F238E27FC236}">
                  <a16:creationId xmlns:a16="http://schemas.microsoft.com/office/drawing/2014/main" id="{3A38333D-46E1-5E46-A09C-D56BC1867C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4588" y="4684712"/>
              <a:ext cx="211653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81" name="Rectangle 32">
              <a:extLst>
                <a:ext uri="{FF2B5EF4-FFF2-40B4-BE49-F238E27FC236}">
                  <a16:creationId xmlns:a16="http://schemas.microsoft.com/office/drawing/2014/main" id="{9956218C-94AF-8244-8444-A3000D7FD4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9801" y="4684712"/>
              <a:ext cx="229292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82" name="Freeform 33">
              <a:extLst>
                <a:ext uri="{FF2B5EF4-FFF2-40B4-BE49-F238E27FC236}">
                  <a16:creationId xmlns:a16="http://schemas.microsoft.com/office/drawing/2014/main" id="{3364083C-88A7-7D45-B10F-55E9FEE49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813" y="2101850"/>
              <a:ext cx="76200" cy="152400"/>
            </a:xfrm>
            <a:custGeom>
              <a:avLst/>
              <a:gdLst>
                <a:gd name="T0" fmla="*/ 0 w 96"/>
                <a:gd name="T1" fmla="*/ 0 h 192"/>
                <a:gd name="T2" fmla="*/ 2147483646 w 96"/>
                <a:gd name="T3" fmla="*/ 2147483646 h 192"/>
                <a:gd name="T4" fmla="*/ 2147483646 w 96"/>
                <a:gd name="T5" fmla="*/ 0 h 192"/>
                <a:gd name="T6" fmla="*/ 2147483646 w 96"/>
                <a:gd name="T7" fmla="*/ 0 h 192"/>
                <a:gd name="T8" fmla="*/ 0 w 96"/>
                <a:gd name="T9" fmla="*/ 0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6"/>
                <a:gd name="T16" fmla="*/ 0 h 192"/>
                <a:gd name="T17" fmla="*/ 96 w 96"/>
                <a:gd name="T18" fmla="*/ 192 h 1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6" h="192">
                  <a:moveTo>
                    <a:pt x="0" y="0"/>
                  </a:moveTo>
                  <a:lnTo>
                    <a:pt x="64" y="192"/>
                  </a:lnTo>
                  <a:lnTo>
                    <a:pt x="96" y="0"/>
                  </a:lnTo>
                  <a:lnTo>
                    <a:pt x="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83" name="Line 34">
              <a:extLst>
                <a:ext uri="{FF2B5EF4-FFF2-40B4-BE49-F238E27FC236}">
                  <a16:creationId xmlns:a16="http://schemas.microsoft.com/office/drawing/2014/main" id="{A4563F32-B55C-A84C-A0A0-089991F8D5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22613" y="1771650"/>
              <a:ext cx="1587" cy="330200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4" name="Rectangle 35">
              <a:extLst>
                <a:ext uri="{FF2B5EF4-FFF2-40B4-BE49-F238E27FC236}">
                  <a16:creationId xmlns:a16="http://schemas.microsoft.com/office/drawing/2014/main" id="{06B520FD-1346-E242-A772-6D7D5D06F9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9451" y="4678361"/>
              <a:ext cx="123466" cy="3842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85" name="Freeform 36">
              <a:extLst>
                <a:ext uri="{FF2B5EF4-FFF2-40B4-BE49-F238E27FC236}">
                  <a16:creationId xmlns:a16="http://schemas.microsoft.com/office/drawing/2014/main" id="{3266DF21-0D21-524D-93E5-A6375B977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500" y="2301875"/>
              <a:ext cx="1260475" cy="720725"/>
            </a:xfrm>
            <a:custGeom>
              <a:avLst/>
              <a:gdLst>
                <a:gd name="T0" fmla="*/ 2147483646 w 1587"/>
                <a:gd name="T1" fmla="*/ 2147483646 h 907"/>
                <a:gd name="T2" fmla="*/ 2147483646 w 1587"/>
                <a:gd name="T3" fmla="*/ 2147483646 h 907"/>
                <a:gd name="T4" fmla="*/ 2147483646 w 1587"/>
                <a:gd name="T5" fmla="*/ 2147483646 h 907"/>
                <a:gd name="T6" fmla="*/ 2147483646 w 1587"/>
                <a:gd name="T7" fmla="*/ 2147483646 h 907"/>
                <a:gd name="T8" fmla="*/ 2147483646 w 1587"/>
                <a:gd name="T9" fmla="*/ 2147483646 h 907"/>
                <a:gd name="T10" fmla="*/ 2147483646 w 1587"/>
                <a:gd name="T11" fmla="*/ 2147483646 h 907"/>
                <a:gd name="T12" fmla="*/ 2147483646 w 1587"/>
                <a:gd name="T13" fmla="*/ 2147483646 h 907"/>
                <a:gd name="T14" fmla="*/ 2147483646 w 1587"/>
                <a:gd name="T15" fmla="*/ 2147483646 h 907"/>
                <a:gd name="T16" fmla="*/ 2147483646 w 1587"/>
                <a:gd name="T17" fmla="*/ 2147483646 h 907"/>
                <a:gd name="T18" fmla="*/ 2147483646 w 1587"/>
                <a:gd name="T19" fmla="*/ 2147483646 h 907"/>
                <a:gd name="T20" fmla="*/ 0 w 1587"/>
                <a:gd name="T21" fmla="*/ 2147483646 h 907"/>
                <a:gd name="T22" fmla="*/ 2147483646 w 1587"/>
                <a:gd name="T23" fmla="*/ 2147483646 h 907"/>
                <a:gd name="T24" fmla="*/ 2147483646 w 1587"/>
                <a:gd name="T25" fmla="*/ 2147483646 h 907"/>
                <a:gd name="T26" fmla="*/ 2147483646 w 1587"/>
                <a:gd name="T27" fmla="*/ 2147483646 h 907"/>
                <a:gd name="T28" fmla="*/ 2147483646 w 1587"/>
                <a:gd name="T29" fmla="*/ 2147483646 h 907"/>
                <a:gd name="T30" fmla="*/ 2147483646 w 1587"/>
                <a:gd name="T31" fmla="*/ 2147483646 h 907"/>
                <a:gd name="T32" fmla="*/ 2147483646 w 1587"/>
                <a:gd name="T33" fmla="*/ 2147483646 h 907"/>
                <a:gd name="T34" fmla="*/ 2147483646 w 1587"/>
                <a:gd name="T35" fmla="*/ 2147483646 h 907"/>
                <a:gd name="T36" fmla="*/ 2147483646 w 1587"/>
                <a:gd name="T37" fmla="*/ 2147483646 h 907"/>
                <a:gd name="T38" fmla="*/ 2147483646 w 1587"/>
                <a:gd name="T39" fmla="*/ 2147483646 h 907"/>
                <a:gd name="T40" fmla="*/ 2147483646 w 1587"/>
                <a:gd name="T41" fmla="*/ 2147483646 h 907"/>
                <a:gd name="T42" fmla="*/ 2147483646 w 1587"/>
                <a:gd name="T43" fmla="*/ 2147483646 h 907"/>
                <a:gd name="T44" fmla="*/ 2147483646 w 1587"/>
                <a:gd name="T45" fmla="*/ 2147483646 h 907"/>
                <a:gd name="T46" fmla="*/ 2147483646 w 1587"/>
                <a:gd name="T47" fmla="*/ 2147483646 h 907"/>
                <a:gd name="T48" fmla="*/ 2147483646 w 1587"/>
                <a:gd name="T49" fmla="*/ 2147483646 h 907"/>
                <a:gd name="T50" fmla="*/ 2147483646 w 1587"/>
                <a:gd name="T51" fmla="*/ 2147483646 h 907"/>
                <a:gd name="T52" fmla="*/ 2147483646 w 1587"/>
                <a:gd name="T53" fmla="*/ 2147483646 h 907"/>
                <a:gd name="T54" fmla="*/ 2147483646 w 1587"/>
                <a:gd name="T55" fmla="*/ 2147483646 h 907"/>
                <a:gd name="T56" fmla="*/ 2147483646 w 1587"/>
                <a:gd name="T57" fmla="*/ 2147483646 h 907"/>
                <a:gd name="T58" fmla="*/ 2147483646 w 1587"/>
                <a:gd name="T59" fmla="*/ 2147483646 h 907"/>
                <a:gd name="T60" fmla="*/ 2147483646 w 1587"/>
                <a:gd name="T61" fmla="*/ 2147483646 h 907"/>
                <a:gd name="T62" fmla="*/ 2147483646 w 1587"/>
                <a:gd name="T63" fmla="*/ 2147483646 h 907"/>
                <a:gd name="T64" fmla="*/ 2147483646 w 1587"/>
                <a:gd name="T65" fmla="*/ 2147483646 h 907"/>
                <a:gd name="T66" fmla="*/ 2147483646 w 1587"/>
                <a:gd name="T67" fmla="*/ 2147483646 h 907"/>
                <a:gd name="T68" fmla="*/ 2147483646 w 1587"/>
                <a:gd name="T69" fmla="*/ 2147483646 h 907"/>
                <a:gd name="T70" fmla="*/ 2147483646 w 1587"/>
                <a:gd name="T71" fmla="*/ 2147483646 h 907"/>
                <a:gd name="T72" fmla="*/ 2147483646 w 1587"/>
                <a:gd name="T73" fmla="*/ 2147483646 h 907"/>
                <a:gd name="T74" fmla="*/ 2147483646 w 1587"/>
                <a:gd name="T75" fmla="*/ 2147483646 h 907"/>
                <a:gd name="T76" fmla="*/ 2147483646 w 1587"/>
                <a:gd name="T77" fmla="*/ 2147483646 h 907"/>
                <a:gd name="T78" fmla="*/ 2147483646 w 1587"/>
                <a:gd name="T79" fmla="*/ 2147483646 h 907"/>
                <a:gd name="T80" fmla="*/ 2147483646 w 1587"/>
                <a:gd name="T81" fmla="*/ 2147483646 h 907"/>
                <a:gd name="T82" fmla="*/ 2147483646 w 1587"/>
                <a:gd name="T83" fmla="*/ 2147483646 h 907"/>
                <a:gd name="T84" fmla="*/ 2147483646 w 1587"/>
                <a:gd name="T85" fmla="*/ 2147483646 h 907"/>
                <a:gd name="T86" fmla="*/ 2147483646 w 1587"/>
                <a:gd name="T87" fmla="*/ 0 h 90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87"/>
                <a:gd name="T133" fmla="*/ 0 h 907"/>
                <a:gd name="T134" fmla="*/ 1587 w 1587"/>
                <a:gd name="T135" fmla="*/ 907 h 90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87" h="907">
                  <a:moveTo>
                    <a:pt x="794" y="0"/>
                  </a:moveTo>
                  <a:lnTo>
                    <a:pt x="754" y="0"/>
                  </a:lnTo>
                  <a:lnTo>
                    <a:pt x="714" y="1"/>
                  </a:lnTo>
                  <a:lnTo>
                    <a:pt x="674" y="5"/>
                  </a:lnTo>
                  <a:lnTo>
                    <a:pt x="634" y="9"/>
                  </a:lnTo>
                  <a:lnTo>
                    <a:pt x="595" y="14"/>
                  </a:lnTo>
                  <a:lnTo>
                    <a:pt x="558" y="21"/>
                  </a:lnTo>
                  <a:lnTo>
                    <a:pt x="522" y="27"/>
                  </a:lnTo>
                  <a:lnTo>
                    <a:pt x="485" y="35"/>
                  </a:lnTo>
                  <a:lnTo>
                    <a:pt x="450" y="45"/>
                  </a:lnTo>
                  <a:lnTo>
                    <a:pt x="416" y="54"/>
                  </a:lnTo>
                  <a:lnTo>
                    <a:pt x="382" y="65"/>
                  </a:lnTo>
                  <a:lnTo>
                    <a:pt x="350" y="77"/>
                  </a:lnTo>
                  <a:lnTo>
                    <a:pt x="320" y="89"/>
                  </a:lnTo>
                  <a:lnTo>
                    <a:pt x="290" y="104"/>
                  </a:lnTo>
                  <a:lnTo>
                    <a:pt x="261" y="118"/>
                  </a:lnTo>
                  <a:lnTo>
                    <a:pt x="234" y="133"/>
                  </a:lnTo>
                  <a:lnTo>
                    <a:pt x="206" y="149"/>
                  </a:lnTo>
                  <a:lnTo>
                    <a:pt x="182" y="165"/>
                  </a:lnTo>
                  <a:lnTo>
                    <a:pt x="158" y="182"/>
                  </a:lnTo>
                  <a:lnTo>
                    <a:pt x="136" y="200"/>
                  </a:lnTo>
                  <a:lnTo>
                    <a:pt x="115" y="217"/>
                  </a:lnTo>
                  <a:lnTo>
                    <a:pt x="96" y="237"/>
                  </a:lnTo>
                  <a:lnTo>
                    <a:pt x="78" y="256"/>
                  </a:lnTo>
                  <a:lnTo>
                    <a:pt x="62" y="277"/>
                  </a:lnTo>
                  <a:lnTo>
                    <a:pt x="48" y="297"/>
                  </a:lnTo>
                  <a:lnTo>
                    <a:pt x="37" y="318"/>
                  </a:lnTo>
                  <a:lnTo>
                    <a:pt x="25" y="339"/>
                  </a:lnTo>
                  <a:lnTo>
                    <a:pt x="16" y="361"/>
                  </a:lnTo>
                  <a:lnTo>
                    <a:pt x="9" y="384"/>
                  </a:lnTo>
                  <a:lnTo>
                    <a:pt x="5" y="406"/>
                  </a:lnTo>
                  <a:lnTo>
                    <a:pt x="1" y="430"/>
                  </a:lnTo>
                  <a:lnTo>
                    <a:pt x="0" y="453"/>
                  </a:lnTo>
                  <a:lnTo>
                    <a:pt x="1" y="477"/>
                  </a:lnTo>
                  <a:lnTo>
                    <a:pt x="5" y="499"/>
                  </a:lnTo>
                  <a:lnTo>
                    <a:pt x="9" y="521"/>
                  </a:lnTo>
                  <a:lnTo>
                    <a:pt x="16" y="544"/>
                  </a:lnTo>
                  <a:lnTo>
                    <a:pt x="25" y="566"/>
                  </a:lnTo>
                  <a:lnTo>
                    <a:pt x="37" y="589"/>
                  </a:lnTo>
                  <a:lnTo>
                    <a:pt x="48" y="609"/>
                  </a:lnTo>
                  <a:lnTo>
                    <a:pt x="62" y="630"/>
                  </a:lnTo>
                  <a:lnTo>
                    <a:pt x="78" y="649"/>
                  </a:lnTo>
                  <a:lnTo>
                    <a:pt x="96" y="669"/>
                  </a:lnTo>
                  <a:lnTo>
                    <a:pt x="115" y="688"/>
                  </a:lnTo>
                  <a:lnTo>
                    <a:pt x="136" y="707"/>
                  </a:lnTo>
                  <a:lnTo>
                    <a:pt x="158" y="725"/>
                  </a:lnTo>
                  <a:lnTo>
                    <a:pt x="182" y="742"/>
                  </a:lnTo>
                  <a:lnTo>
                    <a:pt x="206" y="758"/>
                  </a:lnTo>
                  <a:lnTo>
                    <a:pt x="234" y="774"/>
                  </a:lnTo>
                  <a:lnTo>
                    <a:pt x="261" y="789"/>
                  </a:lnTo>
                  <a:lnTo>
                    <a:pt x="290" y="803"/>
                  </a:lnTo>
                  <a:lnTo>
                    <a:pt x="320" y="816"/>
                  </a:lnTo>
                  <a:lnTo>
                    <a:pt x="350" y="829"/>
                  </a:lnTo>
                  <a:lnTo>
                    <a:pt x="382" y="841"/>
                  </a:lnTo>
                  <a:lnTo>
                    <a:pt x="416" y="853"/>
                  </a:lnTo>
                  <a:lnTo>
                    <a:pt x="450" y="862"/>
                  </a:lnTo>
                  <a:lnTo>
                    <a:pt x="485" y="870"/>
                  </a:lnTo>
                  <a:lnTo>
                    <a:pt x="522" y="880"/>
                  </a:lnTo>
                  <a:lnTo>
                    <a:pt x="558" y="886"/>
                  </a:lnTo>
                  <a:lnTo>
                    <a:pt x="595" y="893"/>
                  </a:lnTo>
                  <a:lnTo>
                    <a:pt x="634" y="897"/>
                  </a:lnTo>
                  <a:lnTo>
                    <a:pt x="674" y="901"/>
                  </a:lnTo>
                  <a:lnTo>
                    <a:pt x="714" y="904"/>
                  </a:lnTo>
                  <a:lnTo>
                    <a:pt x="754" y="905"/>
                  </a:lnTo>
                  <a:lnTo>
                    <a:pt x="794" y="907"/>
                  </a:lnTo>
                  <a:lnTo>
                    <a:pt x="835" y="905"/>
                  </a:lnTo>
                  <a:lnTo>
                    <a:pt x="875" y="904"/>
                  </a:lnTo>
                  <a:lnTo>
                    <a:pt x="915" y="901"/>
                  </a:lnTo>
                  <a:lnTo>
                    <a:pt x="954" y="897"/>
                  </a:lnTo>
                  <a:lnTo>
                    <a:pt x="992" y="893"/>
                  </a:lnTo>
                  <a:lnTo>
                    <a:pt x="1030" y="886"/>
                  </a:lnTo>
                  <a:lnTo>
                    <a:pt x="1067" y="880"/>
                  </a:lnTo>
                  <a:lnTo>
                    <a:pt x="1102" y="870"/>
                  </a:lnTo>
                  <a:lnTo>
                    <a:pt x="1138" y="862"/>
                  </a:lnTo>
                  <a:lnTo>
                    <a:pt x="1173" y="853"/>
                  </a:lnTo>
                  <a:lnTo>
                    <a:pt x="1205" y="841"/>
                  </a:lnTo>
                  <a:lnTo>
                    <a:pt x="1238" y="829"/>
                  </a:lnTo>
                  <a:lnTo>
                    <a:pt x="1269" y="816"/>
                  </a:lnTo>
                  <a:lnTo>
                    <a:pt x="1299" y="803"/>
                  </a:lnTo>
                  <a:lnTo>
                    <a:pt x="1328" y="789"/>
                  </a:lnTo>
                  <a:lnTo>
                    <a:pt x="1355" y="774"/>
                  </a:lnTo>
                  <a:lnTo>
                    <a:pt x="1381" y="758"/>
                  </a:lnTo>
                  <a:lnTo>
                    <a:pt x="1406" y="742"/>
                  </a:lnTo>
                  <a:lnTo>
                    <a:pt x="1430" y="725"/>
                  </a:lnTo>
                  <a:lnTo>
                    <a:pt x="1453" y="707"/>
                  </a:lnTo>
                  <a:lnTo>
                    <a:pt x="1472" y="688"/>
                  </a:lnTo>
                  <a:lnTo>
                    <a:pt x="1491" y="669"/>
                  </a:lnTo>
                  <a:lnTo>
                    <a:pt x="1509" y="649"/>
                  </a:lnTo>
                  <a:lnTo>
                    <a:pt x="1525" y="630"/>
                  </a:lnTo>
                  <a:lnTo>
                    <a:pt x="1539" y="609"/>
                  </a:lnTo>
                  <a:lnTo>
                    <a:pt x="1552" y="589"/>
                  </a:lnTo>
                  <a:lnTo>
                    <a:pt x="1563" y="566"/>
                  </a:lnTo>
                  <a:lnTo>
                    <a:pt x="1571" y="544"/>
                  </a:lnTo>
                  <a:lnTo>
                    <a:pt x="1579" y="521"/>
                  </a:lnTo>
                  <a:lnTo>
                    <a:pt x="1584" y="499"/>
                  </a:lnTo>
                  <a:lnTo>
                    <a:pt x="1587" y="477"/>
                  </a:lnTo>
                  <a:lnTo>
                    <a:pt x="1587" y="453"/>
                  </a:lnTo>
                  <a:lnTo>
                    <a:pt x="1587" y="430"/>
                  </a:lnTo>
                  <a:lnTo>
                    <a:pt x="1584" y="406"/>
                  </a:lnTo>
                  <a:lnTo>
                    <a:pt x="1579" y="384"/>
                  </a:lnTo>
                  <a:lnTo>
                    <a:pt x="1571" y="361"/>
                  </a:lnTo>
                  <a:lnTo>
                    <a:pt x="1563" y="339"/>
                  </a:lnTo>
                  <a:lnTo>
                    <a:pt x="1552" y="318"/>
                  </a:lnTo>
                  <a:lnTo>
                    <a:pt x="1539" y="297"/>
                  </a:lnTo>
                  <a:lnTo>
                    <a:pt x="1525" y="277"/>
                  </a:lnTo>
                  <a:lnTo>
                    <a:pt x="1509" y="256"/>
                  </a:lnTo>
                  <a:lnTo>
                    <a:pt x="1491" y="237"/>
                  </a:lnTo>
                  <a:lnTo>
                    <a:pt x="1472" y="217"/>
                  </a:lnTo>
                  <a:lnTo>
                    <a:pt x="1453" y="200"/>
                  </a:lnTo>
                  <a:lnTo>
                    <a:pt x="1430" y="182"/>
                  </a:lnTo>
                  <a:lnTo>
                    <a:pt x="1406" y="165"/>
                  </a:lnTo>
                  <a:lnTo>
                    <a:pt x="1381" y="149"/>
                  </a:lnTo>
                  <a:lnTo>
                    <a:pt x="1355" y="133"/>
                  </a:lnTo>
                  <a:lnTo>
                    <a:pt x="1328" y="118"/>
                  </a:lnTo>
                  <a:lnTo>
                    <a:pt x="1299" y="104"/>
                  </a:lnTo>
                  <a:lnTo>
                    <a:pt x="1269" y="89"/>
                  </a:lnTo>
                  <a:lnTo>
                    <a:pt x="1238" y="77"/>
                  </a:lnTo>
                  <a:lnTo>
                    <a:pt x="1205" y="65"/>
                  </a:lnTo>
                  <a:lnTo>
                    <a:pt x="1173" y="54"/>
                  </a:lnTo>
                  <a:lnTo>
                    <a:pt x="1138" y="45"/>
                  </a:lnTo>
                  <a:lnTo>
                    <a:pt x="1102" y="35"/>
                  </a:lnTo>
                  <a:lnTo>
                    <a:pt x="1067" y="27"/>
                  </a:lnTo>
                  <a:lnTo>
                    <a:pt x="1030" y="21"/>
                  </a:lnTo>
                  <a:lnTo>
                    <a:pt x="992" y="14"/>
                  </a:lnTo>
                  <a:lnTo>
                    <a:pt x="954" y="9"/>
                  </a:lnTo>
                  <a:lnTo>
                    <a:pt x="915" y="5"/>
                  </a:lnTo>
                  <a:lnTo>
                    <a:pt x="875" y="1"/>
                  </a:lnTo>
                  <a:lnTo>
                    <a:pt x="835" y="0"/>
                  </a:lnTo>
                  <a:lnTo>
                    <a:pt x="794" y="0"/>
                  </a:lnTo>
                </a:path>
              </a:pathLst>
            </a:custGeom>
            <a:solidFill>
              <a:schemeClr val="bg1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86" name="Rectangle 37">
              <a:extLst>
                <a:ext uri="{FF2B5EF4-FFF2-40B4-BE49-F238E27FC236}">
                  <a16:creationId xmlns:a16="http://schemas.microsoft.com/office/drawing/2014/main" id="{01EFAD17-8B2D-5A4B-AC16-95F318D936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738" y="1476375"/>
              <a:ext cx="697673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87" name="Rectangle 38">
              <a:extLst>
                <a:ext uri="{FF2B5EF4-FFF2-40B4-BE49-F238E27FC236}">
                  <a16:creationId xmlns:a16="http://schemas.microsoft.com/office/drawing/2014/main" id="{F2274F74-13E2-1C4F-A538-55242C0960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1950" y="2525712"/>
              <a:ext cx="274365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88" name="Rectangle 39">
              <a:extLst>
                <a:ext uri="{FF2B5EF4-FFF2-40B4-BE49-F238E27FC236}">
                  <a16:creationId xmlns:a16="http://schemas.microsoft.com/office/drawing/2014/main" id="{9B11E300-443E-954E-98F9-6CE91BCCD5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3400" y="2641600"/>
              <a:ext cx="164619" cy="283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89" name="Rectangle 40">
              <a:extLst>
                <a:ext uri="{FF2B5EF4-FFF2-40B4-BE49-F238E27FC236}">
                  <a16:creationId xmlns:a16="http://schemas.microsoft.com/office/drawing/2014/main" id="{2767F914-CC79-FC44-ADEE-DAB55F2782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4700" y="2525712"/>
              <a:ext cx="180297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0" name="Rectangle 41">
              <a:extLst>
                <a:ext uri="{FF2B5EF4-FFF2-40B4-BE49-F238E27FC236}">
                  <a16:creationId xmlns:a16="http://schemas.microsoft.com/office/drawing/2014/main" id="{B992F15D-099A-7640-BBB0-F41D1B627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4588" y="2525712"/>
              <a:ext cx="211653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1" name="Rectangle 42">
              <a:extLst>
                <a:ext uri="{FF2B5EF4-FFF2-40B4-BE49-F238E27FC236}">
                  <a16:creationId xmlns:a16="http://schemas.microsoft.com/office/drawing/2014/main" id="{3A03E1C5-8658-5E48-BFE2-E176C454C9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9801" y="2525712"/>
              <a:ext cx="229292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2" name="Freeform 43">
              <a:extLst>
                <a:ext uri="{FF2B5EF4-FFF2-40B4-BE49-F238E27FC236}">
                  <a16:creationId xmlns:a16="http://schemas.microsoft.com/office/drawing/2014/main" id="{C53B8478-FE5B-A44B-AA54-F895B339F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7213" y="3022600"/>
              <a:ext cx="179387" cy="728662"/>
            </a:xfrm>
            <a:custGeom>
              <a:avLst/>
              <a:gdLst>
                <a:gd name="T0" fmla="*/ 2147483646 w 227"/>
                <a:gd name="T1" fmla="*/ 2147483646 h 918"/>
                <a:gd name="T2" fmla="*/ 2147483646 w 227"/>
                <a:gd name="T3" fmla="*/ 2147483646 h 918"/>
                <a:gd name="T4" fmla="*/ 2147483646 w 227"/>
                <a:gd name="T5" fmla="*/ 2147483646 h 918"/>
                <a:gd name="T6" fmla="*/ 2147483646 w 227"/>
                <a:gd name="T7" fmla="*/ 2147483646 h 918"/>
                <a:gd name="T8" fmla="*/ 2147483646 w 227"/>
                <a:gd name="T9" fmla="*/ 2147483646 h 918"/>
                <a:gd name="T10" fmla="*/ 2147483646 w 227"/>
                <a:gd name="T11" fmla="*/ 2147483646 h 918"/>
                <a:gd name="T12" fmla="*/ 2147483646 w 227"/>
                <a:gd name="T13" fmla="*/ 2147483646 h 918"/>
                <a:gd name="T14" fmla="*/ 2147483646 w 227"/>
                <a:gd name="T15" fmla="*/ 2147483646 h 918"/>
                <a:gd name="T16" fmla="*/ 2147483646 w 227"/>
                <a:gd name="T17" fmla="*/ 2147483646 h 918"/>
                <a:gd name="T18" fmla="*/ 2147483646 w 227"/>
                <a:gd name="T19" fmla="*/ 2147483646 h 918"/>
                <a:gd name="T20" fmla="*/ 2147483646 w 227"/>
                <a:gd name="T21" fmla="*/ 2147483646 h 918"/>
                <a:gd name="T22" fmla="*/ 2147483646 w 227"/>
                <a:gd name="T23" fmla="*/ 2147483646 h 918"/>
                <a:gd name="T24" fmla="*/ 2147483646 w 227"/>
                <a:gd name="T25" fmla="*/ 2147483646 h 918"/>
                <a:gd name="T26" fmla="*/ 2147483646 w 227"/>
                <a:gd name="T27" fmla="*/ 2147483646 h 918"/>
                <a:gd name="T28" fmla="*/ 2147483646 w 227"/>
                <a:gd name="T29" fmla="*/ 2147483646 h 918"/>
                <a:gd name="T30" fmla="*/ 2147483646 w 227"/>
                <a:gd name="T31" fmla="*/ 2147483646 h 918"/>
                <a:gd name="T32" fmla="*/ 2147483646 w 227"/>
                <a:gd name="T33" fmla="*/ 2147483646 h 918"/>
                <a:gd name="T34" fmla="*/ 2147483646 w 227"/>
                <a:gd name="T35" fmla="*/ 2147483646 h 918"/>
                <a:gd name="T36" fmla="*/ 2147483646 w 227"/>
                <a:gd name="T37" fmla="*/ 2147483646 h 918"/>
                <a:gd name="T38" fmla="*/ 2147483646 w 227"/>
                <a:gd name="T39" fmla="*/ 2147483646 h 918"/>
                <a:gd name="T40" fmla="*/ 2147483646 w 227"/>
                <a:gd name="T41" fmla="*/ 2147483646 h 918"/>
                <a:gd name="T42" fmla="*/ 2147483646 w 227"/>
                <a:gd name="T43" fmla="*/ 2147483646 h 918"/>
                <a:gd name="T44" fmla="*/ 2147483646 w 227"/>
                <a:gd name="T45" fmla="*/ 2147483646 h 918"/>
                <a:gd name="T46" fmla="*/ 2147483646 w 227"/>
                <a:gd name="T47" fmla="*/ 2147483646 h 918"/>
                <a:gd name="T48" fmla="*/ 2147483646 w 227"/>
                <a:gd name="T49" fmla="*/ 2147483646 h 918"/>
                <a:gd name="T50" fmla="*/ 2147483646 w 227"/>
                <a:gd name="T51" fmla="*/ 2147483646 h 918"/>
                <a:gd name="T52" fmla="*/ 2147483646 w 227"/>
                <a:gd name="T53" fmla="*/ 2147483646 h 918"/>
                <a:gd name="T54" fmla="*/ 2147483646 w 227"/>
                <a:gd name="T55" fmla="*/ 2147483646 h 918"/>
                <a:gd name="T56" fmla="*/ 2147483646 w 227"/>
                <a:gd name="T57" fmla="*/ 2147483646 h 918"/>
                <a:gd name="T58" fmla="*/ 2147483646 w 227"/>
                <a:gd name="T59" fmla="*/ 2147483646 h 918"/>
                <a:gd name="T60" fmla="*/ 2147483646 w 227"/>
                <a:gd name="T61" fmla="*/ 2147483646 h 918"/>
                <a:gd name="T62" fmla="*/ 2147483646 w 227"/>
                <a:gd name="T63" fmla="*/ 2147483646 h 918"/>
                <a:gd name="T64" fmla="*/ 2147483646 w 227"/>
                <a:gd name="T65" fmla="*/ 2147483646 h 918"/>
                <a:gd name="T66" fmla="*/ 2147483646 w 227"/>
                <a:gd name="T67" fmla="*/ 2147483646 h 918"/>
                <a:gd name="T68" fmla="*/ 2147483646 w 227"/>
                <a:gd name="T69" fmla="*/ 2147483646 h 918"/>
                <a:gd name="T70" fmla="*/ 2147483646 w 227"/>
                <a:gd name="T71" fmla="*/ 2147483646 h 918"/>
                <a:gd name="T72" fmla="*/ 2147483646 w 227"/>
                <a:gd name="T73" fmla="*/ 2147483646 h 918"/>
                <a:gd name="T74" fmla="*/ 2147483646 w 227"/>
                <a:gd name="T75" fmla="*/ 2147483646 h 918"/>
                <a:gd name="T76" fmla="*/ 2147483646 w 227"/>
                <a:gd name="T77" fmla="*/ 2147483646 h 918"/>
                <a:gd name="T78" fmla="*/ 2147483646 w 227"/>
                <a:gd name="T79" fmla="*/ 2147483646 h 918"/>
                <a:gd name="T80" fmla="*/ 2147483646 w 227"/>
                <a:gd name="T81" fmla="*/ 2147483646 h 918"/>
                <a:gd name="T82" fmla="*/ 2147483646 w 227"/>
                <a:gd name="T83" fmla="*/ 2147483646 h 918"/>
                <a:gd name="T84" fmla="*/ 2147483646 w 227"/>
                <a:gd name="T85" fmla="*/ 2147483646 h 918"/>
                <a:gd name="T86" fmla="*/ 0 w 227"/>
                <a:gd name="T87" fmla="*/ 2147483646 h 918"/>
                <a:gd name="T88" fmla="*/ 0 w 227"/>
                <a:gd name="T89" fmla="*/ 2147483646 h 918"/>
                <a:gd name="T90" fmla="*/ 0 w 227"/>
                <a:gd name="T91" fmla="*/ 2147483646 h 918"/>
                <a:gd name="T92" fmla="*/ 0 w 227"/>
                <a:gd name="T93" fmla="*/ 2147483646 h 918"/>
                <a:gd name="T94" fmla="*/ 0 w 227"/>
                <a:gd name="T95" fmla="*/ 2147483646 h 918"/>
                <a:gd name="T96" fmla="*/ 0 w 227"/>
                <a:gd name="T97" fmla="*/ 2147483646 h 91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27"/>
                <a:gd name="T148" fmla="*/ 0 h 918"/>
                <a:gd name="T149" fmla="*/ 227 w 227"/>
                <a:gd name="T150" fmla="*/ 918 h 91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27" h="918">
                  <a:moveTo>
                    <a:pt x="227" y="0"/>
                  </a:moveTo>
                  <a:lnTo>
                    <a:pt x="214" y="22"/>
                  </a:lnTo>
                  <a:lnTo>
                    <a:pt x="203" y="45"/>
                  </a:lnTo>
                  <a:lnTo>
                    <a:pt x="193" y="64"/>
                  </a:lnTo>
                  <a:lnTo>
                    <a:pt x="184" y="83"/>
                  </a:lnTo>
                  <a:lnTo>
                    <a:pt x="174" y="102"/>
                  </a:lnTo>
                  <a:lnTo>
                    <a:pt x="166" y="118"/>
                  </a:lnTo>
                  <a:lnTo>
                    <a:pt x="158" y="134"/>
                  </a:lnTo>
                  <a:lnTo>
                    <a:pt x="152" y="149"/>
                  </a:lnTo>
                  <a:lnTo>
                    <a:pt x="144" y="163"/>
                  </a:lnTo>
                  <a:lnTo>
                    <a:pt x="137" y="176"/>
                  </a:lnTo>
                  <a:lnTo>
                    <a:pt x="133" y="187"/>
                  </a:lnTo>
                  <a:lnTo>
                    <a:pt x="126" y="198"/>
                  </a:lnTo>
                  <a:lnTo>
                    <a:pt x="121" y="210"/>
                  </a:lnTo>
                  <a:lnTo>
                    <a:pt x="117" y="219"/>
                  </a:lnTo>
                  <a:lnTo>
                    <a:pt x="113" y="229"/>
                  </a:lnTo>
                  <a:lnTo>
                    <a:pt x="109" y="238"/>
                  </a:lnTo>
                  <a:lnTo>
                    <a:pt x="105" y="248"/>
                  </a:lnTo>
                  <a:lnTo>
                    <a:pt x="102" y="256"/>
                  </a:lnTo>
                  <a:lnTo>
                    <a:pt x="99" y="264"/>
                  </a:lnTo>
                  <a:lnTo>
                    <a:pt x="96" y="272"/>
                  </a:lnTo>
                  <a:lnTo>
                    <a:pt x="93" y="280"/>
                  </a:lnTo>
                  <a:lnTo>
                    <a:pt x="91" y="288"/>
                  </a:lnTo>
                  <a:lnTo>
                    <a:pt x="88" y="296"/>
                  </a:lnTo>
                  <a:lnTo>
                    <a:pt x="85" y="304"/>
                  </a:lnTo>
                  <a:lnTo>
                    <a:pt x="83" y="314"/>
                  </a:lnTo>
                  <a:lnTo>
                    <a:pt x="80" y="322"/>
                  </a:lnTo>
                  <a:lnTo>
                    <a:pt x="78" y="330"/>
                  </a:lnTo>
                  <a:lnTo>
                    <a:pt x="75" y="339"/>
                  </a:lnTo>
                  <a:lnTo>
                    <a:pt x="73" y="349"/>
                  </a:lnTo>
                  <a:lnTo>
                    <a:pt x="70" y="360"/>
                  </a:lnTo>
                  <a:lnTo>
                    <a:pt x="67" y="371"/>
                  </a:lnTo>
                  <a:lnTo>
                    <a:pt x="64" y="382"/>
                  </a:lnTo>
                  <a:lnTo>
                    <a:pt x="62" y="394"/>
                  </a:lnTo>
                  <a:lnTo>
                    <a:pt x="59" y="405"/>
                  </a:lnTo>
                  <a:lnTo>
                    <a:pt x="56" y="414"/>
                  </a:lnTo>
                  <a:lnTo>
                    <a:pt x="54" y="424"/>
                  </a:lnTo>
                  <a:lnTo>
                    <a:pt x="51" y="434"/>
                  </a:lnTo>
                  <a:lnTo>
                    <a:pt x="49" y="442"/>
                  </a:lnTo>
                  <a:lnTo>
                    <a:pt x="48" y="451"/>
                  </a:lnTo>
                  <a:lnTo>
                    <a:pt x="46" y="458"/>
                  </a:lnTo>
                  <a:lnTo>
                    <a:pt x="45" y="466"/>
                  </a:lnTo>
                  <a:lnTo>
                    <a:pt x="43" y="474"/>
                  </a:lnTo>
                  <a:lnTo>
                    <a:pt x="41" y="480"/>
                  </a:lnTo>
                  <a:lnTo>
                    <a:pt x="40" y="486"/>
                  </a:lnTo>
                  <a:lnTo>
                    <a:pt x="38" y="493"/>
                  </a:lnTo>
                  <a:lnTo>
                    <a:pt x="37" y="499"/>
                  </a:lnTo>
                  <a:lnTo>
                    <a:pt x="35" y="507"/>
                  </a:lnTo>
                  <a:lnTo>
                    <a:pt x="35" y="514"/>
                  </a:lnTo>
                  <a:lnTo>
                    <a:pt x="33" y="520"/>
                  </a:lnTo>
                  <a:lnTo>
                    <a:pt x="32" y="526"/>
                  </a:lnTo>
                  <a:lnTo>
                    <a:pt x="32" y="533"/>
                  </a:lnTo>
                  <a:lnTo>
                    <a:pt x="30" y="541"/>
                  </a:lnTo>
                  <a:lnTo>
                    <a:pt x="29" y="547"/>
                  </a:lnTo>
                  <a:lnTo>
                    <a:pt x="29" y="555"/>
                  </a:lnTo>
                  <a:lnTo>
                    <a:pt x="27" y="563"/>
                  </a:lnTo>
                  <a:lnTo>
                    <a:pt x="25" y="573"/>
                  </a:lnTo>
                  <a:lnTo>
                    <a:pt x="25" y="581"/>
                  </a:lnTo>
                  <a:lnTo>
                    <a:pt x="24" y="590"/>
                  </a:lnTo>
                  <a:lnTo>
                    <a:pt x="22" y="602"/>
                  </a:lnTo>
                  <a:lnTo>
                    <a:pt x="21" y="613"/>
                  </a:lnTo>
                  <a:lnTo>
                    <a:pt x="21" y="624"/>
                  </a:lnTo>
                  <a:lnTo>
                    <a:pt x="19" y="637"/>
                  </a:lnTo>
                  <a:lnTo>
                    <a:pt x="17" y="650"/>
                  </a:lnTo>
                  <a:lnTo>
                    <a:pt x="16" y="662"/>
                  </a:lnTo>
                  <a:lnTo>
                    <a:pt x="14" y="677"/>
                  </a:lnTo>
                  <a:lnTo>
                    <a:pt x="13" y="690"/>
                  </a:lnTo>
                  <a:lnTo>
                    <a:pt x="11" y="702"/>
                  </a:lnTo>
                  <a:lnTo>
                    <a:pt x="11" y="714"/>
                  </a:lnTo>
                  <a:lnTo>
                    <a:pt x="9" y="725"/>
                  </a:lnTo>
                  <a:lnTo>
                    <a:pt x="8" y="734"/>
                  </a:lnTo>
                  <a:lnTo>
                    <a:pt x="8" y="744"/>
                  </a:lnTo>
                  <a:lnTo>
                    <a:pt x="6" y="754"/>
                  </a:lnTo>
                  <a:lnTo>
                    <a:pt x="6" y="762"/>
                  </a:lnTo>
                  <a:lnTo>
                    <a:pt x="5" y="770"/>
                  </a:lnTo>
                  <a:lnTo>
                    <a:pt x="5" y="778"/>
                  </a:lnTo>
                  <a:lnTo>
                    <a:pt x="3" y="784"/>
                  </a:lnTo>
                  <a:lnTo>
                    <a:pt x="3" y="790"/>
                  </a:lnTo>
                  <a:lnTo>
                    <a:pt x="3" y="797"/>
                  </a:lnTo>
                  <a:lnTo>
                    <a:pt x="1" y="803"/>
                  </a:lnTo>
                  <a:lnTo>
                    <a:pt x="1" y="810"/>
                  </a:lnTo>
                  <a:lnTo>
                    <a:pt x="1" y="816"/>
                  </a:lnTo>
                  <a:lnTo>
                    <a:pt x="1" y="821"/>
                  </a:lnTo>
                  <a:lnTo>
                    <a:pt x="1" y="827"/>
                  </a:lnTo>
                  <a:lnTo>
                    <a:pt x="0" y="834"/>
                  </a:lnTo>
                  <a:lnTo>
                    <a:pt x="0" y="838"/>
                  </a:lnTo>
                  <a:lnTo>
                    <a:pt x="0" y="845"/>
                  </a:lnTo>
                  <a:lnTo>
                    <a:pt x="0" y="851"/>
                  </a:lnTo>
                  <a:lnTo>
                    <a:pt x="0" y="856"/>
                  </a:lnTo>
                  <a:lnTo>
                    <a:pt x="0" y="862"/>
                  </a:lnTo>
                  <a:lnTo>
                    <a:pt x="0" y="870"/>
                  </a:lnTo>
                  <a:lnTo>
                    <a:pt x="0" y="877"/>
                  </a:lnTo>
                  <a:lnTo>
                    <a:pt x="0" y="885"/>
                  </a:lnTo>
                  <a:lnTo>
                    <a:pt x="0" y="891"/>
                  </a:lnTo>
                  <a:lnTo>
                    <a:pt x="0" y="901"/>
                  </a:lnTo>
                  <a:lnTo>
                    <a:pt x="0" y="909"/>
                  </a:lnTo>
                  <a:lnTo>
                    <a:pt x="0" y="918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3" name="Freeform 44">
              <a:extLst>
                <a:ext uri="{FF2B5EF4-FFF2-40B4-BE49-F238E27FC236}">
                  <a16:creationId xmlns:a16="http://schemas.microsoft.com/office/drawing/2014/main" id="{3D820B1C-219B-8041-B792-A33C8FDF3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3413" y="4286250"/>
              <a:ext cx="76200" cy="152400"/>
            </a:xfrm>
            <a:custGeom>
              <a:avLst/>
              <a:gdLst>
                <a:gd name="T0" fmla="*/ 0 w 96"/>
                <a:gd name="T1" fmla="*/ 2147483646 h 192"/>
                <a:gd name="T2" fmla="*/ 2147483646 w 96"/>
                <a:gd name="T3" fmla="*/ 2147483646 h 192"/>
                <a:gd name="T4" fmla="*/ 2147483646 w 96"/>
                <a:gd name="T5" fmla="*/ 0 h 192"/>
                <a:gd name="T6" fmla="*/ 2147483646 w 96"/>
                <a:gd name="T7" fmla="*/ 2147483646 h 192"/>
                <a:gd name="T8" fmla="*/ 0 w 96"/>
                <a:gd name="T9" fmla="*/ 2147483646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6"/>
                <a:gd name="T16" fmla="*/ 0 h 192"/>
                <a:gd name="T17" fmla="*/ 96 w 96"/>
                <a:gd name="T18" fmla="*/ 192 h 1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6" h="192">
                  <a:moveTo>
                    <a:pt x="0" y="32"/>
                  </a:moveTo>
                  <a:lnTo>
                    <a:pt x="96" y="192"/>
                  </a:lnTo>
                  <a:lnTo>
                    <a:pt x="64" y="0"/>
                  </a:lnTo>
                  <a:lnTo>
                    <a:pt x="32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94" name="Freeform 45">
              <a:extLst>
                <a:ext uri="{FF2B5EF4-FFF2-40B4-BE49-F238E27FC236}">
                  <a16:creationId xmlns:a16="http://schemas.microsoft.com/office/drawing/2014/main" id="{6E23A46E-70DA-7747-8AAD-3C3E30651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7213" y="3751262"/>
              <a:ext cx="90487" cy="550863"/>
            </a:xfrm>
            <a:custGeom>
              <a:avLst/>
              <a:gdLst>
                <a:gd name="T0" fmla="*/ 2147483646 w 115"/>
                <a:gd name="T1" fmla="*/ 2147483646 h 693"/>
                <a:gd name="T2" fmla="*/ 2147483646 w 115"/>
                <a:gd name="T3" fmla="*/ 2147483646 h 693"/>
                <a:gd name="T4" fmla="*/ 2147483646 w 115"/>
                <a:gd name="T5" fmla="*/ 2147483646 h 693"/>
                <a:gd name="T6" fmla="*/ 2147483646 w 115"/>
                <a:gd name="T7" fmla="*/ 2147483646 h 693"/>
                <a:gd name="T8" fmla="*/ 2147483646 w 115"/>
                <a:gd name="T9" fmla="*/ 2147483646 h 693"/>
                <a:gd name="T10" fmla="*/ 2147483646 w 115"/>
                <a:gd name="T11" fmla="*/ 2147483646 h 693"/>
                <a:gd name="T12" fmla="*/ 2147483646 w 115"/>
                <a:gd name="T13" fmla="*/ 2147483646 h 693"/>
                <a:gd name="T14" fmla="*/ 2147483646 w 115"/>
                <a:gd name="T15" fmla="*/ 2147483646 h 693"/>
                <a:gd name="T16" fmla="*/ 2147483646 w 115"/>
                <a:gd name="T17" fmla="*/ 2147483646 h 693"/>
                <a:gd name="T18" fmla="*/ 2147483646 w 115"/>
                <a:gd name="T19" fmla="*/ 2147483646 h 693"/>
                <a:gd name="T20" fmla="*/ 2147483646 w 115"/>
                <a:gd name="T21" fmla="*/ 2147483646 h 693"/>
                <a:gd name="T22" fmla="*/ 2147483646 w 115"/>
                <a:gd name="T23" fmla="*/ 2147483646 h 693"/>
                <a:gd name="T24" fmla="*/ 2147483646 w 115"/>
                <a:gd name="T25" fmla="*/ 2147483646 h 693"/>
                <a:gd name="T26" fmla="*/ 2147483646 w 115"/>
                <a:gd name="T27" fmla="*/ 2147483646 h 693"/>
                <a:gd name="T28" fmla="*/ 2147483646 w 115"/>
                <a:gd name="T29" fmla="*/ 2147483646 h 693"/>
                <a:gd name="T30" fmla="*/ 2147483646 w 115"/>
                <a:gd name="T31" fmla="*/ 2147483646 h 693"/>
                <a:gd name="T32" fmla="*/ 2147483646 w 115"/>
                <a:gd name="T33" fmla="*/ 2147483646 h 693"/>
                <a:gd name="T34" fmla="*/ 2147483646 w 115"/>
                <a:gd name="T35" fmla="*/ 2147483646 h 693"/>
                <a:gd name="T36" fmla="*/ 2147483646 w 115"/>
                <a:gd name="T37" fmla="*/ 2147483646 h 693"/>
                <a:gd name="T38" fmla="*/ 2147483646 w 115"/>
                <a:gd name="T39" fmla="*/ 2147483646 h 693"/>
                <a:gd name="T40" fmla="*/ 2147483646 w 115"/>
                <a:gd name="T41" fmla="*/ 2147483646 h 693"/>
                <a:gd name="T42" fmla="*/ 2147483646 w 115"/>
                <a:gd name="T43" fmla="*/ 2147483646 h 693"/>
                <a:gd name="T44" fmla="*/ 2147483646 w 115"/>
                <a:gd name="T45" fmla="*/ 2147483646 h 693"/>
                <a:gd name="T46" fmla="*/ 2147483646 w 115"/>
                <a:gd name="T47" fmla="*/ 2147483646 h 693"/>
                <a:gd name="T48" fmla="*/ 2147483646 w 115"/>
                <a:gd name="T49" fmla="*/ 2147483646 h 693"/>
                <a:gd name="T50" fmla="*/ 2147483646 w 115"/>
                <a:gd name="T51" fmla="*/ 2147483646 h 693"/>
                <a:gd name="T52" fmla="*/ 2147483646 w 115"/>
                <a:gd name="T53" fmla="*/ 2147483646 h 693"/>
                <a:gd name="T54" fmla="*/ 2147483646 w 115"/>
                <a:gd name="T55" fmla="*/ 2147483646 h 693"/>
                <a:gd name="T56" fmla="*/ 2147483646 w 115"/>
                <a:gd name="T57" fmla="*/ 2147483646 h 693"/>
                <a:gd name="T58" fmla="*/ 2147483646 w 115"/>
                <a:gd name="T59" fmla="*/ 2147483646 h 693"/>
                <a:gd name="T60" fmla="*/ 2147483646 w 115"/>
                <a:gd name="T61" fmla="*/ 2147483646 h 693"/>
                <a:gd name="T62" fmla="*/ 2147483646 w 115"/>
                <a:gd name="T63" fmla="*/ 2147483646 h 693"/>
                <a:gd name="T64" fmla="*/ 2147483646 w 115"/>
                <a:gd name="T65" fmla="*/ 2147483646 h 693"/>
                <a:gd name="T66" fmla="*/ 2147483646 w 115"/>
                <a:gd name="T67" fmla="*/ 2147483646 h 693"/>
                <a:gd name="T68" fmla="*/ 2147483646 w 115"/>
                <a:gd name="T69" fmla="*/ 2147483646 h 693"/>
                <a:gd name="T70" fmla="*/ 2147483646 w 115"/>
                <a:gd name="T71" fmla="*/ 2147483646 h 693"/>
                <a:gd name="T72" fmla="*/ 2147483646 w 115"/>
                <a:gd name="T73" fmla="*/ 2147483646 h 693"/>
                <a:gd name="T74" fmla="*/ 2147483646 w 115"/>
                <a:gd name="T75" fmla="*/ 2147483646 h 693"/>
                <a:gd name="T76" fmla="*/ 2147483646 w 115"/>
                <a:gd name="T77" fmla="*/ 2147483646 h 693"/>
                <a:gd name="T78" fmla="*/ 2147483646 w 115"/>
                <a:gd name="T79" fmla="*/ 2147483646 h 693"/>
                <a:gd name="T80" fmla="*/ 2147483646 w 115"/>
                <a:gd name="T81" fmla="*/ 2147483646 h 693"/>
                <a:gd name="T82" fmla="*/ 2147483646 w 115"/>
                <a:gd name="T83" fmla="*/ 2147483646 h 693"/>
                <a:gd name="T84" fmla="*/ 2147483646 w 115"/>
                <a:gd name="T85" fmla="*/ 2147483646 h 693"/>
                <a:gd name="T86" fmla="*/ 0 w 115"/>
                <a:gd name="T87" fmla="*/ 2147483646 h 693"/>
                <a:gd name="T88" fmla="*/ 0 w 115"/>
                <a:gd name="T89" fmla="*/ 2147483646 h 693"/>
                <a:gd name="T90" fmla="*/ 0 w 115"/>
                <a:gd name="T91" fmla="*/ 2147483646 h 693"/>
                <a:gd name="T92" fmla="*/ 0 w 115"/>
                <a:gd name="T93" fmla="*/ 2147483646 h 693"/>
                <a:gd name="T94" fmla="*/ 0 w 115"/>
                <a:gd name="T95" fmla="*/ 2147483646 h 693"/>
                <a:gd name="T96" fmla="*/ 0 w 115"/>
                <a:gd name="T97" fmla="*/ 2147483646 h 69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5"/>
                <a:gd name="T148" fmla="*/ 0 h 693"/>
                <a:gd name="T149" fmla="*/ 115 w 115"/>
                <a:gd name="T150" fmla="*/ 693 h 69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5" h="693">
                  <a:moveTo>
                    <a:pt x="115" y="693"/>
                  </a:moveTo>
                  <a:lnTo>
                    <a:pt x="113" y="688"/>
                  </a:lnTo>
                  <a:lnTo>
                    <a:pt x="110" y="684"/>
                  </a:lnTo>
                  <a:lnTo>
                    <a:pt x="109" y="679"/>
                  </a:lnTo>
                  <a:lnTo>
                    <a:pt x="105" y="674"/>
                  </a:lnTo>
                  <a:lnTo>
                    <a:pt x="104" y="669"/>
                  </a:lnTo>
                  <a:lnTo>
                    <a:pt x="102" y="664"/>
                  </a:lnTo>
                  <a:lnTo>
                    <a:pt x="101" y="660"/>
                  </a:lnTo>
                  <a:lnTo>
                    <a:pt x="99" y="655"/>
                  </a:lnTo>
                  <a:lnTo>
                    <a:pt x="96" y="652"/>
                  </a:lnTo>
                  <a:lnTo>
                    <a:pt x="94" y="647"/>
                  </a:lnTo>
                  <a:lnTo>
                    <a:pt x="93" y="642"/>
                  </a:lnTo>
                  <a:lnTo>
                    <a:pt x="93" y="637"/>
                  </a:lnTo>
                  <a:lnTo>
                    <a:pt x="91" y="634"/>
                  </a:lnTo>
                  <a:lnTo>
                    <a:pt x="89" y="629"/>
                  </a:lnTo>
                  <a:lnTo>
                    <a:pt x="88" y="624"/>
                  </a:lnTo>
                  <a:lnTo>
                    <a:pt x="86" y="620"/>
                  </a:lnTo>
                  <a:lnTo>
                    <a:pt x="85" y="616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1" y="602"/>
                  </a:lnTo>
                  <a:lnTo>
                    <a:pt x="80" y="597"/>
                  </a:lnTo>
                  <a:lnTo>
                    <a:pt x="78" y="592"/>
                  </a:lnTo>
                  <a:lnTo>
                    <a:pt x="77" y="588"/>
                  </a:lnTo>
                  <a:lnTo>
                    <a:pt x="77" y="583"/>
                  </a:lnTo>
                  <a:lnTo>
                    <a:pt x="75" y="576"/>
                  </a:lnTo>
                  <a:lnTo>
                    <a:pt x="73" y="572"/>
                  </a:lnTo>
                  <a:lnTo>
                    <a:pt x="72" y="567"/>
                  </a:lnTo>
                  <a:lnTo>
                    <a:pt x="70" y="560"/>
                  </a:lnTo>
                  <a:lnTo>
                    <a:pt x="69" y="554"/>
                  </a:lnTo>
                  <a:lnTo>
                    <a:pt x="67" y="549"/>
                  </a:lnTo>
                  <a:lnTo>
                    <a:pt x="65" y="543"/>
                  </a:lnTo>
                  <a:lnTo>
                    <a:pt x="64" y="536"/>
                  </a:lnTo>
                  <a:lnTo>
                    <a:pt x="62" y="525"/>
                  </a:lnTo>
                  <a:lnTo>
                    <a:pt x="59" y="514"/>
                  </a:lnTo>
                  <a:lnTo>
                    <a:pt x="56" y="503"/>
                  </a:lnTo>
                  <a:lnTo>
                    <a:pt x="54" y="493"/>
                  </a:lnTo>
                  <a:lnTo>
                    <a:pt x="51" y="485"/>
                  </a:lnTo>
                  <a:lnTo>
                    <a:pt x="49" y="476"/>
                  </a:lnTo>
                  <a:lnTo>
                    <a:pt x="48" y="468"/>
                  </a:lnTo>
                  <a:lnTo>
                    <a:pt x="46" y="460"/>
                  </a:lnTo>
                  <a:lnTo>
                    <a:pt x="45" y="453"/>
                  </a:lnTo>
                  <a:lnTo>
                    <a:pt x="43" y="445"/>
                  </a:lnTo>
                  <a:lnTo>
                    <a:pt x="41" y="439"/>
                  </a:lnTo>
                  <a:lnTo>
                    <a:pt x="40" y="431"/>
                  </a:lnTo>
                  <a:lnTo>
                    <a:pt x="38" y="424"/>
                  </a:lnTo>
                  <a:lnTo>
                    <a:pt x="37" y="418"/>
                  </a:lnTo>
                  <a:lnTo>
                    <a:pt x="35" y="412"/>
                  </a:lnTo>
                  <a:lnTo>
                    <a:pt x="35" y="405"/>
                  </a:lnTo>
                  <a:lnTo>
                    <a:pt x="33" y="399"/>
                  </a:lnTo>
                  <a:lnTo>
                    <a:pt x="32" y="392"/>
                  </a:lnTo>
                  <a:lnTo>
                    <a:pt x="32" y="384"/>
                  </a:lnTo>
                  <a:lnTo>
                    <a:pt x="30" y="378"/>
                  </a:lnTo>
                  <a:lnTo>
                    <a:pt x="29" y="370"/>
                  </a:lnTo>
                  <a:lnTo>
                    <a:pt x="29" y="362"/>
                  </a:lnTo>
                  <a:lnTo>
                    <a:pt x="27" y="354"/>
                  </a:lnTo>
                  <a:lnTo>
                    <a:pt x="25" y="346"/>
                  </a:lnTo>
                  <a:lnTo>
                    <a:pt x="25" y="336"/>
                  </a:lnTo>
                  <a:lnTo>
                    <a:pt x="24" y="327"/>
                  </a:lnTo>
                  <a:lnTo>
                    <a:pt x="22" y="317"/>
                  </a:lnTo>
                  <a:lnTo>
                    <a:pt x="21" y="306"/>
                  </a:lnTo>
                  <a:lnTo>
                    <a:pt x="21" y="295"/>
                  </a:lnTo>
                  <a:lnTo>
                    <a:pt x="19" y="282"/>
                  </a:lnTo>
                  <a:lnTo>
                    <a:pt x="17" y="269"/>
                  </a:lnTo>
                  <a:lnTo>
                    <a:pt x="16" y="255"/>
                  </a:lnTo>
                  <a:lnTo>
                    <a:pt x="14" y="242"/>
                  </a:lnTo>
                  <a:lnTo>
                    <a:pt x="13" y="228"/>
                  </a:lnTo>
                  <a:lnTo>
                    <a:pt x="11" y="216"/>
                  </a:lnTo>
                  <a:lnTo>
                    <a:pt x="11" y="205"/>
                  </a:lnTo>
                  <a:lnTo>
                    <a:pt x="9" y="194"/>
                  </a:lnTo>
                  <a:lnTo>
                    <a:pt x="8" y="183"/>
                  </a:lnTo>
                  <a:lnTo>
                    <a:pt x="8" y="175"/>
                  </a:lnTo>
                  <a:lnTo>
                    <a:pt x="6" y="165"/>
                  </a:lnTo>
                  <a:lnTo>
                    <a:pt x="6" y="157"/>
                  </a:lnTo>
                  <a:lnTo>
                    <a:pt x="5" y="149"/>
                  </a:lnTo>
                  <a:lnTo>
                    <a:pt x="5" y="141"/>
                  </a:lnTo>
                  <a:lnTo>
                    <a:pt x="3" y="135"/>
                  </a:lnTo>
                  <a:lnTo>
                    <a:pt x="3" y="127"/>
                  </a:lnTo>
                  <a:lnTo>
                    <a:pt x="3" y="120"/>
                  </a:lnTo>
                  <a:lnTo>
                    <a:pt x="1" y="114"/>
                  </a:lnTo>
                  <a:lnTo>
                    <a:pt x="1" y="109"/>
                  </a:lnTo>
                  <a:lnTo>
                    <a:pt x="1" y="103"/>
                  </a:lnTo>
                  <a:lnTo>
                    <a:pt x="1" y="96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9"/>
                  </a:lnTo>
                  <a:lnTo>
                    <a:pt x="0" y="74"/>
                  </a:lnTo>
                  <a:lnTo>
                    <a:pt x="0" y="68"/>
                  </a:lnTo>
                  <a:lnTo>
                    <a:pt x="0" y="61"/>
                  </a:lnTo>
                  <a:lnTo>
                    <a:pt x="0" y="55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0" y="34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0" y="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5" name="Rectangle 46">
              <a:extLst>
                <a:ext uri="{FF2B5EF4-FFF2-40B4-BE49-F238E27FC236}">
                  <a16:creationId xmlns:a16="http://schemas.microsoft.com/office/drawing/2014/main" id="{5315CBCE-5AC4-F447-8022-B200064798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9451" y="2519362"/>
              <a:ext cx="123466" cy="3842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6" name="Rectangle 47">
              <a:extLst>
                <a:ext uri="{FF2B5EF4-FFF2-40B4-BE49-F238E27FC236}">
                  <a16:creationId xmlns:a16="http://schemas.microsoft.com/office/drawing/2014/main" id="{1F3CBEB0-1CB6-5741-9E7E-EB36EFBF48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8400" y="3506787"/>
              <a:ext cx="282204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7" name="Rectangle 48">
              <a:extLst>
                <a:ext uri="{FF2B5EF4-FFF2-40B4-BE49-F238E27FC236}">
                  <a16:creationId xmlns:a16="http://schemas.microsoft.com/office/drawing/2014/main" id="{DB2C0C70-DCC2-464C-A56A-4BDAA5E963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8400" y="3735387"/>
              <a:ext cx="282204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8" name="Rectangle 49">
              <a:extLst>
                <a:ext uri="{FF2B5EF4-FFF2-40B4-BE49-F238E27FC236}">
                  <a16:creationId xmlns:a16="http://schemas.microsoft.com/office/drawing/2014/main" id="{9AEB2574-77C8-CA40-976E-A16E5846C9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0713" y="3617912"/>
              <a:ext cx="271858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9" name="Rectangle 50">
              <a:extLst>
                <a:ext uri="{FF2B5EF4-FFF2-40B4-BE49-F238E27FC236}">
                  <a16:creationId xmlns:a16="http://schemas.microsoft.com/office/drawing/2014/main" id="{CBD3ACAD-A0F6-D547-8A55-9F47AB7262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4875" y="4691062"/>
              <a:ext cx="271858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0" name="Rectangle 51">
              <a:extLst>
                <a:ext uri="{FF2B5EF4-FFF2-40B4-BE49-F238E27FC236}">
                  <a16:creationId xmlns:a16="http://schemas.microsoft.com/office/drawing/2014/main" id="{D4901280-330E-D44D-AC4E-9FA11F536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2175" y="2428874"/>
              <a:ext cx="282204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1" name="Freeform 52">
              <a:extLst>
                <a:ext uri="{FF2B5EF4-FFF2-40B4-BE49-F238E27FC236}">
                  <a16:creationId xmlns:a16="http://schemas.microsoft.com/office/drawing/2014/main" id="{4586EC6F-3CA7-C24C-81C4-48BE17356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100" y="4460875"/>
              <a:ext cx="1260475" cy="720725"/>
            </a:xfrm>
            <a:custGeom>
              <a:avLst/>
              <a:gdLst>
                <a:gd name="T0" fmla="*/ 2147483646 w 1587"/>
                <a:gd name="T1" fmla="*/ 2147483646 h 907"/>
                <a:gd name="T2" fmla="*/ 2147483646 w 1587"/>
                <a:gd name="T3" fmla="*/ 2147483646 h 907"/>
                <a:gd name="T4" fmla="*/ 2147483646 w 1587"/>
                <a:gd name="T5" fmla="*/ 2147483646 h 907"/>
                <a:gd name="T6" fmla="*/ 2147483646 w 1587"/>
                <a:gd name="T7" fmla="*/ 2147483646 h 907"/>
                <a:gd name="T8" fmla="*/ 2147483646 w 1587"/>
                <a:gd name="T9" fmla="*/ 2147483646 h 907"/>
                <a:gd name="T10" fmla="*/ 2147483646 w 1587"/>
                <a:gd name="T11" fmla="*/ 2147483646 h 907"/>
                <a:gd name="T12" fmla="*/ 2147483646 w 1587"/>
                <a:gd name="T13" fmla="*/ 2147483646 h 907"/>
                <a:gd name="T14" fmla="*/ 2147483646 w 1587"/>
                <a:gd name="T15" fmla="*/ 2147483646 h 907"/>
                <a:gd name="T16" fmla="*/ 2147483646 w 1587"/>
                <a:gd name="T17" fmla="*/ 2147483646 h 907"/>
                <a:gd name="T18" fmla="*/ 2147483646 w 1587"/>
                <a:gd name="T19" fmla="*/ 2147483646 h 907"/>
                <a:gd name="T20" fmla="*/ 0 w 1587"/>
                <a:gd name="T21" fmla="*/ 2147483646 h 907"/>
                <a:gd name="T22" fmla="*/ 2147483646 w 1587"/>
                <a:gd name="T23" fmla="*/ 2147483646 h 907"/>
                <a:gd name="T24" fmla="*/ 2147483646 w 1587"/>
                <a:gd name="T25" fmla="*/ 2147483646 h 907"/>
                <a:gd name="T26" fmla="*/ 2147483646 w 1587"/>
                <a:gd name="T27" fmla="*/ 2147483646 h 907"/>
                <a:gd name="T28" fmla="*/ 2147483646 w 1587"/>
                <a:gd name="T29" fmla="*/ 2147483646 h 907"/>
                <a:gd name="T30" fmla="*/ 2147483646 w 1587"/>
                <a:gd name="T31" fmla="*/ 2147483646 h 907"/>
                <a:gd name="T32" fmla="*/ 2147483646 w 1587"/>
                <a:gd name="T33" fmla="*/ 2147483646 h 907"/>
                <a:gd name="T34" fmla="*/ 2147483646 w 1587"/>
                <a:gd name="T35" fmla="*/ 2147483646 h 907"/>
                <a:gd name="T36" fmla="*/ 2147483646 w 1587"/>
                <a:gd name="T37" fmla="*/ 2147483646 h 907"/>
                <a:gd name="T38" fmla="*/ 2147483646 w 1587"/>
                <a:gd name="T39" fmla="*/ 2147483646 h 907"/>
                <a:gd name="T40" fmla="*/ 2147483646 w 1587"/>
                <a:gd name="T41" fmla="*/ 2147483646 h 907"/>
                <a:gd name="T42" fmla="*/ 2147483646 w 1587"/>
                <a:gd name="T43" fmla="*/ 2147483646 h 907"/>
                <a:gd name="T44" fmla="*/ 2147483646 w 1587"/>
                <a:gd name="T45" fmla="*/ 2147483646 h 907"/>
                <a:gd name="T46" fmla="*/ 2147483646 w 1587"/>
                <a:gd name="T47" fmla="*/ 2147483646 h 907"/>
                <a:gd name="T48" fmla="*/ 2147483646 w 1587"/>
                <a:gd name="T49" fmla="*/ 2147483646 h 907"/>
                <a:gd name="T50" fmla="*/ 2147483646 w 1587"/>
                <a:gd name="T51" fmla="*/ 2147483646 h 907"/>
                <a:gd name="T52" fmla="*/ 2147483646 w 1587"/>
                <a:gd name="T53" fmla="*/ 2147483646 h 907"/>
                <a:gd name="T54" fmla="*/ 2147483646 w 1587"/>
                <a:gd name="T55" fmla="*/ 2147483646 h 907"/>
                <a:gd name="T56" fmla="*/ 2147483646 w 1587"/>
                <a:gd name="T57" fmla="*/ 2147483646 h 907"/>
                <a:gd name="T58" fmla="*/ 2147483646 w 1587"/>
                <a:gd name="T59" fmla="*/ 2147483646 h 907"/>
                <a:gd name="T60" fmla="*/ 2147483646 w 1587"/>
                <a:gd name="T61" fmla="*/ 2147483646 h 907"/>
                <a:gd name="T62" fmla="*/ 2147483646 w 1587"/>
                <a:gd name="T63" fmla="*/ 2147483646 h 907"/>
                <a:gd name="T64" fmla="*/ 2147483646 w 1587"/>
                <a:gd name="T65" fmla="*/ 2147483646 h 907"/>
                <a:gd name="T66" fmla="*/ 2147483646 w 1587"/>
                <a:gd name="T67" fmla="*/ 2147483646 h 907"/>
                <a:gd name="T68" fmla="*/ 2147483646 w 1587"/>
                <a:gd name="T69" fmla="*/ 2147483646 h 907"/>
                <a:gd name="T70" fmla="*/ 2147483646 w 1587"/>
                <a:gd name="T71" fmla="*/ 2147483646 h 907"/>
                <a:gd name="T72" fmla="*/ 2147483646 w 1587"/>
                <a:gd name="T73" fmla="*/ 2147483646 h 907"/>
                <a:gd name="T74" fmla="*/ 2147483646 w 1587"/>
                <a:gd name="T75" fmla="*/ 2147483646 h 907"/>
                <a:gd name="T76" fmla="*/ 2147483646 w 1587"/>
                <a:gd name="T77" fmla="*/ 2147483646 h 907"/>
                <a:gd name="T78" fmla="*/ 2147483646 w 1587"/>
                <a:gd name="T79" fmla="*/ 2147483646 h 907"/>
                <a:gd name="T80" fmla="*/ 2147483646 w 1587"/>
                <a:gd name="T81" fmla="*/ 2147483646 h 907"/>
                <a:gd name="T82" fmla="*/ 2147483646 w 1587"/>
                <a:gd name="T83" fmla="*/ 2147483646 h 907"/>
                <a:gd name="T84" fmla="*/ 2147483646 w 1587"/>
                <a:gd name="T85" fmla="*/ 2147483646 h 907"/>
                <a:gd name="T86" fmla="*/ 2147483646 w 1587"/>
                <a:gd name="T87" fmla="*/ 0 h 90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87"/>
                <a:gd name="T133" fmla="*/ 0 h 907"/>
                <a:gd name="T134" fmla="*/ 1587 w 1587"/>
                <a:gd name="T135" fmla="*/ 907 h 90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87" h="907">
                  <a:moveTo>
                    <a:pt x="793" y="0"/>
                  </a:moveTo>
                  <a:lnTo>
                    <a:pt x="753" y="0"/>
                  </a:lnTo>
                  <a:lnTo>
                    <a:pt x="713" y="1"/>
                  </a:lnTo>
                  <a:lnTo>
                    <a:pt x="673" y="5"/>
                  </a:lnTo>
                  <a:lnTo>
                    <a:pt x="633" y="9"/>
                  </a:lnTo>
                  <a:lnTo>
                    <a:pt x="595" y="14"/>
                  </a:lnTo>
                  <a:lnTo>
                    <a:pt x="558" y="21"/>
                  </a:lnTo>
                  <a:lnTo>
                    <a:pt x="521" y="27"/>
                  </a:lnTo>
                  <a:lnTo>
                    <a:pt x="484" y="35"/>
                  </a:lnTo>
                  <a:lnTo>
                    <a:pt x="449" y="45"/>
                  </a:lnTo>
                  <a:lnTo>
                    <a:pt x="416" y="54"/>
                  </a:lnTo>
                  <a:lnTo>
                    <a:pt x="382" y="65"/>
                  </a:lnTo>
                  <a:lnTo>
                    <a:pt x="350" y="77"/>
                  </a:lnTo>
                  <a:lnTo>
                    <a:pt x="320" y="89"/>
                  </a:lnTo>
                  <a:lnTo>
                    <a:pt x="289" y="104"/>
                  </a:lnTo>
                  <a:lnTo>
                    <a:pt x="260" y="118"/>
                  </a:lnTo>
                  <a:lnTo>
                    <a:pt x="233" y="133"/>
                  </a:lnTo>
                  <a:lnTo>
                    <a:pt x="206" y="149"/>
                  </a:lnTo>
                  <a:lnTo>
                    <a:pt x="182" y="165"/>
                  </a:lnTo>
                  <a:lnTo>
                    <a:pt x="158" y="182"/>
                  </a:lnTo>
                  <a:lnTo>
                    <a:pt x="136" y="200"/>
                  </a:lnTo>
                  <a:lnTo>
                    <a:pt x="115" y="217"/>
                  </a:lnTo>
                  <a:lnTo>
                    <a:pt x="96" y="237"/>
                  </a:lnTo>
                  <a:lnTo>
                    <a:pt x="78" y="256"/>
                  </a:lnTo>
                  <a:lnTo>
                    <a:pt x="62" y="277"/>
                  </a:lnTo>
                  <a:lnTo>
                    <a:pt x="48" y="297"/>
                  </a:lnTo>
                  <a:lnTo>
                    <a:pt x="36" y="318"/>
                  </a:lnTo>
                  <a:lnTo>
                    <a:pt x="25" y="339"/>
                  </a:lnTo>
                  <a:lnTo>
                    <a:pt x="16" y="361"/>
                  </a:lnTo>
                  <a:lnTo>
                    <a:pt x="9" y="384"/>
                  </a:lnTo>
                  <a:lnTo>
                    <a:pt x="4" y="406"/>
                  </a:lnTo>
                  <a:lnTo>
                    <a:pt x="1" y="430"/>
                  </a:lnTo>
                  <a:lnTo>
                    <a:pt x="0" y="453"/>
                  </a:lnTo>
                  <a:lnTo>
                    <a:pt x="1" y="477"/>
                  </a:lnTo>
                  <a:lnTo>
                    <a:pt x="4" y="499"/>
                  </a:lnTo>
                  <a:lnTo>
                    <a:pt x="9" y="521"/>
                  </a:lnTo>
                  <a:lnTo>
                    <a:pt x="16" y="544"/>
                  </a:lnTo>
                  <a:lnTo>
                    <a:pt x="25" y="566"/>
                  </a:lnTo>
                  <a:lnTo>
                    <a:pt x="36" y="589"/>
                  </a:lnTo>
                  <a:lnTo>
                    <a:pt x="48" y="609"/>
                  </a:lnTo>
                  <a:lnTo>
                    <a:pt x="62" y="630"/>
                  </a:lnTo>
                  <a:lnTo>
                    <a:pt x="78" y="649"/>
                  </a:lnTo>
                  <a:lnTo>
                    <a:pt x="96" y="669"/>
                  </a:lnTo>
                  <a:lnTo>
                    <a:pt x="115" y="688"/>
                  </a:lnTo>
                  <a:lnTo>
                    <a:pt x="136" y="707"/>
                  </a:lnTo>
                  <a:lnTo>
                    <a:pt x="158" y="725"/>
                  </a:lnTo>
                  <a:lnTo>
                    <a:pt x="182" y="742"/>
                  </a:lnTo>
                  <a:lnTo>
                    <a:pt x="206" y="758"/>
                  </a:lnTo>
                  <a:lnTo>
                    <a:pt x="233" y="774"/>
                  </a:lnTo>
                  <a:lnTo>
                    <a:pt x="260" y="789"/>
                  </a:lnTo>
                  <a:lnTo>
                    <a:pt x="289" y="803"/>
                  </a:lnTo>
                  <a:lnTo>
                    <a:pt x="320" y="816"/>
                  </a:lnTo>
                  <a:lnTo>
                    <a:pt x="350" y="829"/>
                  </a:lnTo>
                  <a:lnTo>
                    <a:pt x="382" y="841"/>
                  </a:lnTo>
                  <a:lnTo>
                    <a:pt x="416" y="853"/>
                  </a:lnTo>
                  <a:lnTo>
                    <a:pt x="449" y="862"/>
                  </a:lnTo>
                  <a:lnTo>
                    <a:pt x="484" y="870"/>
                  </a:lnTo>
                  <a:lnTo>
                    <a:pt x="521" y="880"/>
                  </a:lnTo>
                  <a:lnTo>
                    <a:pt x="558" y="886"/>
                  </a:lnTo>
                  <a:lnTo>
                    <a:pt x="595" y="893"/>
                  </a:lnTo>
                  <a:lnTo>
                    <a:pt x="633" y="897"/>
                  </a:lnTo>
                  <a:lnTo>
                    <a:pt x="673" y="901"/>
                  </a:lnTo>
                  <a:lnTo>
                    <a:pt x="713" y="904"/>
                  </a:lnTo>
                  <a:lnTo>
                    <a:pt x="753" y="905"/>
                  </a:lnTo>
                  <a:lnTo>
                    <a:pt x="793" y="907"/>
                  </a:lnTo>
                  <a:lnTo>
                    <a:pt x="835" y="905"/>
                  </a:lnTo>
                  <a:lnTo>
                    <a:pt x="875" y="904"/>
                  </a:lnTo>
                  <a:lnTo>
                    <a:pt x="915" y="901"/>
                  </a:lnTo>
                  <a:lnTo>
                    <a:pt x="953" y="897"/>
                  </a:lnTo>
                  <a:lnTo>
                    <a:pt x="992" y="893"/>
                  </a:lnTo>
                  <a:lnTo>
                    <a:pt x="1030" y="886"/>
                  </a:lnTo>
                  <a:lnTo>
                    <a:pt x="1067" y="880"/>
                  </a:lnTo>
                  <a:lnTo>
                    <a:pt x="1102" y="870"/>
                  </a:lnTo>
                  <a:lnTo>
                    <a:pt x="1137" y="862"/>
                  </a:lnTo>
                  <a:lnTo>
                    <a:pt x="1172" y="853"/>
                  </a:lnTo>
                  <a:lnTo>
                    <a:pt x="1204" y="841"/>
                  </a:lnTo>
                  <a:lnTo>
                    <a:pt x="1238" y="829"/>
                  </a:lnTo>
                  <a:lnTo>
                    <a:pt x="1268" y="816"/>
                  </a:lnTo>
                  <a:lnTo>
                    <a:pt x="1299" y="803"/>
                  </a:lnTo>
                  <a:lnTo>
                    <a:pt x="1328" y="789"/>
                  </a:lnTo>
                  <a:lnTo>
                    <a:pt x="1355" y="774"/>
                  </a:lnTo>
                  <a:lnTo>
                    <a:pt x="1380" y="758"/>
                  </a:lnTo>
                  <a:lnTo>
                    <a:pt x="1406" y="742"/>
                  </a:lnTo>
                  <a:lnTo>
                    <a:pt x="1430" y="725"/>
                  </a:lnTo>
                  <a:lnTo>
                    <a:pt x="1452" y="707"/>
                  </a:lnTo>
                  <a:lnTo>
                    <a:pt x="1472" y="688"/>
                  </a:lnTo>
                  <a:lnTo>
                    <a:pt x="1491" y="669"/>
                  </a:lnTo>
                  <a:lnTo>
                    <a:pt x="1508" y="649"/>
                  </a:lnTo>
                  <a:lnTo>
                    <a:pt x="1524" y="630"/>
                  </a:lnTo>
                  <a:lnTo>
                    <a:pt x="1539" y="609"/>
                  </a:lnTo>
                  <a:lnTo>
                    <a:pt x="1552" y="589"/>
                  </a:lnTo>
                  <a:lnTo>
                    <a:pt x="1563" y="566"/>
                  </a:lnTo>
                  <a:lnTo>
                    <a:pt x="1571" y="544"/>
                  </a:lnTo>
                  <a:lnTo>
                    <a:pt x="1579" y="521"/>
                  </a:lnTo>
                  <a:lnTo>
                    <a:pt x="1584" y="499"/>
                  </a:lnTo>
                  <a:lnTo>
                    <a:pt x="1587" y="477"/>
                  </a:lnTo>
                  <a:lnTo>
                    <a:pt x="1587" y="453"/>
                  </a:lnTo>
                  <a:lnTo>
                    <a:pt x="1587" y="430"/>
                  </a:lnTo>
                  <a:lnTo>
                    <a:pt x="1584" y="406"/>
                  </a:lnTo>
                  <a:lnTo>
                    <a:pt x="1579" y="384"/>
                  </a:lnTo>
                  <a:lnTo>
                    <a:pt x="1571" y="361"/>
                  </a:lnTo>
                  <a:lnTo>
                    <a:pt x="1563" y="339"/>
                  </a:lnTo>
                  <a:lnTo>
                    <a:pt x="1552" y="318"/>
                  </a:lnTo>
                  <a:lnTo>
                    <a:pt x="1539" y="297"/>
                  </a:lnTo>
                  <a:lnTo>
                    <a:pt x="1524" y="277"/>
                  </a:lnTo>
                  <a:lnTo>
                    <a:pt x="1508" y="256"/>
                  </a:lnTo>
                  <a:lnTo>
                    <a:pt x="1491" y="237"/>
                  </a:lnTo>
                  <a:lnTo>
                    <a:pt x="1472" y="217"/>
                  </a:lnTo>
                  <a:lnTo>
                    <a:pt x="1452" y="200"/>
                  </a:lnTo>
                  <a:lnTo>
                    <a:pt x="1430" y="182"/>
                  </a:lnTo>
                  <a:lnTo>
                    <a:pt x="1406" y="165"/>
                  </a:lnTo>
                  <a:lnTo>
                    <a:pt x="1380" y="149"/>
                  </a:lnTo>
                  <a:lnTo>
                    <a:pt x="1355" y="133"/>
                  </a:lnTo>
                  <a:lnTo>
                    <a:pt x="1328" y="118"/>
                  </a:lnTo>
                  <a:lnTo>
                    <a:pt x="1299" y="104"/>
                  </a:lnTo>
                  <a:lnTo>
                    <a:pt x="1268" y="89"/>
                  </a:lnTo>
                  <a:lnTo>
                    <a:pt x="1238" y="77"/>
                  </a:lnTo>
                  <a:lnTo>
                    <a:pt x="1204" y="65"/>
                  </a:lnTo>
                  <a:lnTo>
                    <a:pt x="1172" y="54"/>
                  </a:lnTo>
                  <a:lnTo>
                    <a:pt x="1137" y="45"/>
                  </a:lnTo>
                  <a:lnTo>
                    <a:pt x="1102" y="35"/>
                  </a:lnTo>
                  <a:lnTo>
                    <a:pt x="1067" y="27"/>
                  </a:lnTo>
                  <a:lnTo>
                    <a:pt x="1030" y="21"/>
                  </a:lnTo>
                  <a:lnTo>
                    <a:pt x="992" y="14"/>
                  </a:lnTo>
                  <a:lnTo>
                    <a:pt x="953" y="9"/>
                  </a:lnTo>
                  <a:lnTo>
                    <a:pt x="915" y="5"/>
                  </a:lnTo>
                  <a:lnTo>
                    <a:pt x="875" y="1"/>
                  </a:lnTo>
                  <a:lnTo>
                    <a:pt x="835" y="0"/>
                  </a:lnTo>
                  <a:lnTo>
                    <a:pt x="793" y="0"/>
                  </a:lnTo>
                </a:path>
              </a:pathLst>
            </a:custGeom>
            <a:solidFill>
              <a:schemeClr val="bg1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02" name="Rectangle 53">
              <a:extLst>
                <a:ext uri="{FF2B5EF4-FFF2-40B4-BE49-F238E27FC236}">
                  <a16:creationId xmlns:a16="http://schemas.microsoft.com/office/drawing/2014/main" id="{620782E9-F20F-0A4A-BB93-F50B2330B5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2175" y="2657475"/>
              <a:ext cx="282204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3" name="Rectangle 54">
              <a:extLst>
                <a:ext uri="{FF2B5EF4-FFF2-40B4-BE49-F238E27FC236}">
                  <a16:creationId xmlns:a16="http://schemas.microsoft.com/office/drawing/2014/main" id="{04128572-B3DA-7E49-9596-6334B3BC73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0188" y="4684712"/>
              <a:ext cx="274365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4" name="Rectangle 55">
              <a:extLst>
                <a:ext uri="{FF2B5EF4-FFF2-40B4-BE49-F238E27FC236}">
                  <a16:creationId xmlns:a16="http://schemas.microsoft.com/office/drawing/2014/main" id="{CF846AC5-6766-7549-8A0E-5EBFE62480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4813" y="4800599"/>
              <a:ext cx="164619" cy="283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5" name="Rectangle 56">
              <a:extLst>
                <a:ext uri="{FF2B5EF4-FFF2-40B4-BE49-F238E27FC236}">
                  <a16:creationId xmlns:a16="http://schemas.microsoft.com/office/drawing/2014/main" id="{18F07E6C-4DE7-F246-A224-FC6E4E2C48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6113" y="4684712"/>
              <a:ext cx="180297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6" name="Rectangle 57">
              <a:extLst>
                <a:ext uri="{FF2B5EF4-FFF2-40B4-BE49-F238E27FC236}">
                  <a16:creationId xmlns:a16="http://schemas.microsoft.com/office/drawing/2014/main" id="{B540E3C0-580E-4141-9633-9E8CD210B1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6000" y="4684712"/>
              <a:ext cx="211653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7" name="Rectangle 58">
              <a:extLst>
                <a:ext uri="{FF2B5EF4-FFF2-40B4-BE49-F238E27FC236}">
                  <a16:creationId xmlns:a16="http://schemas.microsoft.com/office/drawing/2014/main" id="{C79E2F1F-0F67-F944-B18B-22581F5DDC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9626" y="4684712"/>
              <a:ext cx="229292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8" name="Freeform 59">
              <a:extLst>
                <a:ext uri="{FF2B5EF4-FFF2-40B4-BE49-F238E27FC236}">
                  <a16:creationId xmlns:a16="http://schemas.microsoft.com/office/drawing/2014/main" id="{A0BB3D0B-4DB8-6048-ACD1-5C3AEC0DD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100" y="2301875"/>
              <a:ext cx="1260475" cy="720725"/>
            </a:xfrm>
            <a:custGeom>
              <a:avLst/>
              <a:gdLst>
                <a:gd name="T0" fmla="*/ 2147483646 w 1587"/>
                <a:gd name="T1" fmla="*/ 2147483646 h 907"/>
                <a:gd name="T2" fmla="*/ 2147483646 w 1587"/>
                <a:gd name="T3" fmla="*/ 2147483646 h 907"/>
                <a:gd name="T4" fmla="*/ 2147483646 w 1587"/>
                <a:gd name="T5" fmla="*/ 2147483646 h 907"/>
                <a:gd name="T6" fmla="*/ 2147483646 w 1587"/>
                <a:gd name="T7" fmla="*/ 2147483646 h 907"/>
                <a:gd name="T8" fmla="*/ 2147483646 w 1587"/>
                <a:gd name="T9" fmla="*/ 2147483646 h 907"/>
                <a:gd name="T10" fmla="*/ 2147483646 w 1587"/>
                <a:gd name="T11" fmla="*/ 2147483646 h 907"/>
                <a:gd name="T12" fmla="*/ 2147483646 w 1587"/>
                <a:gd name="T13" fmla="*/ 2147483646 h 907"/>
                <a:gd name="T14" fmla="*/ 2147483646 w 1587"/>
                <a:gd name="T15" fmla="*/ 2147483646 h 907"/>
                <a:gd name="T16" fmla="*/ 2147483646 w 1587"/>
                <a:gd name="T17" fmla="*/ 2147483646 h 907"/>
                <a:gd name="T18" fmla="*/ 2147483646 w 1587"/>
                <a:gd name="T19" fmla="*/ 2147483646 h 907"/>
                <a:gd name="T20" fmla="*/ 0 w 1587"/>
                <a:gd name="T21" fmla="*/ 2147483646 h 907"/>
                <a:gd name="T22" fmla="*/ 2147483646 w 1587"/>
                <a:gd name="T23" fmla="*/ 2147483646 h 907"/>
                <a:gd name="T24" fmla="*/ 2147483646 w 1587"/>
                <a:gd name="T25" fmla="*/ 2147483646 h 907"/>
                <a:gd name="T26" fmla="*/ 2147483646 w 1587"/>
                <a:gd name="T27" fmla="*/ 2147483646 h 907"/>
                <a:gd name="T28" fmla="*/ 2147483646 w 1587"/>
                <a:gd name="T29" fmla="*/ 2147483646 h 907"/>
                <a:gd name="T30" fmla="*/ 2147483646 w 1587"/>
                <a:gd name="T31" fmla="*/ 2147483646 h 907"/>
                <a:gd name="T32" fmla="*/ 2147483646 w 1587"/>
                <a:gd name="T33" fmla="*/ 2147483646 h 907"/>
                <a:gd name="T34" fmla="*/ 2147483646 w 1587"/>
                <a:gd name="T35" fmla="*/ 2147483646 h 907"/>
                <a:gd name="T36" fmla="*/ 2147483646 w 1587"/>
                <a:gd name="T37" fmla="*/ 2147483646 h 907"/>
                <a:gd name="T38" fmla="*/ 2147483646 w 1587"/>
                <a:gd name="T39" fmla="*/ 2147483646 h 907"/>
                <a:gd name="T40" fmla="*/ 2147483646 w 1587"/>
                <a:gd name="T41" fmla="*/ 2147483646 h 907"/>
                <a:gd name="T42" fmla="*/ 2147483646 w 1587"/>
                <a:gd name="T43" fmla="*/ 2147483646 h 907"/>
                <a:gd name="T44" fmla="*/ 2147483646 w 1587"/>
                <a:gd name="T45" fmla="*/ 2147483646 h 907"/>
                <a:gd name="T46" fmla="*/ 2147483646 w 1587"/>
                <a:gd name="T47" fmla="*/ 2147483646 h 907"/>
                <a:gd name="T48" fmla="*/ 2147483646 w 1587"/>
                <a:gd name="T49" fmla="*/ 2147483646 h 907"/>
                <a:gd name="T50" fmla="*/ 2147483646 w 1587"/>
                <a:gd name="T51" fmla="*/ 2147483646 h 907"/>
                <a:gd name="T52" fmla="*/ 2147483646 w 1587"/>
                <a:gd name="T53" fmla="*/ 2147483646 h 907"/>
                <a:gd name="T54" fmla="*/ 2147483646 w 1587"/>
                <a:gd name="T55" fmla="*/ 2147483646 h 907"/>
                <a:gd name="T56" fmla="*/ 2147483646 w 1587"/>
                <a:gd name="T57" fmla="*/ 2147483646 h 907"/>
                <a:gd name="T58" fmla="*/ 2147483646 w 1587"/>
                <a:gd name="T59" fmla="*/ 2147483646 h 907"/>
                <a:gd name="T60" fmla="*/ 2147483646 w 1587"/>
                <a:gd name="T61" fmla="*/ 2147483646 h 907"/>
                <a:gd name="T62" fmla="*/ 2147483646 w 1587"/>
                <a:gd name="T63" fmla="*/ 2147483646 h 907"/>
                <a:gd name="T64" fmla="*/ 2147483646 w 1587"/>
                <a:gd name="T65" fmla="*/ 2147483646 h 907"/>
                <a:gd name="T66" fmla="*/ 2147483646 w 1587"/>
                <a:gd name="T67" fmla="*/ 2147483646 h 907"/>
                <a:gd name="T68" fmla="*/ 2147483646 w 1587"/>
                <a:gd name="T69" fmla="*/ 2147483646 h 907"/>
                <a:gd name="T70" fmla="*/ 2147483646 w 1587"/>
                <a:gd name="T71" fmla="*/ 2147483646 h 907"/>
                <a:gd name="T72" fmla="*/ 2147483646 w 1587"/>
                <a:gd name="T73" fmla="*/ 2147483646 h 907"/>
                <a:gd name="T74" fmla="*/ 2147483646 w 1587"/>
                <a:gd name="T75" fmla="*/ 2147483646 h 907"/>
                <a:gd name="T76" fmla="*/ 2147483646 w 1587"/>
                <a:gd name="T77" fmla="*/ 2147483646 h 907"/>
                <a:gd name="T78" fmla="*/ 2147483646 w 1587"/>
                <a:gd name="T79" fmla="*/ 2147483646 h 907"/>
                <a:gd name="T80" fmla="*/ 2147483646 w 1587"/>
                <a:gd name="T81" fmla="*/ 2147483646 h 907"/>
                <a:gd name="T82" fmla="*/ 2147483646 w 1587"/>
                <a:gd name="T83" fmla="*/ 2147483646 h 907"/>
                <a:gd name="T84" fmla="*/ 2147483646 w 1587"/>
                <a:gd name="T85" fmla="*/ 2147483646 h 907"/>
                <a:gd name="T86" fmla="*/ 2147483646 w 1587"/>
                <a:gd name="T87" fmla="*/ 0 h 90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87"/>
                <a:gd name="T133" fmla="*/ 0 h 907"/>
                <a:gd name="T134" fmla="*/ 1587 w 1587"/>
                <a:gd name="T135" fmla="*/ 907 h 90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87" h="907">
                  <a:moveTo>
                    <a:pt x="793" y="0"/>
                  </a:moveTo>
                  <a:lnTo>
                    <a:pt x="753" y="0"/>
                  </a:lnTo>
                  <a:lnTo>
                    <a:pt x="713" y="1"/>
                  </a:lnTo>
                  <a:lnTo>
                    <a:pt x="673" y="5"/>
                  </a:lnTo>
                  <a:lnTo>
                    <a:pt x="633" y="9"/>
                  </a:lnTo>
                  <a:lnTo>
                    <a:pt x="595" y="14"/>
                  </a:lnTo>
                  <a:lnTo>
                    <a:pt x="558" y="21"/>
                  </a:lnTo>
                  <a:lnTo>
                    <a:pt x="521" y="27"/>
                  </a:lnTo>
                  <a:lnTo>
                    <a:pt x="484" y="35"/>
                  </a:lnTo>
                  <a:lnTo>
                    <a:pt x="449" y="45"/>
                  </a:lnTo>
                  <a:lnTo>
                    <a:pt x="416" y="54"/>
                  </a:lnTo>
                  <a:lnTo>
                    <a:pt x="382" y="65"/>
                  </a:lnTo>
                  <a:lnTo>
                    <a:pt x="350" y="77"/>
                  </a:lnTo>
                  <a:lnTo>
                    <a:pt x="320" y="89"/>
                  </a:lnTo>
                  <a:lnTo>
                    <a:pt x="289" y="104"/>
                  </a:lnTo>
                  <a:lnTo>
                    <a:pt x="260" y="118"/>
                  </a:lnTo>
                  <a:lnTo>
                    <a:pt x="233" y="133"/>
                  </a:lnTo>
                  <a:lnTo>
                    <a:pt x="206" y="149"/>
                  </a:lnTo>
                  <a:lnTo>
                    <a:pt x="182" y="165"/>
                  </a:lnTo>
                  <a:lnTo>
                    <a:pt x="158" y="182"/>
                  </a:lnTo>
                  <a:lnTo>
                    <a:pt x="136" y="200"/>
                  </a:lnTo>
                  <a:lnTo>
                    <a:pt x="115" y="217"/>
                  </a:lnTo>
                  <a:lnTo>
                    <a:pt x="96" y="237"/>
                  </a:lnTo>
                  <a:lnTo>
                    <a:pt x="78" y="256"/>
                  </a:lnTo>
                  <a:lnTo>
                    <a:pt x="62" y="277"/>
                  </a:lnTo>
                  <a:lnTo>
                    <a:pt x="48" y="297"/>
                  </a:lnTo>
                  <a:lnTo>
                    <a:pt x="36" y="318"/>
                  </a:lnTo>
                  <a:lnTo>
                    <a:pt x="25" y="339"/>
                  </a:lnTo>
                  <a:lnTo>
                    <a:pt x="16" y="361"/>
                  </a:lnTo>
                  <a:lnTo>
                    <a:pt x="9" y="384"/>
                  </a:lnTo>
                  <a:lnTo>
                    <a:pt x="4" y="406"/>
                  </a:lnTo>
                  <a:lnTo>
                    <a:pt x="1" y="430"/>
                  </a:lnTo>
                  <a:lnTo>
                    <a:pt x="0" y="453"/>
                  </a:lnTo>
                  <a:lnTo>
                    <a:pt x="1" y="477"/>
                  </a:lnTo>
                  <a:lnTo>
                    <a:pt x="4" y="499"/>
                  </a:lnTo>
                  <a:lnTo>
                    <a:pt x="9" y="521"/>
                  </a:lnTo>
                  <a:lnTo>
                    <a:pt x="16" y="544"/>
                  </a:lnTo>
                  <a:lnTo>
                    <a:pt x="25" y="566"/>
                  </a:lnTo>
                  <a:lnTo>
                    <a:pt x="36" y="589"/>
                  </a:lnTo>
                  <a:lnTo>
                    <a:pt x="48" y="609"/>
                  </a:lnTo>
                  <a:lnTo>
                    <a:pt x="62" y="630"/>
                  </a:lnTo>
                  <a:lnTo>
                    <a:pt x="78" y="649"/>
                  </a:lnTo>
                  <a:lnTo>
                    <a:pt x="96" y="669"/>
                  </a:lnTo>
                  <a:lnTo>
                    <a:pt x="115" y="688"/>
                  </a:lnTo>
                  <a:lnTo>
                    <a:pt x="136" y="707"/>
                  </a:lnTo>
                  <a:lnTo>
                    <a:pt x="158" y="725"/>
                  </a:lnTo>
                  <a:lnTo>
                    <a:pt x="182" y="742"/>
                  </a:lnTo>
                  <a:lnTo>
                    <a:pt x="206" y="758"/>
                  </a:lnTo>
                  <a:lnTo>
                    <a:pt x="233" y="774"/>
                  </a:lnTo>
                  <a:lnTo>
                    <a:pt x="260" y="789"/>
                  </a:lnTo>
                  <a:lnTo>
                    <a:pt x="289" y="803"/>
                  </a:lnTo>
                  <a:lnTo>
                    <a:pt x="320" y="816"/>
                  </a:lnTo>
                  <a:lnTo>
                    <a:pt x="350" y="829"/>
                  </a:lnTo>
                  <a:lnTo>
                    <a:pt x="382" y="841"/>
                  </a:lnTo>
                  <a:lnTo>
                    <a:pt x="416" y="853"/>
                  </a:lnTo>
                  <a:lnTo>
                    <a:pt x="449" y="862"/>
                  </a:lnTo>
                  <a:lnTo>
                    <a:pt x="484" y="870"/>
                  </a:lnTo>
                  <a:lnTo>
                    <a:pt x="521" y="880"/>
                  </a:lnTo>
                  <a:lnTo>
                    <a:pt x="558" y="886"/>
                  </a:lnTo>
                  <a:lnTo>
                    <a:pt x="595" y="893"/>
                  </a:lnTo>
                  <a:lnTo>
                    <a:pt x="633" y="897"/>
                  </a:lnTo>
                  <a:lnTo>
                    <a:pt x="673" y="901"/>
                  </a:lnTo>
                  <a:lnTo>
                    <a:pt x="713" y="904"/>
                  </a:lnTo>
                  <a:lnTo>
                    <a:pt x="753" y="905"/>
                  </a:lnTo>
                  <a:lnTo>
                    <a:pt x="793" y="907"/>
                  </a:lnTo>
                  <a:lnTo>
                    <a:pt x="835" y="905"/>
                  </a:lnTo>
                  <a:lnTo>
                    <a:pt x="875" y="904"/>
                  </a:lnTo>
                  <a:lnTo>
                    <a:pt x="915" y="901"/>
                  </a:lnTo>
                  <a:lnTo>
                    <a:pt x="953" y="897"/>
                  </a:lnTo>
                  <a:lnTo>
                    <a:pt x="992" y="893"/>
                  </a:lnTo>
                  <a:lnTo>
                    <a:pt x="1030" y="886"/>
                  </a:lnTo>
                  <a:lnTo>
                    <a:pt x="1067" y="880"/>
                  </a:lnTo>
                  <a:lnTo>
                    <a:pt x="1102" y="870"/>
                  </a:lnTo>
                  <a:lnTo>
                    <a:pt x="1137" y="862"/>
                  </a:lnTo>
                  <a:lnTo>
                    <a:pt x="1172" y="853"/>
                  </a:lnTo>
                  <a:lnTo>
                    <a:pt x="1204" y="841"/>
                  </a:lnTo>
                  <a:lnTo>
                    <a:pt x="1238" y="829"/>
                  </a:lnTo>
                  <a:lnTo>
                    <a:pt x="1268" y="816"/>
                  </a:lnTo>
                  <a:lnTo>
                    <a:pt x="1299" y="803"/>
                  </a:lnTo>
                  <a:lnTo>
                    <a:pt x="1328" y="789"/>
                  </a:lnTo>
                  <a:lnTo>
                    <a:pt x="1355" y="774"/>
                  </a:lnTo>
                  <a:lnTo>
                    <a:pt x="1380" y="758"/>
                  </a:lnTo>
                  <a:lnTo>
                    <a:pt x="1406" y="742"/>
                  </a:lnTo>
                  <a:lnTo>
                    <a:pt x="1430" y="725"/>
                  </a:lnTo>
                  <a:lnTo>
                    <a:pt x="1452" y="707"/>
                  </a:lnTo>
                  <a:lnTo>
                    <a:pt x="1472" y="688"/>
                  </a:lnTo>
                  <a:lnTo>
                    <a:pt x="1491" y="669"/>
                  </a:lnTo>
                  <a:lnTo>
                    <a:pt x="1508" y="649"/>
                  </a:lnTo>
                  <a:lnTo>
                    <a:pt x="1524" y="630"/>
                  </a:lnTo>
                  <a:lnTo>
                    <a:pt x="1539" y="609"/>
                  </a:lnTo>
                  <a:lnTo>
                    <a:pt x="1552" y="589"/>
                  </a:lnTo>
                  <a:lnTo>
                    <a:pt x="1563" y="566"/>
                  </a:lnTo>
                  <a:lnTo>
                    <a:pt x="1571" y="544"/>
                  </a:lnTo>
                  <a:lnTo>
                    <a:pt x="1579" y="521"/>
                  </a:lnTo>
                  <a:lnTo>
                    <a:pt x="1584" y="499"/>
                  </a:lnTo>
                  <a:lnTo>
                    <a:pt x="1587" y="477"/>
                  </a:lnTo>
                  <a:lnTo>
                    <a:pt x="1587" y="453"/>
                  </a:lnTo>
                  <a:lnTo>
                    <a:pt x="1587" y="430"/>
                  </a:lnTo>
                  <a:lnTo>
                    <a:pt x="1584" y="406"/>
                  </a:lnTo>
                  <a:lnTo>
                    <a:pt x="1579" y="384"/>
                  </a:lnTo>
                  <a:lnTo>
                    <a:pt x="1571" y="361"/>
                  </a:lnTo>
                  <a:lnTo>
                    <a:pt x="1563" y="339"/>
                  </a:lnTo>
                  <a:lnTo>
                    <a:pt x="1552" y="318"/>
                  </a:lnTo>
                  <a:lnTo>
                    <a:pt x="1539" y="297"/>
                  </a:lnTo>
                  <a:lnTo>
                    <a:pt x="1524" y="277"/>
                  </a:lnTo>
                  <a:lnTo>
                    <a:pt x="1508" y="256"/>
                  </a:lnTo>
                  <a:lnTo>
                    <a:pt x="1491" y="237"/>
                  </a:lnTo>
                  <a:lnTo>
                    <a:pt x="1472" y="217"/>
                  </a:lnTo>
                  <a:lnTo>
                    <a:pt x="1452" y="200"/>
                  </a:lnTo>
                  <a:lnTo>
                    <a:pt x="1430" y="182"/>
                  </a:lnTo>
                  <a:lnTo>
                    <a:pt x="1406" y="165"/>
                  </a:lnTo>
                  <a:lnTo>
                    <a:pt x="1380" y="149"/>
                  </a:lnTo>
                  <a:lnTo>
                    <a:pt x="1355" y="133"/>
                  </a:lnTo>
                  <a:lnTo>
                    <a:pt x="1328" y="118"/>
                  </a:lnTo>
                  <a:lnTo>
                    <a:pt x="1299" y="104"/>
                  </a:lnTo>
                  <a:lnTo>
                    <a:pt x="1268" y="89"/>
                  </a:lnTo>
                  <a:lnTo>
                    <a:pt x="1238" y="77"/>
                  </a:lnTo>
                  <a:lnTo>
                    <a:pt x="1204" y="65"/>
                  </a:lnTo>
                  <a:lnTo>
                    <a:pt x="1172" y="54"/>
                  </a:lnTo>
                  <a:lnTo>
                    <a:pt x="1137" y="45"/>
                  </a:lnTo>
                  <a:lnTo>
                    <a:pt x="1102" y="35"/>
                  </a:lnTo>
                  <a:lnTo>
                    <a:pt x="1067" y="27"/>
                  </a:lnTo>
                  <a:lnTo>
                    <a:pt x="1030" y="21"/>
                  </a:lnTo>
                  <a:lnTo>
                    <a:pt x="992" y="14"/>
                  </a:lnTo>
                  <a:lnTo>
                    <a:pt x="953" y="9"/>
                  </a:lnTo>
                  <a:lnTo>
                    <a:pt x="915" y="5"/>
                  </a:lnTo>
                  <a:lnTo>
                    <a:pt x="875" y="1"/>
                  </a:lnTo>
                  <a:lnTo>
                    <a:pt x="835" y="0"/>
                  </a:lnTo>
                  <a:lnTo>
                    <a:pt x="793" y="0"/>
                  </a:lnTo>
                </a:path>
              </a:pathLst>
            </a:custGeom>
            <a:solidFill>
              <a:schemeClr val="bg1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09" name="Rectangle 60">
              <a:extLst>
                <a:ext uri="{FF2B5EF4-FFF2-40B4-BE49-F238E27FC236}">
                  <a16:creationId xmlns:a16="http://schemas.microsoft.com/office/drawing/2014/main" id="{526670F7-5721-6A47-9820-9E8B9BD37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0862" y="4678361"/>
              <a:ext cx="123466" cy="3842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0" name="Rectangle 61">
              <a:extLst>
                <a:ext uri="{FF2B5EF4-FFF2-40B4-BE49-F238E27FC236}">
                  <a16:creationId xmlns:a16="http://schemas.microsoft.com/office/drawing/2014/main" id="{96FE65CE-54BF-2E49-86F1-3728D987B7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0188" y="2525712"/>
              <a:ext cx="274365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1" name="Rectangle 62">
              <a:extLst>
                <a:ext uri="{FF2B5EF4-FFF2-40B4-BE49-F238E27FC236}">
                  <a16:creationId xmlns:a16="http://schemas.microsoft.com/office/drawing/2014/main" id="{DE82F423-5151-0344-9AD9-62445BDF39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4813" y="2641600"/>
              <a:ext cx="164619" cy="283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2" name="Rectangle 63">
              <a:extLst>
                <a:ext uri="{FF2B5EF4-FFF2-40B4-BE49-F238E27FC236}">
                  <a16:creationId xmlns:a16="http://schemas.microsoft.com/office/drawing/2014/main" id="{FEAEDE66-7075-294C-AE4E-94ABB1CBDD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6113" y="2525712"/>
              <a:ext cx="180297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3" name="Rectangle 64">
              <a:extLst>
                <a:ext uri="{FF2B5EF4-FFF2-40B4-BE49-F238E27FC236}">
                  <a16:creationId xmlns:a16="http://schemas.microsoft.com/office/drawing/2014/main" id="{C6CAAB10-3027-CF46-A75F-EBE503205F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6000" y="2525712"/>
              <a:ext cx="211653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4" name="Rectangle 65">
              <a:extLst>
                <a:ext uri="{FF2B5EF4-FFF2-40B4-BE49-F238E27FC236}">
                  <a16:creationId xmlns:a16="http://schemas.microsoft.com/office/drawing/2014/main" id="{BECDEBE1-2814-774E-A6D1-A6356AE4E7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9626" y="2525712"/>
              <a:ext cx="229292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5" name="Rectangle 66">
              <a:extLst>
                <a:ext uri="{FF2B5EF4-FFF2-40B4-BE49-F238E27FC236}">
                  <a16:creationId xmlns:a16="http://schemas.microsoft.com/office/drawing/2014/main" id="{193F631A-8B07-1E43-83B3-E261D1A5B0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0862" y="2519362"/>
              <a:ext cx="123466" cy="3842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6" name="Rectangle 67">
              <a:extLst>
                <a:ext uri="{FF2B5EF4-FFF2-40B4-BE49-F238E27FC236}">
                  <a16:creationId xmlns:a16="http://schemas.microsoft.com/office/drawing/2014/main" id="{4F5B1DAC-2E7A-4C44-8DA3-91D3BB2669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7313" y="3506787"/>
              <a:ext cx="282204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7" name="Rectangle 68">
              <a:extLst>
                <a:ext uri="{FF2B5EF4-FFF2-40B4-BE49-F238E27FC236}">
                  <a16:creationId xmlns:a16="http://schemas.microsoft.com/office/drawing/2014/main" id="{79901722-4119-BB40-97A3-A5749ADC30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7313" y="3735387"/>
              <a:ext cx="282204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8" name="Rectangle 69">
              <a:extLst>
                <a:ext uri="{FF2B5EF4-FFF2-40B4-BE49-F238E27FC236}">
                  <a16:creationId xmlns:a16="http://schemas.microsoft.com/office/drawing/2014/main" id="{42B91DC0-4FA2-3649-B29E-C0D61D4A8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5475" y="3617912"/>
              <a:ext cx="282204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9" name="Rectangle 70">
              <a:extLst>
                <a:ext uri="{FF2B5EF4-FFF2-40B4-BE49-F238E27FC236}">
                  <a16:creationId xmlns:a16="http://schemas.microsoft.com/office/drawing/2014/main" id="{9A74C926-5C20-5B4F-A4A1-0B7E02A528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4488" y="4589462"/>
              <a:ext cx="282204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20" name="Freeform 71">
              <a:extLst>
                <a:ext uri="{FF2B5EF4-FFF2-40B4-BE49-F238E27FC236}">
                  <a16:creationId xmlns:a16="http://schemas.microsoft.com/office/drawing/2014/main" id="{5F21130F-7CD2-2F44-AE04-05D66C6F8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8413" y="2635250"/>
              <a:ext cx="152400" cy="50800"/>
            </a:xfrm>
            <a:custGeom>
              <a:avLst/>
              <a:gdLst>
                <a:gd name="T0" fmla="*/ 0 w 192"/>
                <a:gd name="T1" fmla="*/ 2147483646 h 64"/>
                <a:gd name="T2" fmla="*/ 2147483646 w 192"/>
                <a:gd name="T3" fmla="*/ 2147483646 h 64"/>
                <a:gd name="T4" fmla="*/ 0 w 192"/>
                <a:gd name="T5" fmla="*/ 0 h 64"/>
                <a:gd name="T6" fmla="*/ 0 w 192"/>
                <a:gd name="T7" fmla="*/ 2147483646 h 64"/>
                <a:gd name="T8" fmla="*/ 0 w 192"/>
                <a:gd name="T9" fmla="*/ 2147483646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64"/>
                <a:gd name="T17" fmla="*/ 192 w 192"/>
                <a:gd name="T18" fmla="*/ 64 h 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64">
                  <a:moveTo>
                    <a:pt x="0" y="64"/>
                  </a:moveTo>
                  <a:lnTo>
                    <a:pt x="192" y="32"/>
                  </a:lnTo>
                  <a:lnTo>
                    <a:pt x="0" y="0"/>
                  </a:lnTo>
                  <a:lnTo>
                    <a:pt x="0" y="32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21" name="Line 72">
              <a:extLst>
                <a:ext uri="{FF2B5EF4-FFF2-40B4-BE49-F238E27FC236}">
                  <a16:creationId xmlns:a16="http://schemas.microsoft.com/office/drawing/2014/main" id="{985E616A-A81C-5A4E-BDA9-EB3E409112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33813" y="2660650"/>
              <a:ext cx="1244600" cy="1587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2" name="Freeform 73">
              <a:extLst>
                <a:ext uri="{FF2B5EF4-FFF2-40B4-BE49-F238E27FC236}">
                  <a16:creationId xmlns:a16="http://schemas.microsoft.com/office/drawing/2014/main" id="{E02CF6AD-D184-1B4F-9872-3BE29CB31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4613" y="4794250"/>
              <a:ext cx="152400" cy="50800"/>
            </a:xfrm>
            <a:custGeom>
              <a:avLst/>
              <a:gdLst>
                <a:gd name="T0" fmla="*/ 2147483646 w 192"/>
                <a:gd name="T1" fmla="*/ 0 h 64"/>
                <a:gd name="T2" fmla="*/ 0 w 192"/>
                <a:gd name="T3" fmla="*/ 2147483646 h 64"/>
                <a:gd name="T4" fmla="*/ 2147483646 w 192"/>
                <a:gd name="T5" fmla="*/ 2147483646 h 64"/>
                <a:gd name="T6" fmla="*/ 2147483646 w 192"/>
                <a:gd name="T7" fmla="*/ 2147483646 h 64"/>
                <a:gd name="T8" fmla="*/ 2147483646 w 192"/>
                <a:gd name="T9" fmla="*/ 0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64"/>
                <a:gd name="T17" fmla="*/ 192 w 192"/>
                <a:gd name="T18" fmla="*/ 64 h 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64">
                  <a:moveTo>
                    <a:pt x="192" y="0"/>
                  </a:moveTo>
                  <a:lnTo>
                    <a:pt x="0" y="32"/>
                  </a:lnTo>
                  <a:lnTo>
                    <a:pt x="192" y="64"/>
                  </a:lnTo>
                  <a:lnTo>
                    <a:pt x="192" y="3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23" name="Line 74">
              <a:extLst>
                <a:ext uri="{FF2B5EF4-FFF2-40B4-BE49-F238E27FC236}">
                  <a16:creationId xmlns:a16="http://schemas.microsoft.com/office/drawing/2014/main" id="{26087762-C8C4-F54B-B974-7EDAB66DBE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37013" y="4819650"/>
              <a:ext cx="1244600" cy="1587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4" name="Rectangle 75">
              <a:extLst>
                <a:ext uri="{FF2B5EF4-FFF2-40B4-BE49-F238E27FC236}">
                  <a16:creationId xmlns:a16="http://schemas.microsoft.com/office/drawing/2014/main" id="{1DF04010-A082-1041-83B0-B45891F72E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7188" y="2530476"/>
              <a:ext cx="282204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25" name="Freeform 76">
              <a:extLst>
                <a:ext uri="{FF2B5EF4-FFF2-40B4-BE49-F238E27FC236}">
                  <a16:creationId xmlns:a16="http://schemas.microsoft.com/office/drawing/2014/main" id="{B309C432-C58E-F74A-9DCA-5196E6595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725" y="3975100"/>
              <a:ext cx="1047750" cy="685800"/>
            </a:xfrm>
            <a:custGeom>
              <a:avLst/>
              <a:gdLst>
                <a:gd name="T0" fmla="*/ 2147483646 w 1320"/>
                <a:gd name="T1" fmla="*/ 2147483646 h 864"/>
                <a:gd name="T2" fmla="*/ 2147483646 w 1320"/>
                <a:gd name="T3" fmla="*/ 2147483646 h 864"/>
                <a:gd name="T4" fmla="*/ 2147483646 w 1320"/>
                <a:gd name="T5" fmla="*/ 2147483646 h 864"/>
                <a:gd name="T6" fmla="*/ 2147483646 w 1320"/>
                <a:gd name="T7" fmla="*/ 2147483646 h 864"/>
                <a:gd name="T8" fmla="*/ 2147483646 w 1320"/>
                <a:gd name="T9" fmla="*/ 2147483646 h 864"/>
                <a:gd name="T10" fmla="*/ 2147483646 w 1320"/>
                <a:gd name="T11" fmla="*/ 2147483646 h 864"/>
                <a:gd name="T12" fmla="*/ 2147483646 w 1320"/>
                <a:gd name="T13" fmla="*/ 2147483646 h 864"/>
                <a:gd name="T14" fmla="*/ 2147483646 w 1320"/>
                <a:gd name="T15" fmla="*/ 2147483646 h 864"/>
                <a:gd name="T16" fmla="*/ 2147483646 w 1320"/>
                <a:gd name="T17" fmla="*/ 2147483646 h 864"/>
                <a:gd name="T18" fmla="*/ 2147483646 w 1320"/>
                <a:gd name="T19" fmla="*/ 2147483646 h 864"/>
                <a:gd name="T20" fmla="*/ 2147483646 w 1320"/>
                <a:gd name="T21" fmla="*/ 2147483646 h 864"/>
                <a:gd name="T22" fmla="*/ 2147483646 w 1320"/>
                <a:gd name="T23" fmla="*/ 2147483646 h 864"/>
                <a:gd name="T24" fmla="*/ 2147483646 w 1320"/>
                <a:gd name="T25" fmla="*/ 2147483646 h 864"/>
                <a:gd name="T26" fmla="*/ 2147483646 w 1320"/>
                <a:gd name="T27" fmla="*/ 2147483646 h 864"/>
                <a:gd name="T28" fmla="*/ 2147483646 w 1320"/>
                <a:gd name="T29" fmla="*/ 2147483646 h 864"/>
                <a:gd name="T30" fmla="*/ 2147483646 w 1320"/>
                <a:gd name="T31" fmla="*/ 2147483646 h 864"/>
                <a:gd name="T32" fmla="*/ 2147483646 w 1320"/>
                <a:gd name="T33" fmla="*/ 2147483646 h 864"/>
                <a:gd name="T34" fmla="*/ 2147483646 w 1320"/>
                <a:gd name="T35" fmla="*/ 2147483646 h 864"/>
                <a:gd name="T36" fmla="*/ 2147483646 w 1320"/>
                <a:gd name="T37" fmla="*/ 2147483646 h 864"/>
                <a:gd name="T38" fmla="*/ 2147483646 w 1320"/>
                <a:gd name="T39" fmla="*/ 2147483646 h 864"/>
                <a:gd name="T40" fmla="*/ 2147483646 w 1320"/>
                <a:gd name="T41" fmla="*/ 2147483646 h 864"/>
                <a:gd name="T42" fmla="*/ 2147483646 w 1320"/>
                <a:gd name="T43" fmla="*/ 2147483646 h 864"/>
                <a:gd name="T44" fmla="*/ 2147483646 w 1320"/>
                <a:gd name="T45" fmla="*/ 2147483646 h 864"/>
                <a:gd name="T46" fmla="*/ 2147483646 w 1320"/>
                <a:gd name="T47" fmla="*/ 2147483646 h 864"/>
                <a:gd name="T48" fmla="*/ 2147483646 w 1320"/>
                <a:gd name="T49" fmla="*/ 2147483646 h 864"/>
                <a:gd name="T50" fmla="*/ 2147483646 w 1320"/>
                <a:gd name="T51" fmla="*/ 2147483646 h 864"/>
                <a:gd name="T52" fmla="*/ 2147483646 w 1320"/>
                <a:gd name="T53" fmla="*/ 2147483646 h 864"/>
                <a:gd name="T54" fmla="*/ 2147483646 w 1320"/>
                <a:gd name="T55" fmla="*/ 2147483646 h 864"/>
                <a:gd name="T56" fmla="*/ 2147483646 w 1320"/>
                <a:gd name="T57" fmla="*/ 2147483646 h 864"/>
                <a:gd name="T58" fmla="*/ 2147483646 w 1320"/>
                <a:gd name="T59" fmla="*/ 2147483646 h 864"/>
                <a:gd name="T60" fmla="*/ 2147483646 w 1320"/>
                <a:gd name="T61" fmla="*/ 2147483646 h 864"/>
                <a:gd name="T62" fmla="*/ 2147483646 w 1320"/>
                <a:gd name="T63" fmla="*/ 2147483646 h 864"/>
                <a:gd name="T64" fmla="*/ 2147483646 w 1320"/>
                <a:gd name="T65" fmla="*/ 2147483646 h 864"/>
                <a:gd name="T66" fmla="*/ 2147483646 w 1320"/>
                <a:gd name="T67" fmla="*/ 2147483646 h 864"/>
                <a:gd name="T68" fmla="*/ 2147483646 w 1320"/>
                <a:gd name="T69" fmla="*/ 2147483646 h 864"/>
                <a:gd name="T70" fmla="*/ 2147483646 w 1320"/>
                <a:gd name="T71" fmla="*/ 2147483646 h 864"/>
                <a:gd name="T72" fmla="*/ 2147483646 w 1320"/>
                <a:gd name="T73" fmla="*/ 2147483646 h 864"/>
                <a:gd name="T74" fmla="*/ 2147483646 w 1320"/>
                <a:gd name="T75" fmla="*/ 2147483646 h 864"/>
                <a:gd name="T76" fmla="*/ 2147483646 w 1320"/>
                <a:gd name="T77" fmla="*/ 2147483646 h 864"/>
                <a:gd name="T78" fmla="*/ 2147483646 w 1320"/>
                <a:gd name="T79" fmla="*/ 2147483646 h 864"/>
                <a:gd name="T80" fmla="*/ 2147483646 w 1320"/>
                <a:gd name="T81" fmla="*/ 2147483646 h 864"/>
                <a:gd name="T82" fmla="*/ 2147483646 w 1320"/>
                <a:gd name="T83" fmla="*/ 2147483646 h 864"/>
                <a:gd name="T84" fmla="*/ 2147483646 w 1320"/>
                <a:gd name="T85" fmla="*/ 2147483646 h 864"/>
                <a:gd name="T86" fmla="*/ 2147483646 w 1320"/>
                <a:gd name="T87" fmla="*/ 2147483646 h 864"/>
                <a:gd name="T88" fmla="*/ 2147483646 w 1320"/>
                <a:gd name="T89" fmla="*/ 2147483646 h 864"/>
                <a:gd name="T90" fmla="*/ 2147483646 w 1320"/>
                <a:gd name="T91" fmla="*/ 2147483646 h 864"/>
                <a:gd name="T92" fmla="*/ 2147483646 w 1320"/>
                <a:gd name="T93" fmla="*/ 2147483646 h 864"/>
                <a:gd name="T94" fmla="*/ 2147483646 w 1320"/>
                <a:gd name="T95" fmla="*/ 2147483646 h 864"/>
                <a:gd name="T96" fmla="*/ 2147483646 w 1320"/>
                <a:gd name="T97" fmla="*/ 2147483646 h 86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320"/>
                <a:gd name="T148" fmla="*/ 0 h 864"/>
                <a:gd name="T149" fmla="*/ 1320 w 1320"/>
                <a:gd name="T150" fmla="*/ 864 h 86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320" h="864">
                  <a:moveTo>
                    <a:pt x="0" y="864"/>
                  </a:moveTo>
                  <a:lnTo>
                    <a:pt x="38" y="848"/>
                  </a:lnTo>
                  <a:lnTo>
                    <a:pt x="75" y="834"/>
                  </a:lnTo>
                  <a:lnTo>
                    <a:pt x="110" y="821"/>
                  </a:lnTo>
                  <a:lnTo>
                    <a:pt x="142" y="806"/>
                  </a:lnTo>
                  <a:lnTo>
                    <a:pt x="174" y="795"/>
                  </a:lnTo>
                  <a:lnTo>
                    <a:pt x="202" y="784"/>
                  </a:lnTo>
                  <a:lnTo>
                    <a:pt x="229" y="773"/>
                  </a:lnTo>
                  <a:lnTo>
                    <a:pt x="253" y="763"/>
                  </a:lnTo>
                  <a:lnTo>
                    <a:pt x="277" y="754"/>
                  </a:lnTo>
                  <a:lnTo>
                    <a:pt x="298" y="744"/>
                  </a:lnTo>
                  <a:lnTo>
                    <a:pt x="318" y="736"/>
                  </a:lnTo>
                  <a:lnTo>
                    <a:pt x="338" y="728"/>
                  </a:lnTo>
                  <a:lnTo>
                    <a:pt x="355" y="720"/>
                  </a:lnTo>
                  <a:lnTo>
                    <a:pt x="371" y="712"/>
                  </a:lnTo>
                  <a:lnTo>
                    <a:pt x="387" y="706"/>
                  </a:lnTo>
                  <a:lnTo>
                    <a:pt x="403" y="698"/>
                  </a:lnTo>
                  <a:lnTo>
                    <a:pt x="416" y="691"/>
                  </a:lnTo>
                  <a:lnTo>
                    <a:pt x="430" y="685"/>
                  </a:lnTo>
                  <a:lnTo>
                    <a:pt x="443" y="678"/>
                  </a:lnTo>
                  <a:lnTo>
                    <a:pt x="456" y="672"/>
                  </a:lnTo>
                  <a:lnTo>
                    <a:pt x="469" y="666"/>
                  </a:lnTo>
                  <a:lnTo>
                    <a:pt x="480" y="658"/>
                  </a:lnTo>
                  <a:lnTo>
                    <a:pt x="493" y="651"/>
                  </a:lnTo>
                  <a:lnTo>
                    <a:pt x="504" y="645"/>
                  </a:lnTo>
                  <a:lnTo>
                    <a:pt x="517" y="637"/>
                  </a:lnTo>
                  <a:lnTo>
                    <a:pt x="530" y="629"/>
                  </a:lnTo>
                  <a:lnTo>
                    <a:pt x="542" y="621"/>
                  </a:lnTo>
                  <a:lnTo>
                    <a:pt x="557" y="613"/>
                  </a:lnTo>
                  <a:lnTo>
                    <a:pt x="571" y="603"/>
                  </a:lnTo>
                  <a:lnTo>
                    <a:pt x="586" y="594"/>
                  </a:lnTo>
                  <a:lnTo>
                    <a:pt x="602" y="584"/>
                  </a:lnTo>
                  <a:lnTo>
                    <a:pt x="618" y="573"/>
                  </a:lnTo>
                  <a:lnTo>
                    <a:pt x="635" y="562"/>
                  </a:lnTo>
                  <a:lnTo>
                    <a:pt x="651" y="552"/>
                  </a:lnTo>
                  <a:lnTo>
                    <a:pt x="666" y="542"/>
                  </a:lnTo>
                  <a:lnTo>
                    <a:pt x="680" y="533"/>
                  </a:lnTo>
                  <a:lnTo>
                    <a:pt x="693" y="525"/>
                  </a:lnTo>
                  <a:lnTo>
                    <a:pt x="706" y="517"/>
                  </a:lnTo>
                  <a:lnTo>
                    <a:pt x="717" y="509"/>
                  </a:lnTo>
                  <a:lnTo>
                    <a:pt x="728" y="501"/>
                  </a:lnTo>
                  <a:lnTo>
                    <a:pt x="738" y="494"/>
                  </a:lnTo>
                  <a:lnTo>
                    <a:pt x="749" y="486"/>
                  </a:lnTo>
                  <a:lnTo>
                    <a:pt x="758" y="480"/>
                  </a:lnTo>
                  <a:lnTo>
                    <a:pt x="768" y="474"/>
                  </a:lnTo>
                  <a:lnTo>
                    <a:pt x="778" y="467"/>
                  </a:lnTo>
                  <a:lnTo>
                    <a:pt x="786" y="461"/>
                  </a:lnTo>
                  <a:lnTo>
                    <a:pt x="795" y="454"/>
                  </a:lnTo>
                  <a:lnTo>
                    <a:pt x="805" y="448"/>
                  </a:lnTo>
                  <a:lnTo>
                    <a:pt x="813" y="440"/>
                  </a:lnTo>
                  <a:lnTo>
                    <a:pt x="822" y="434"/>
                  </a:lnTo>
                  <a:lnTo>
                    <a:pt x="832" y="427"/>
                  </a:lnTo>
                  <a:lnTo>
                    <a:pt x="842" y="419"/>
                  </a:lnTo>
                  <a:lnTo>
                    <a:pt x="851" y="411"/>
                  </a:lnTo>
                  <a:lnTo>
                    <a:pt x="861" y="403"/>
                  </a:lnTo>
                  <a:lnTo>
                    <a:pt x="872" y="394"/>
                  </a:lnTo>
                  <a:lnTo>
                    <a:pt x="883" y="386"/>
                  </a:lnTo>
                  <a:lnTo>
                    <a:pt x="894" y="376"/>
                  </a:lnTo>
                  <a:lnTo>
                    <a:pt x="907" y="365"/>
                  </a:lnTo>
                  <a:lnTo>
                    <a:pt x="922" y="354"/>
                  </a:lnTo>
                  <a:lnTo>
                    <a:pt x="934" y="342"/>
                  </a:lnTo>
                  <a:lnTo>
                    <a:pt x="950" y="330"/>
                  </a:lnTo>
                  <a:lnTo>
                    <a:pt x="966" y="317"/>
                  </a:lnTo>
                  <a:lnTo>
                    <a:pt x="982" y="302"/>
                  </a:lnTo>
                  <a:lnTo>
                    <a:pt x="1000" y="288"/>
                  </a:lnTo>
                  <a:lnTo>
                    <a:pt x="1019" y="272"/>
                  </a:lnTo>
                  <a:lnTo>
                    <a:pt x="1035" y="259"/>
                  </a:lnTo>
                  <a:lnTo>
                    <a:pt x="1051" y="245"/>
                  </a:lnTo>
                  <a:lnTo>
                    <a:pt x="1067" y="232"/>
                  </a:lnTo>
                  <a:lnTo>
                    <a:pt x="1080" y="221"/>
                  </a:lnTo>
                  <a:lnTo>
                    <a:pt x="1093" y="210"/>
                  </a:lnTo>
                  <a:lnTo>
                    <a:pt x="1106" y="200"/>
                  </a:lnTo>
                  <a:lnTo>
                    <a:pt x="1117" y="190"/>
                  </a:lnTo>
                  <a:lnTo>
                    <a:pt x="1128" y="181"/>
                  </a:lnTo>
                  <a:lnTo>
                    <a:pt x="1139" y="173"/>
                  </a:lnTo>
                  <a:lnTo>
                    <a:pt x="1149" y="163"/>
                  </a:lnTo>
                  <a:lnTo>
                    <a:pt x="1157" y="157"/>
                  </a:lnTo>
                  <a:lnTo>
                    <a:pt x="1166" y="149"/>
                  </a:lnTo>
                  <a:lnTo>
                    <a:pt x="1174" y="141"/>
                  </a:lnTo>
                  <a:lnTo>
                    <a:pt x="1182" y="134"/>
                  </a:lnTo>
                  <a:lnTo>
                    <a:pt x="1189" y="128"/>
                  </a:lnTo>
                  <a:lnTo>
                    <a:pt x="1197" y="120"/>
                  </a:lnTo>
                  <a:lnTo>
                    <a:pt x="1205" y="114"/>
                  </a:lnTo>
                  <a:lnTo>
                    <a:pt x="1211" y="107"/>
                  </a:lnTo>
                  <a:lnTo>
                    <a:pt x="1218" y="101"/>
                  </a:lnTo>
                  <a:lnTo>
                    <a:pt x="1226" y="94"/>
                  </a:lnTo>
                  <a:lnTo>
                    <a:pt x="1232" y="88"/>
                  </a:lnTo>
                  <a:lnTo>
                    <a:pt x="1240" y="80"/>
                  </a:lnTo>
                  <a:lnTo>
                    <a:pt x="1248" y="74"/>
                  </a:lnTo>
                  <a:lnTo>
                    <a:pt x="1254" y="66"/>
                  </a:lnTo>
                  <a:lnTo>
                    <a:pt x="1262" y="58"/>
                  </a:lnTo>
                  <a:lnTo>
                    <a:pt x="1272" y="50"/>
                  </a:lnTo>
                  <a:lnTo>
                    <a:pt x="1280" y="42"/>
                  </a:lnTo>
                  <a:lnTo>
                    <a:pt x="1290" y="32"/>
                  </a:lnTo>
                  <a:lnTo>
                    <a:pt x="1299" y="22"/>
                  </a:lnTo>
                  <a:lnTo>
                    <a:pt x="1309" y="11"/>
                  </a:lnTo>
                  <a:lnTo>
                    <a:pt x="1320" y="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6" name="Freeform 77">
              <a:extLst>
                <a:ext uri="{FF2B5EF4-FFF2-40B4-BE49-F238E27FC236}">
                  <a16:creationId xmlns:a16="http://schemas.microsoft.com/office/drawing/2014/main" id="{C5FFC0E0-70DD-9843-B22A-9C9905143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8613" y="2965450"/>
              <a:ext cx="76200" cy="152400"/>
            </a:xfrm>
            <a:custGeom>
              <a:avLst/>
              <a:gdLst>
                <a:gd name="T0" fmla="*/ 2147483646 w 96"/>
                <a:gd name="T1" fmla="*/ 2147483646 h 192"/>
                <a:gd name="T2" fmla="*/ 2147483646 w 96"/>
                <a:gd name="T3" fmla="*/ 0 h 192"/>
                <a:gd name="T4" fmla="*/ 0 w 96"/>
                <a:gd name="T5" fmla="*/ 2147483646 h 192"/>
                <a:gd name="T6" fmla="*/ 2147483646 w 96"/>
                <a:gd name="T7" fmla="*/ 2147483646 h 192"/>
                <a:gd name="T8" fmla="*/ 2147483646 w 96"/>
                <a:gd name="T9" fmla="*/ 2147483646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6"/>
                <a:gd name="T16" fmla="*/ 0 h 192"/>
                <a:gd name="T17" fmla="*/ 96 w 96"/>
                <a:gd name="T18" fmla="*/ 192 h 1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6" h="192">
                  <a:moveTo>
                    <a:pt x="64" y="192"/>
                  </a:moveTo>
                  <a:lnTo>
                    <a:pt x="96" y="0"/>
                  </a:lnTo>
                  <a:lnTo>
                    <a:pt x="0" y="160"/>
                  </a:lnTo>
                  <a:lnTo>
                    <a:pt x="32" y="160"/>
                  </a:lnTo>
                  <a:lnTo>
                    <a:pt x="64" y="192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27" name="Freeform 78">
              <a:extLst>
                <a:ext uri="{FF2B5EF4-FFF2-40B4-BE49-F238E27FC236}">
                  <a16:creationId xmlns:a16="http://schemas.microsoft.com/office/drawing/2014/main" id="{5AE6DCC7-2E16-A54F-9D6E-98569393F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6475" y="3111500"/>
              <a:ext cx="612775" cy="863600"/>
            </a:xfrm>
            <a:custGeom>
              <a:avLst/>
              <a:gdLst>
                <a:gd name="T0" fmla="*/ 2147483646 w 771"/>
                <a:gd name="T1" fmla="*/ 2147483646 h 1088"/>
                <a:gd name="T2" fmla="*/ 2147483646 w 771"/>
                <a:gd name="T3" fmla="*/ 2147483646 h 1088"/>
                <a:gd name="T4" fmla="*/ 2147483646 w 771"/>
                <a:gd name="T5" fmla="*/ 2147483646 h 1088"/>
                <a:gd name="T6" fmla="*/ 2147483646 w 771"/>
                <a:gd name="T7" fmla="*/ 2147483646 h 1088"/>
                <a:gd name="T8" fmla="*/ 2147483646 w 771"/>
                <a:gd name="T9" fmla="*/ 2147483646 h 1088"/>
                <a:gd name="T10" fmla="*/ 2147483646 w 771"/>
                <a:gd name="T11" fmla="*/ 2147483646 h 1088"/>
                <a:gd name="T12" fmla="*/ 2147483646 w 771"/>
                <a:gd name="T13" fmla="*/ 2147483646 h 1088"/>
                <a:gd name="T14" fmla="*/ 2147483646 w 771"/>
                <a:gd name="T15" fmla="*/ 2147483646 h 1088"/>
                <a:gd name="T16" fmla="*/ 2147483646 w 771"/>
                <a:gd name="T17" fmla="*/ 2147483646 h 1088"/>
                <a:gd name="T18" fmla="*/ 2147483646 w 771"/>
                <a:gd name="T19" fmla="*/ 2147483646 h 1088"/>
                <a:gd name="T20" fmla="*/ 2147483646 w 771"/>
                <a:gd name="T21" fmla="*/ 2147483646 h 1088"/>
                <a:gd name="T22" fmla="*/ 2147483646 w 771"/>
                <a:gd name="T23" fmla="*/ 2147483646 h 1088"/>
                <a:gd name="T24" fmla="*/ 2147483646 w 771"/>
                <a:gd name="T25" fmla="*/ 2147483646 h 1088"/>
                <a:gd name="T26" fmla="*/ 2147483646 w 771"/>
                <a:gd name="T27" fmla="*/ 2147483646 h 1088"/>
                <a:gd name="T28" fmla="*/ 2147483646 w 771"/>
                <a:gd name="T29" fmla="*/ 2147483646 h 1088"/>
                <a:gd name="T30" fmla="*/ 2147483646 w 771"/>
                <a:gd name="T31" fmla="*/ 2147483646 h 1088"/>
                <a:gd name="T32" fmla="*/ 2147483646 w 771"/>
                <a:gd name="T33" fmla="*/ 2147483646 h 1088"/>
                <a:gd name="T34" fmla="*/ 2147483646 w 771"/>
                <a:gd name="T35" fmla="*/ 2147483646 h 1088"/>
                <a:gd name="T36" fmla="*/ 2147483646 w 771"/>
                <a:gd name="T37" fmla="*/ 2147483646 h 1088"/>
                <a:gd name="T38" fmla="*/ 2147483646 w 771"/>
                <a:gd name="T39" fmla="*/ 2147483646 h 1088"/>
                <a:gd name="T40" fmla="*/ 2147483646 w 771"/>
                <a:gd name="T41" fmla="*/ 2147483646 h 1088"/>
                <a:gd name="T42" fmla="*/ 2147483646 w 771"/>
                <a:gd name="T43" fmla="*/ 2147483646 h 1088"/>
                <a:gd name="T44" fmla="*/ 2147483646 w 771"/>
                <a:gd name="T45" fmla="*/ 2147483646 h 1088"/>
                <a:gd name="T46" fmla="*/ 2147483646 w 771"/>
                <a:gd name="T47" fmla="*/ 2147483646 h 1088"/>
                <a:gd name="T48" fmla="*/ 2147483646 w 771"/>
                <a:gd name="T49" fmla="*/ 2147483646 h 1088"/>
                <a:gd name="T50" fmla="*/ 2147483646 w 771"/>
                <a:gd name="T51" fmla="*/ 2147483646 h 1088"/>
                <a:gd name="T52" fmla="*/ 2147483646 w 771"/>
                <a:gd name="T53" fmla="*/ 2147483646 h 1088"/>
                <a:gd name="T54" fmla="*/ 2147483646 w 771"/>
                <a:gd name="T55" fmla="*/ 2147483646 h 1088"/>
                <a:gd name="T56" fmla="*/ 2147483646 w 771"/>
                <a:gd name="T57" fmla="*/ 2147483646 h 1088"/>
                <a:gd name="T58" fmla="*/ 2147483646 w 771"/>
                <a:gd name="T59" fmla="*/ 2147483646 h 1088"/>
                <a:gd name="T60" fmla="*/ 2147483646 w 771"/>
                <a:gd name="T61" fmla="*/ 2147483646 h 1088"/>
                <a:gd name="T62" fmla="*/ 2147483646 w 771"/>
                <a:gd name="T63" fmla="*/ 2147483646 h 1088"/>
                <a:gd name="T64" fmla="*/ 2147483646 w 771"/>
                <a:gd name="T65" fmla="*/ 2147483646 h 1088"/>
                <a:gd name="T66" fmla="*/ 2147483646 w 771"/>
                <a:gd name="T67" fmla="*/ 2147483646 h 1088"/>
                <a:gd name="T68" fmla="*/ 2147483646 w 771"/>
                <a:gd name="T69" fmla="*/ 2147483646 h 1088"/>
                <a:gd name="T70" fmla="*/ 2147483646 w 771"/>
                <a:gd name="T71" fmla="*/ 2147483646 h 1088"/>
                <a:gd name="T72" fmla="*/ 2147483646 w 771"/>
                <a:gd name="T73" fmla="*/ 2147483646 h 1088"/>
                <a:gd name="T74" fmla="*/ 2147483646 w 771"/>
                <a:gd name="T75" fmla="*/ 2147483646 h 1088"/>
                <a:gd name="T76" fmla="*/ 2147483646 w 771"/>
                <a:gd name="T77" fmla="*/ 2147483646 h 1088"/>
                <a:gd name="T78" fmla="*/ 2147483646 w 771"/>
                <a:gd name="T79" fmla="*/ 2147483646 h 1088"/>
                <a:gd name="T80" fmla="*/ 2147483646 w 771"/>
                <a:gd name="T81" fmla="*/ 2147483646 h 1088"/>
                <a:gd name="T82" fmla="*/ 2147483646 w 771"/>
                <a:gd name="T83" fmla="*/ 2147483646 h 1088"/>
                <a:gd name="T84" fmla="*/ 2147483646 w 771"/>
                <a:gd name="T85" fmla="*/ 2147483646 h 1088"/>
                <a:gd name="T86" fmla="*/ 2147483646 w 771"/>
                <a:gd name="T87" fmla="*/ 2147483646 h 1088"/>
                <a:gd name="T88" fmla="*/ 2147483646 w 771"/>
                <a:gd name="T89" fmla="*/ 2147483646 h 1088"/>
                <a:gd name="T90" fmla="*/ 2147483646 w 771"/>
                <a:gd name="T91" fmla="*/ 2147483646 h 1088"/>
                <a:gd name="T92" fmla="*/ 2147483646 w 771"/>
                <a:gd name="T93" fmla="*/ 2147483646 h 1088"/>
                <a:gd name="T94" fmla="*/ 2147483646 w 771"/>
                <a:gd name="T95" fmla="*/ 2147483646 h 1088"/>
                <a:gd name="T96" fmla="*/ 2147483646 w 771"/>
                <a:gd name="T97" fmla="*/ 2147483646 h 108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71"/>
                <a:gd name="T148" fmla="*/ 0 h 1088"/>
                <a:gd name="T149" fmla="*/ 771 w 771"/>
                <a:gd name="T150" fmla="*/ 1088 h 108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71" h="1088">
                  <a:moveTo>
                    <a:pt x="771" y="0"/>
                  </a:moveTo>
                  <a:lnTo>
                    <a:pt x="763" y="19"/>
                  </a:lnTo>
                  <a:lnTo>
                    <a:pt x="757" y="37"/>
                  </a:lnTo>
                  <a:lnTo>
                    <a:pt x="749" y="54"/>
                  </a:lnTo>
                  <a:lnTo>
                    <a:pt x="743" y="70"/>
                  </a:lnTo>
                  <a:lnTo>
                    <a:pt x="736" y="86"/>
                  </a:lnTo>
                  <a:lnTo>
                    <a:pt x="730" y="102"/>
                  </a:lnTo>
                  <a:lnTo>
                    <a:pt x="723" y="115"/>
                  </a:lnTo>
                  <a:lnTo>
                    <a:pt x="717" y="130"/>
                  </a:lnTo>
                  <a:lnTo>
                    <a:pt x="712" y="142"/>
                  </a:lnTo>
                  <a:lnTo>
                    <a:pt x="706" y="154"/>
                  </a:lnTo>
                  <a:lnTo>
                    <a:pt x="701" y="166"/>
                  </a:lnTo>
                  <a:lnTo>
                    <a:pt x="696" y="178"/>
                  </a:lnTo>
                  <a:lnTo>
                    <a:pt x="690" y="187"/>
                  </a:lnTo>
                  <a:lnTo>
                    <a:pt x="685" y="198"/>
                  </a:lnTo>
                  <a:lnTo>
                    <a:pt x="680" y="208"/>
                  </a:lnTo>
                  <a:lnTo>
                    <a:pt x="675" y="218"/>
                  </a:lnTo>
                  <a:lnTo>
                    <a:pt x="671" y="229"/>
                  </a:lnTo>
                  <a:lnTo>
                    <a:pt x="664" y="238"/>
                  </a:lnTo>
                  <a:lnTo>
                    <a:pt x="659" y="246"/>
                  </a:lnTo>
                  <a:lnTo>
                    <a:pt x="655" y="256"/>
                  </a:lnTo>
                  <a:lnTo>
                    <a:pt x="648" y="266"/>
                  </a:lnTo>
                  <a:lnTo>
                    <a:pt x="643" y="275"/>
                  </a:lnTo>
                  <a:lnTo>
                    <a:pt x="637" y="285"/>
                  </a:lnTo>
                  <a:lnTo>
                    <a:pt x="631" y="294"/>
                  </a:lnTo>
                  <a:lnTo>
                    <a:pt x="624" y="306"/>
                  </a:lnTo>
                  <a:lnTo>
                    <a:pt x="618" y="315"/>
                  </a:lnTo>
                  <a:lnTo>
                    <a:pt x="611" y="326"/>
                  </a:lnTo>
                  <a:lnTo>
                    <a:pt x="605" y="338"/>
                  </a:lnTo>
                  <a:lnTo>
                    <a:pt x="597" y="349"/>
                  </a:lnTo>
                  <a:lnTo>
                    <a:pt x="589" y="360"/>
                  </a:lnTo>
                  <a:lnTo>
                    <a:pt x="581" y="373"/>
                  </a:lnTo>
                  <a:lnTo>
                    <a:pt x="573" y="386"/>
                  </a:lnTo>
                  <a:lnTo>
                    <a:pt x="562" y="403"/>
                  </a:lnTo>
                  <a:lnTo>
                    <a:pt x="552" y="419"/>
                  </a:lnTo>
                  <a:lnTo>
                    <a:pt x="542" y="434"/>
                  </a:lnTo>
                  <a:lnTo>
                    <a:pt x="533" y="446"/>
                  </a:lnTo>
                  <a:lnTo>
                    <a:pt x="525" y="461"/>
                  </a:lnTo>
                  <a:lnTo>
                    <a:pt x="517" y="472"/>
                  </a:lnTo>
                  <a:lnTo>
                    <a:pt x="509" y="485"/>
                  </a:lnTo>
                  <a:lnTo>
                    <a:pt x="501" y="496"/>
                  </a:lnTo>
                  <a:lnTo>
                    <a:pt x="494" y="506"/>
                  </a:lnTo>
                  <a:lnTo>
                    <a:pt x="486" y="517"/>
                  </a:lnTo>
                  <a:lnTo>
                    <a:pt x="480" y="526"/>
                  </a:lnTo>
                  <a:lnTo>
                    <a:pt x="474" y="536"/>
                  </a:lnTo>
                  <a:lnTo>
                    <a:pt x="467" y="546"/>
                  </a:lnTo>
                  <a:lnTo>
                    <a:pt x="461" y="554"/>
                  </a:lnTo>
                  <a:lnTo>
                    <a:pt x="454" y="563"/>
                  </a:lnTo>
                  <a:lnTo>
                    <a:pt x="448" y="573"/>
                  </a:lnTo>
                  <a:lnTo>
                    <a:pt x="440" y="581"/>
                  </a:lnTo>
                  <a:lnTo>
                    <a:pt x="434" y="590"/>
                  </a:lnTo>
                  <a:lnTo>
                    <a:pt x="427" y="600"/>
                  </a:lnTo>
                  <a:lnTo>
                    <a:pt x="419" y="610"/>
                  </a:lnTo>
                  <a:lnTo>
                    <a:pt x="411" y="619"/>
                  </a:lnTo>
                  <a:lnTo>
                    <a:pt x="403" y="629"/>
                  </a:lnTo>
                  <a:lnTo>
                    <a:pt x="394" y="640"/>
                  </a:lnTo>
                  <a:lnTo>
                    <a:pt x="386" y="651"/>
                  </a:lnTo>
                  <a:lnTo>
                    <a:pt x="376" y="662"/>
                  </a:lnTo>
                  <a:lnTo>
                    <a:pt x="365" y="675"/>
                  </a:lnTo>
                  <a:lnTo>
                    <a:pt x="354" y="688"/>
                  </a:lnTo>
                  <a:lnTo>
                    <a:pt x="342" y="702"/>
                  </a:lnTo>
                  <a:lnTo>
                    <a:pt x="330" y="718"/>
                  </a:lnTo>
                  <a:lnTo>
                    <a:pt x="317" y="734"/>
                  </a:lnTo>
                  <a:lnTo>
                    <a:pt x="302" y="750"/>
                  </a:lnTo>
                  <a:lnTo>
                    <a:pt x="288" y="768"/>
                  </a:lnTo>
                  <a:lnTo>
                    <a:pt x="272" y="787"/>
                  </a:lnTo>
                  <a:lnTo>
                    <a:pt x="258" y="803"/>
                  </a:lnTo>
                  <a:lnTo>
                    <a:pt x="245" y="819"/>
                  </a:lnTo>
                  <a:lnTo>
                    <a:pt x="232" y="834"/>
                  </a:lnTo>
                  <a:lnTo>
                    <a:pt x="221" y="848"/>
                  </a:lnTo>
                  <a:lnTo>
                    <a:pt x="210" y="861"/>
                  </a:lnTo>
                  <a:lnTo>
                    <a:pt x="200" y="874"/>
                  </a:lnTo>
                  <a:lnTo>
                    <a:pt x="190" y="885"/>
                  </a:lnTo>
                  <a:lnTo>
                    <a:pt x="181" y="896"/>
                  </a:lnTo>
                  <a:lnTo>
                    <a:pt x="171" y="906"/>
                  </a:lnTo>
                  <a:lnTo>
                    <a:pt x="163" y="915"/>
                  </a:lnTo>
                  <a:lnTo>
                    <a:pt x="155" y="925"/>
                  </a:lnTo>
                  <a:lnTo>
                    <a:pt x="149" y="934"/>
                  </a:lnTo>
                  <a:lnTo>
                    <a:pt x="141" y="942"/>
                  </a:lnTo>
                  <a:lnTo>
                    <a:pt x="134" y="950"/>
                  </a:lnTo>
                  <a:lnTo>
                    <a:pt x="128" y="957"/>
                  </a:lnTo>
                  <a:lnTo>
                    <a:pt x="120" y="965"/>
                  </a:lnTo>
                  <a:lnTo>
                    <a:pt x="114" y="973"/>
                  </a:lnTo>
                  <a:lnTo>
                    <a:pt x="107" y="979"/>
                  </a:lnTo>
                  <a:lnTo>
                    <a:pt x="101" y="986"/>
                  </a:lnTo>
                  <a:lnTo>
                    <a:pt x="94" y="994"/>
                  </a:lnTo>
                  <a:lnTo>
                    <a:pt x="88" y="1000"/>
                  </a:lnTo>
                  <a:lnTo>
                    <a:pt x="80" y="1008"/>
                  </a:lnTo>
                  <a:lnTo>
                    <a:pt x="74" y="1014"/>
                  </a:lnTo>
                  <a:lnTo>
                    <a:pt x="66" y="1022"/>
                  </a:lnTo>
                  <a:lnTo>
                    <a:pt x="58" y="1030"/>
                  </a:lnTo>
                  <a:lnTo>
                    <a:pt x="50" y="1038"/>
                  </a:lnTo>
                  <a:lnTo>
                    <a:pt x="42" y="1048"/>
                  </a:lnTo>
                  <a:lnTo>
                    <a:pt x="32" y="1058"/>
                  </a:lnTo>
                  <a:lnTo>
                    <a:pt x="22" y="1067"/>
                  </a:lnTo>
                  <a:lnTo>
                    <a:pt x="11" y="1077"/>
                  </a:lnTo>
                  <a:lnTo>
                    <a:pt x="0" y="1088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8" name="Freeform 79">
              <a:extLst>
                <a:ext uri="{FF2B5EF4-FFF2-40B4-BE49-F238E27FC236}">
                  <a16:creationId xmlns:a16="http://schemas.microsoft.com/office/drawing/2014/main" id="{2E681403-F0EA-AC48-AF36-049E944FC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000" y="2840037"/>
              <a:ext cx="1035050" cy="711200"/>
            </a:xfrm>
            <a:custGeom>
              <a:avLst/>
              <a:gdLst>
                <a:gd name="T0" fmla="*/ 2147483646 w 1306"/>
                <a:gd name="T1" fmla="*/ 2147483646 h 896"/>
                <a:gd name="T2" fmla="*/ 2147483646 w 1306"/>
                <a:gd name="T3" fmla="*/ 2147483646 h 896"/>
                <a:gd name="T4" fmla="*/ 2147483646 w 1306"/>
                <a:gd name="T5" fmla="*/ 2147483646 h 896"/>
                <a:gd name="T6" fmla="*/ 2147483646 w 1306"/>
                <a:gd name="T7" fmla="*/ 2147483646 h 896"/>
                <a:gd name="T8" fmla="*/ 2147483646 w 1306"/>
                <a:gd name="T9" fmla="*/ 2147483646 h 896"/>
                <a:gd name="T10" fmla="*/ 2147483646 w 1306"/>
                <a:gd name="T11" fmla="*/ 2147483646 h 896"/>
                <a:gd name="T12" fmla="*/ 2147483646 w 1306"/>
                <a:gd name="T13" fmla="*/ 2147483646 h 896"/>
                <a:gd name="T14" fmla="*/ 2147483646 w 1306"/>
                <a:gd name="T15" fmla="*/ 2147483646 h 896"/>
                <a:gd name="T16" fmla="*/ 2147483646 w 1306"/>
                <a:gd name="T17" fmla="*/ 2147483646 h 896"/>
                <a:gd name="T18" fmla="*/ 2147483646 w 1306"/>
                <a:gd name="T19" fmla="*/ 2147483646 h 896"/>
                <a:gd name="T20" fmla="*/ 2147483646 w 1306"/>
                <a:gd name="T21" fmla="*/ 2147483646 h 896"/>
                <a:gd name="T22" fmla="*/ 2147483646 w 1306"/>
                <a:gd name="T23" fmla="*/ 2147483646 h 896"/>
                <a:gd name="T24" fmla="*/ 2147483646 w 1306"/>
                <a:gd name="T25" fmla="*/ 2147483646 h 896"/>
                <a:gd name="T26" fmla="*/ 2147483646 w 1306"/>
                <a:gd name="T27" fmla="*/ 2147483646 h 896"/>
                <a:gd name="T28" fmla="*/ 2147483646 w 1306"/>
                <a:gd name="T29" fmla="*/ 2147483646 h 896"/>
                <a:gd name="T30" fmla="*/ 2147483646 w 1306"/>
                <a:gd name="T31" fmla="*/ 2147483646 h 896"/>
                <a:gd name="T32" fmla="*/ 2147483646 w 1306"/>
                <a:gd name="T33" fmla="*/ 2147483646 h 896"/>
                <a:gd name="T34" fmla="*/ 2147483646 w 1306"/>
                <a:gd name="T35" fmla="*/ 2147483646 h 896"/>
                <a:gd name="T36" fmla="*/ 2147483646 w 1306"/>
                <a:gd name="T37" fmla="*/ 2147483646 h 896"/>
                <a:gd name="T38" fmla="*/ 2147483646 w 1306"/>
                <a:gd name="T39" fmla="*/ 2147483646 h 896"/>
                <a:gd name="T40" fmla="*/ 2147483646 w 1306"/>
                <a:gd name="T41" fmla="*/ 2147483646 h 896"/>
                <a:gd name="T42" fmla="*/ 2147483646 w 1306"/>
                <a:gd name="T43" fmla="*/ 2147483646 h 896"/>
                <a:gd name="T44" fmla="*/ 2147483646 w 1306"/>
                <a:gd name="T45" fmla="*/ 2147483646 h 896"/>
                <a:gd name="T46" fmla="*/ 2147483646 w 1306"/>
                <a:gd name="T47" fmla="*/ 2147483646 h 896"/>
                <a:gd name="T48" fmla="*/ 2147483646 w 1306"/>
                <a:gd name="T49" fmla="*/ 2147483646 h 896"/>
                <a:gd name="T50" fmla="*/ 2147483646 w 1306"/>
                <a:gd name="T51" fmla="*/ 2147483646 h 896"/>
                <a:gd name="T52" fmla="*/ 2147483646 w 1306"/>
                <a:gd name="T53" fmla="*/ 2147483646 h 896"/>
                <a:gd name="T54" fmla="*/ 2147483646 w 1306"/>
                <a:gd name="T55" fmla="*/ 2147483646 h 896"/>
                <a:gd name="T56" fmla="*/ 2147483646 w 1306"/>
                <a:gd name="T57" fmla="*/ 2147483646 h 896"/>
                <a:gd name="T58" fmla="*/ 2147483646 w 1306"/>
                <a:gd name="T59" fmla="*/ 2147483646 h 896"/>
                <a:gd name="T60" fmla="*/ 2147483646 w 1306"/>
                <a:gd name="T61" fmla="*/ 2147483646 h 896"/>
                <a:gd name="T62" fmla="*/ 2147483646 w 1306"/>
                <a:gd name="T63" fmla="*/ 2147483646 h 896"/>
                <a:gd name="T64" fmla="*/ 2147483646 w 1306"/>
                <a:gd name="T65" fmla="*/ 2147483646 h 896"/>
                <a:gd name="T66" fmla="*/ 2147483646 w 1306"/>
                <a:gd name="T67" fmla="*/ 2147483646 h 896"/>
                <a:gd name="T68" fmla="*/ 2147483646 w 1306"/>
                <a:gd name="T69" fmla="*/ 2147483646 h 896"/>
                <a:gd name="T70" fmla="*/ 2147483646 w 1306"/>
                <a:gd name="T71" fmla="*/ 2147483646 h 896"/>
                <a:gd name="T72" fmla="*/ 2147483646 w 1306"/>
                <a:gd name="T73" fmla="*/ 2147483646 h 896"/>
                <a:gd name="T74" fmla="*/ 2147483646 w 1306"/>
                <a:gd name="T75" fmla="*/ 2147483646 h 896"/>
                <a:gd name="T76" fmla="*/ 2147483646 w 1306"/>
                <a:gd name="T77" fmla="*/ 2147483646 h 896"/>
                <a:gd name="T78" fmla="*/ 2147483646 w 1306"/>
                <a:gd name="T79" fmla="*/ 2147483646 h 896"/>
                <a:gd name="T80" fmla="*/ 2147483646 w 1306"/>
                <a:gd name="T81" fmla="*/ 2147483646 h 896"/>
                <a:gd name="T82" fmla="*/ 2147483646 w 1306"/>
                <a:gd name="T83" fmla="*/ 2147483646 h 896"/>
                <a:gd name="T84" fmla="*/ 2147483646 w 1306"/>
                <a:gd name="T85" fmla="*/ 2147483646 h 896"/>
                <a:gd name="T86" fmla="*/ 2147483646 w 1306"/>
                <a:gd name="T87" fmla="*/ 2147483646 h 896"/>
                <a:gd name="T88" fmla="*/ 2147483646 w 1306"/>
                <a:gd name="T89" fmla="*/ 2147483646 h 896"/>
                <a:gd name="T90" fmla="*/ 2147483646 w 1306"/>
                <a:gd name="T91" fmla="*/ 2147483646 h 896"/>
                <a:gd name="T92" fmla="*/ 2147483646 w 1306"/>
                <a:gd name="T93" fmla="*/ 2147483646 h 896"/>
                <a:gd name="T94" fmla="*/ 2147483646 w 1306"/>
                <a:gd name="T95" fmla="*/ 2147483646 h 896"/>
                <a:gd name="T96" fmla="*/ 2147483646 w 1306"/>
                <a:gd name="T97" fmla="*/ 2147483646 h 89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306"/>
                <a:gd name="T148" fmla="*/ 0 h 896"/>
                <a:gd name="T149" fmla="*/ 1306 w 1306"/>
                <a:gd name="T150" fmla="*/ 896 h 89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306" h="896">
                  <a:moveTo>
                    <a:pt x="1306" y="0"/>
                  </a:moveTo>
                  <a:lnTo>
                    <a:pt x="1268" y="17"/>
                  </a:lnTo>
                  <a:lnTo>
                    <a:pt x="1232" y="33"/>
                  </a:lnTo>
                  <a:lnTo>
                    <a:pt x="1199" y="48"/>
                  </a:lnTo>
                  <a:lnTo>
                    <a:pt x="1167" y="62"/>
                  </a:lnTo>
                  <a:lnTo>
                    <a:pt x="1136" y="75"/>
                  </a:lnTo>
                  <a:lnTo>
                    <a:pt x="1109" y="88"/>
                  </a:lnTo>
                  <a:lnTo>
                    <a:pt x="1083" y="99"/>
                  </a:lnTo>
                  <a:lnTo>
                    <a:pt x="1059" y="110"/>
                  </a:lnTo>
                  <a:lnTo>
                    <a:pt x="1037" y="121"/>
                  </a:lnTo>
                  <a:lnTo>
                    <a:pt x="1015" y="131"/>
                  </a:lnTo>
                  <a:lnTo>
                    <a:pt x="995" y="140"/>
                  </a:lnTo>
                  <a:lnTo>
                    <a:pt x="976" y="148"/>
                  </a:lnTo>
                  <a:lnTo>
                    <a:pt x="960" y="156"/>
                  </a:lnTo>
                  <a:lnTo>
                    <a:pt x="943" y="164"/>
                  </a:lnTo>
                  <a:lnTo>
                    <a:pt x="928" y="172"/>
                  </a:lnTo>
                  <a:lnTo>
                    <a:pt x="914" y="180"/>
                  </a:lnTo>
                  <a:lnTo>
                    <a:pt x="899" y="187"/>
                  </a:lnTo>
                  <a:lnTo>
                    <a:pt x="887" y="195"/>
                  </a:lnTo>
                  <a:lnTo>
                    <a:pt x="874" y="201"/>
                  </a:lnTo>
                  <a:lnTo>
                    <a:pt x="861" y="208"/>
                  </a:lnTo>
                  <a:lnTo>
                    <a:pt x="848" y="216"/>
                  </a:lnTo>
                  <a:lnTo>
                    <a:pt x="837" y="222"/>
                  </a:lnTo>
                  <a:lnTo>
                    <a:pt x="826" y="230"/>
                  </a:lnTo>
                  <a:lnTo>
                    <a:pt x="813" y="238"/>
                  </a:lnTo>
                  <a:lnTo>
                    <a:pt x="800" y="244"/>
                  </a:lnTo>
                  <a:lnTo>
                    <a:pt x="789" y="252"/>
                  </a:lnTo>
                  <a:lnTo>
                    <a:pt x="776" y="262"/>
                  </a:lnTo>
                  <a:lnTo>
                    <a:pt x="762" y="270"/>
                  </a:lnTo>
                  <a:lnTo>
                    <a:pt x="747" y="280"/>
                  </a:lnTo>
                  <a:lnTo>
                    <a:pt x="733" y="289"/>
                  </a:lnTo>
                  <a:lnTo>
                    <a:pt x="717" y="300"/>
                  </a:lnTo>
                  <a:lnTo>
                    <a:pt x="701" y="312"/>
                  </a:lnTo>
                  <a:lnTo>
                    <a:pt x="685" y="323"/>
                  </a:lnTo>
                  <a:lnTo>
                    <a:pt x="669" y="334"/>
                  </a:lnTo>
                  <a:lnTo>
                    <a:pt x="655" y="344"/>
                  </a:lnTo>
                  <a:lnTo>
                    <a:pt x="640" y="353"/>
                  </a:lnTo>
                  <a:lnTo>
                    <a:pt x="627" y="361"/>
                  </a:lnTo>
                  <a:lnTo>
                    <a:pt x="616" y="371"/>
                  </a:lnTo>
                  <a:lnTo>
                    <a:pt x="603" y="379"/>
                  </a:lnTo>
                  <a:lnTo>
                    <a:pt x="592" y="385"/>
                  </a:lnTo>
                  <a:lnTo>
                    <a:pt x="583" y="393"/>
                  </a:lnTo>
                  <a:lnTo>
                    <a:pt x="571" y="400"/>
                  </a:lnTo>
                  <a:lnTo>
                    <a:pt x="562" y="408"/>
                  </a:lnTo>
                  <a:lnTo>
                    <a:pt x="554" y="414"/>
                  </a:lnTo>
                  <a:lnTo>
                    <a:pt x="544" y="420"/>
                  </a:lnTo>
                  <a:lnTo>
                    <a:pt x="535" y="427"/>
                  </a:lnTo>
                  <a:lnTo>
                    <a:pt x="527" y="435"/>
                  </a:lnTo>
                  <a:lnTo>
                    <a:pt x="517" y="441"/>
                  </a:lnTo>
                  <a:lnTo>
                    <a:pt x="507" y="448"/>
                  </a:lnTo>
                  <a:lnTo>
                    <a:pt x="499" y="456"/>
                  </a:lnTo>
                  <a:lnTo>
                    <a:pt x="490" y="462"/>
                  </a:lnTo>
                  <a:lnTo>
                    <a:pt x="480" y="470"/>
                  </a:lnTo>
                  <a:lnTo>
                    <a:pt x="471" y="478"/>
                  </a:lnTo>
                  <a:lnTo>
                    <a:pt x="461" y="486"/>
                  </a:lnTo>
                  <a:lnTo>
                    <a:pt x="450" y="496"/>
                  </a:lnTo>
                  <a:lnTo>
                    <a:pt x="439" y="505"/>
                  </a:lnTo>
                  <a:lnTo>
                    <a:pt x="426" y="515"/>
                  </a:lnTo>
                  <a:lnTo>
                    <a:pt x="415" y="524"/>
                  </a:lnTo>
                  <a:lnTo>
                    <a:pt x="400" y="536"/>
                  </a:lnTo>
                  <a:lnTo>
                    <a:pt x="387" y="548"/>
                  </a:lnTo>
                  <a:lnTo>
                    <a:pt x="371" y="561"/>
                  </a:lnTo>
                  <a:lnTo>
                    <a:pt x="355" y="574"/>
                  </a:lnTo>
                  <a:lnTo>
                    <a:pt x="339" y="588"/>
                  </a:lnTo>
                  <a:lnTo>
                    <a:pt x="320" y="604"/>
                  </a:lnTo>
                  <a:lnTo>
                    <a:pt x="303" y="619"/>
                  </a:lnTo>
                  <a:lnTo>
                    <a:pt x="287" y="633"/>
                  </a:lnTo>
                  <a:lnTo>
                    <a:pt x="271" y="648"/>
                  </a:lnTo>
                  <a:lnTo>
                    <a:pt x="255" y="660"/>
                  </a:lnTo>
                  <a:lnTo>
                    <a:pt x="242" y="672"/>
                  </a:lnTo>
                  <a:lnTo>
                    <a:pt x="229" y="683"/>
                  </a:lnTo>
                  <a:lnTo>
                    <a:pt x="216" y="694"/>
                  </a:lnTo>
                  <a:lnTo>
                    <a:pt x="205" y="704"/>
                  </a:lnTo>
                  <a:lnTo>
                    <a:pt x="194" y="713"/>
                  </a:lnTo>
                  <a:lnTo>
                    <a:pt x="184" y="721"/>
                  </a:lnTo>
                  <a:lnTo>
                    <a:pt x="175" y="731"/>
                  </a:lnTo>
                  <a:lnTo>
                    <a:pt x="165" y="739"/>
                  </a:lnTo>
                  <a:lnTo>
                    <a:pt x="155" y="745"/>
                  </a:lnTo>
                  <a:lnTo>
                    <a:pt x="147" y="753"/>
                  </a:lnTo>
                  <a:lnTo>
                    <a:pt x="139" y="760"/>
                  </a:lnTo>
                  <a:lnTo>
                    <a:pt x="133" y="768"/>
                  </a:lnTo>
                  <a:lnTo>
                    <a:pt x="125" y="774"/>
                  </a:lnTo>
                  <a:lnTo>
                    <a:pt x="117" y="780"/>
                  </a:lnTo>
                  <a:lnTo>
                    <a:pt x="111" y="787"/>
                  </a:lnTo>
                  <a:lnTo>
                    <a:pt x="104" y="793"/>
                  </a:lnTo>
                  <a:lnTo>
                    <a:pt x="96" y="801"/>
                  </a:lnTo>
                  <a:lnTo>
                    <a:pt x="90" y="808"/>
                  </a:lnTo>
                  <a:lnTo>
                    <a:pt x="82" y="814"/>
                  </a:lnTo>
                  <a:lnTo>
                    <a:pt x="74" y="822"/>
                  </a:lnTo>
                  <a:lnTo>
                    <a:pt x="67" y="830"/>
                  </a:lnTo>
                  <a:lnTo>
                    <a:pt x="59" y="838"/>
                  </a:lnTo>
                  <a:lnTo>
                    <a:pt x="50" y="846"/>
                  </a:lnTo>
                  <a:lnTo>
                    <a:pt x="42" y="854"/>
                  </a:lnTo>
                  <a:lnTo>
                    <a:pt x="32" y="864"/>
                  </a:lnTo>
                  <a:lnTo>
                    <a:pt x="23" y="873"/>
                  </a:lnTo>
                  <a:lnTo>
                    <a:pt x="11" y="884"/>
                  </a:lnTo>
                  <a:lnTo>
                    <a:pt x="0" y="896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9" name="Freeform 80">
              <a:extLst>
                <a:ext uri="{FF2B5EF4-FFF2-40B4-BE49-F238E27FC236}">
                  <a16:creationId xmlns:a16="http://schemas.microsoft.com/office/drawing/2014/main" id="{F777C005-7367-F94C-8BAC-44AE7311D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613" y="4362450"/>
              <a:ext cx="101600" cy="152400"/>
            </a:xfrm>
            <a:custGeom>
              <a:avLst/>
              <a:gdLst>
                <a:gd name="T0" fmla="*/ 2147483646 w 128"/>
                <a:gd name="T1" fmla="*/ 0 h 192"/>
                <a:gd name="T2" fmla="*/ 0 w 128"/>
                <a:gd name="T3" fmla="*/ 2147483646 h 192"/>
                <a:gd name="T4" fmla="*/ 2147483646 w 128"/>
                <a:gd name="T5" fmla="*/ 2147483646 h 192"/>
                <a:gd name="T6" fmla="*/ 2147483646 w 128"/>
                <a:gd name="T7" fmla="*/ 2147483646 h 192"/>
                <a:gd name="T8" fmla="*/ 2147483646 w 128"/>
                <a:gd name="T9" fmla="*/ 0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192"/>
                <a:gd name="T17" fmla="*/ 128 w 128"/>
                <a:gd name="T18" fmla="*/ 192 h 1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192">
                  <a:moveTo>
                    <a:pt x="64" y="0"/>
                  </a:moveTo>
                  <a:lnTo>
                    <a:pt x="0" y="192"/>
                  </a:lnTo>
                  <a:lnTo>
                    <a:pt x="128" y="32"/>
                  </a:lnTo>
                  <a:lnTo>
                    <a:pt x="96" y="3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30" name="Freeform 81">
              <a:extLst>
                <a:ext uri="{FF2B5EF4-FFF2-40B4-BE49-F238E27FC236}">
                  <a16:creationId xmlns:a16="http://schemas.microsoft.com/office/drawing/2014/main" id="{92BE288E-9FD4-764F-9BFE-367F1EEAB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3638" y="3551237"/>
              <a:ext cx="614362" cy="817563"/>
            </a:xfrm>
            <a:custGeom>
              <a:avLst/>
              <a:gdLst>
                <a:gd name="T0" fmla="*/ 2147483646 w 773"/>
                <a:gd name="T1" fmla="*/ 2147483646 h 1030"/>
                <a:gd name="T2" fmla="*/ 2147483646 w 773"/>
                <a:gd name="T3" fmla="*/ 2147483646 h 1030"/>
                <a:gd name="T4" fmla="*/ 2147483646 w 773"/>
                <a:gd name="T5" fmla="*/ 2147483646 h 1030"/>
                <a:gd name="T6" fmla="*/ 2147483646 w 773"/>
                <a:gd name="T7" fmla="*/ 2147483646 h 1030"/>
                <a:gd name="T8" fmla="*/ 2147483646 w 773"/>
                <a:gd name="T9" fmla="*/ 2147483646 h 1030"/>
                <a:gd name="T10" fmla="*/ 2147483646 w 773"/>
                <a:gd name="T11" fmla="*/ 2147483646 h 1030"/>
                <a:gd name="T12" fmla="*/ 2147483646 w 773"/>
                <a:gd name="T13" fmla="*/ 2147483646 h 1030"/>
                <a:gd name="T14" fmla="*/ 2147483646 w 773"/>
                <a:gd name="T15" fmla="*/ 2147483646 h 1030"/>
                <a:gd name="T16" fmla="*/ 2147483646 w 773"/>
                <a:gd name="T17" fmla="*/ 2147483646 h 1030"/>
                <a:gd name="T18" fmla="*/ 2147483646 w 773"/>
                <a:gd name="T19" fmla="*/ 2147483646 h 1030"/>
                <a:gd name="T20" fmla="*/ 2147483646 w 773"/>
                <a:gd name="T21" fmla="*/ 2147483646 h 1030"/>
                <a:gd name="T22" fmla="*/ 2147483646 w 773"/>
                <a:gd name="T23" fmla="*/ 2147483646 h 1030"/>
                <a:gd name="T24" fmla="*/ 2147483646 w 773"/>
                <a:gd name="T25" fmla="*/ 2147483646 h 1030"/>
                <a:gd name="T26" fmla="*/ 2147483646 w 773"/>
                <a:gd name="T27" fmla="*/ 2147483646 h 1030"/>
                <a:gd name="T28" fmla="*/ 2147483646 w 773"/>
                <a:gd name="T29" fmla="*/ 2147483646 h 1030"/>
                <a:gd name="T30" fmla="*/ 2147483646 w 773"/>
                <a:gd name="T31" fmla="*/ 2147483646 h 1030"/>
                <a:gd name="T32" fmla="*/ 2147483646 w 773"/>
                <a:gd name="T33" fmla="*/ 2147483646 h 1030"/>
                <a:gd name="T34" fmla="*/ 2147483646 w 773"/>
                <a:gd name="T35" fmla="*/ 2147483646 h 1030"/>
                <a:gd name="T36" fmla="*/ 2147483646 w 773"/>
                <a:gd name="T37" fmla="*/ 2147483646 h 1030"/>
                <a:gd name="T38" fmla="*/ 2147483646 w 773"/>
                <a:gd name="T39" fmla="*/ 2147483646 h 1030"/>
                <a:gd name="T40" fmla="*/ 2147483646 w 773"/>
                <a:gd name="T41" fmla="*/ 2147483646 h 1030"/>
                <a:gd name="T42" fmla="*/ 2147483646 w 773"/>
                <a:gd name="T43" fmla="*/ 2147483646 h 1030"/>
                <a:gd name="T44" fmla="*/ 2147483646 w 773"/>
                <a:gd name="T45" fmla="*/ 2147483646 h 1030"/>
                <a:gd name="T46" fmla="*/ 2147483646 w 773"/>
                <a:gd name="T47" fmla="*/ 2147483646 h 1030"/>
                <a:gd name="T48" fmla="*/ 2147483646 w 773"/>
                <a:gd name="T49" fmla="*/ 2147483646 h 1030"/>
                <a:gd name="T50" fmla="*/ 2147483646 w 773"/>
                <a:gd name="T51" fmla="*/ 2147483646 h 1030"/>
                <a:gd name="T52" fmla="*/ 2147483646 w 773"/>
                <a:gd name="T53" fmla="*/ 2147483646 h 1030"/>
                <a:gd name="T54" fmla="*/ 2147483646 w 773"/>
                <a:gd name="T55" fmla="*/ 2147483646 h 1030"/>
                <a:gd name="T56" fmla="*/ 2147483646 w 773"/>
                <a:gd name="T57" fmla="*/ 2147483646 h 1030"/>
                <a:gd name="T58" fmla="*/ 2147483646 w 773"/>
                <a:gd name="T59" fmla="*/ 2147483646 h 1030"/>
                <a:gd name="T60" fmla="*/ 2147483646 w 773"/>
                <a:gd name="T61" fmla="*/ 2147483646 h 1030"/>
                <a:gd name="T62" fmla="*/ 2147483646 w 773"/>
                <a:gd name="T63" fmla="*/ 2147483646 h 1030"/>
                <a:gd name="T64" fmla="*/ 2147483646 w 773"/>
                <a:gd name="T65" fmla="*/ 2147483646 h 1030"/>
                <a:gd name="T66" fmla="*/ 2147483646 w 773"/>
                <a:gd name="T67" fmla="*/ 2147483646 h 1030"/>
                <a:gd name="T68" fmla="*/ 2147483646 w 773"/>
                <a:gd name="T69" fmla="*/ 2147483646 h 1030"/>
                <a:gd name="T70" fmla="*/ 2147483646 w 773"/>
                <a:gd name="T71" fmla="*/ 2147483646 h 1030"/>
                <a:gd name="T72" fmla="*/ 2147483646 w 773"/>
                <a:gd name="T73" fmla="*/ 2147483646 h 1030"/>
                <a:gd name="T74" fmla="*/ 2147483646 w 773"/>
                <a:gd name="T75" fmla="*/ 2147483646 h 1030"/>
                <a:gd name="T76" fmla="*/ 2147483646 w 773"/>
                <a:gd name="T77" fmla="*/ 2147483646 h 1030"/>
                <a:gd name="T78" fmla="*/ 2147483646 w 773"/>
                <a:gd name="T79" fmla="*/ 2147483646 h 1030"/>
                <a:gd name="T80" fmla="*/ 2147483646 w 773"/>
                <a:gd name="T81" fmla="*/ 2147483646 h 1030"/>
                <a:gd name="T82" fmla="*/ 2147483646 w 773"/>
                <a:gd name="T83" fmla="*/ 2147483646 h 1030"/>
                <a:gd name="T84" fmla="*/ 2147483646 w 773"/>
                <a:gd name="T85" fmla="*/ 2147483646 h 1030"/>
                <a:gd name="T86" fmla="*/ 2147483646 w 773"/>
                <a:gd name="T87" fmla="*/ 2147483646 h 1030"/>
                <a:gd name="T88" fmla="*/ 2147483646 w 773"/>
                <a:gd name="T89" fmla="*/ 2147483646 h 1030"/>
                <a:gd name="T90" fmla="*/ 2147483646 w 773"/>
                <a:gd name="T91" fmla="*/ 2147483646 h 1030"/>
                <a:gd name="T92" fmla="*/ 2147483646 w 773"/>
                <a:gd name="T93" fmla="*/ 2147483646 h 1030"/>
                <a:gd name="T94" fmla="*/ 2147483646 w 773"/>
                <a:gd name="T95" fmla="*/ 2147483646 h 1030"/>
                <a:gd name="T96" fmla="*/ 2147483646 w 773"/>
                <a:gd name="T97" fmla="*/ 2147483646 h 10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73"/>
                <a:gd name="T148" fmla="*/ 0 h 1030"/>
                <a:gd name="T149" fmla="*/ 773 w 773"/>
                <a:gd name="T150" fmla="*/ 1030 h 10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73" h="1030">
                  <a:moveTo>
                    <a:pt x="0" y="1030"/>
                  </a:moveTo>
                  <a:lnTo>
                    <a:pt x="7" y="1014"/>
                  </a:lnTo>
                  <a:lnTo>
                    <a:pt x="15" y="998"/>
                  </a:lnTo>
                  <a:lnTo>
                    <a:pt x="21" y="984"/>
                  </a:lnTo>
                  <a:lnTo>
                    <a:pt x="27" y="969"/>
                  </a:lnTo>
                  <a:lnTo>
                    <a:pt x="34" y="955"/>
                  </a:lnTo>
                  <a:lnTo>
                    <a:pt x="40" y="944"/>
                  </a:lnTo>
                  <a:lnTo>
                    <a:pt x="45" y="931"/>
                  </a:lnTo>
                  <a:lnTo>
                    <a:pt x="51" y="920"/>
                  </a:lnTo>
                  <a:lnTo>
                    <a:pt x="56" y="910"/>
                  </a:lnTo>
                  <a:lnTo>
                    <a:pt x="61" y="899"/>
                  </a:lnTo>
                  <a:lnTo>
                    <a:pt x="67" y="891"/>
                  </a:lnTo>
                  <a:lnTo>
                    <a:pt x="72" y="881"/>
                  </a:lnTo>
                  <a:lnTo>
                    <a:pt x="77" y="872"/>
                  </a:lnTo>
                  <a:lnTo>
                    <a:pt x="82" y="864"/>
                  </a:lnTo>
                  <a:lnTo>
                    <a:pt x="87" y="856"/>
                  </a:lnTo>
                  <a:lnTo>
                    <a:pt x="90" y="848"/>
                  </a:lnTo>
                  <a:lnTo>
                    <a:pt x="95" y="840"/>
                  </a:lnTo>
                  <a:lnTo>
                    <a:pt x="99" y="832"/>
                  </a:lnTo>
                  <a:lnTo>
                    <a:pt x="106" y="824"/>
                  </a:lnTo>
                  <a:lnTo>
                    <a:pt x="111" y="817"/>
                  </a:lnTo>
                  <a:lnTo>
                    <a:pt x="115" y="809"/>
                  </a:lnTo>
                  <a:lnTo>
                    <a:pt x="120" y="801"/>
                  </a:lnTo>
                  <a:lnTo>
                    <a:pt x="127" y="793"/>
                  </a:lnTo>
                  <a:lnTo>
                    <a:pt x="132" y="784"/>
                  </a:lnTo>
                  <a:lnTo>
                    <a:pt x="138" y="776"/>
                  </a:lnTo>
                  <a:lnTo>
                    <a:pt x="144" y="766"/>
                  </a:lnTo>
                  <a:lnTo>
                    <a:pt x="151" y="756"/>
                  </a:lnTo>
                  <a:lnTo>
                    <a:pt x="159" y="747"/>
                  </a:lnTo>
                  <a:lnTo>
                    <a:pt x="165" y="736"/>
                  </a:lnTo>
                  <a:lnTo>
                    <a:pt x="173" y="724"/>
                  </a:lnTo>
                  <a:lnTo>
                    <a:pt x="181" y="712"/>
                  </a:lnTo>
                  <a:lnTo>
                    <a:pt x="191" y="699"/>
                  </a:lnTo>
                  <a:lnTo>
                    <a:pt x="202" y="683"/>
                  </a:lnTo>
                  <a:lnTo>
                    <a:pt x="212" y="667"/>
                  </a:lnTo>
                  <a:lnTo>
                    <a:pt x="223" y="652"/>
                  </a:lnTo>
                  <a:lnTo>
                    <a:pt x="231" y="640"/>
                  </a:lnTo>
                  <a:lnTo>
                    <a:pt x="240" y="627"/>
                  </a:lnTo>
                  <a:lnTo>
                    <a:pt x="248" y="614"/>
                  </a:lnTo>
                  <a:lnTo>
                    <a:pt x="256" y="603"/>
                  </a:lnTo>
                  <a:lnTo>
                    <a:pt x="264" y="592"/>
                  </a:lnTo>
                  <a:lnTo>
                    <a:pt x="272" y="580"/>
                  </a:lnTo>
                  <a:lnTo>
                    <a:pt x="279" y="571"/>
                  </a:lnTo>
                  <a:lnTo>
                    <a:pt x="285" y="561"/>
                  </a:lnTo>
                  <a:lnTo>
                    <a:pt x="293" y="552"/>
                  </a:lnTo>
                  <a:lnTo>
                    <a:pt x="300" y="542"/>
                  </a:lnTo>
                  <a:lnTo>
                    <a:pt x="306" y="534"/>
                  </a:lnTo>
                  <a:lnTo>
                    <a:pt x="312" y="524"/>
                  </a:lnTo>
                  <a:lnTo>
                    <a:pt x="319" y="515"/>
                  </a:lnTo>
                  <a:lnTo>
                    <a:pt x="327" y="507"/>
                  </a:lnTo>
                  <a:lnTo>
                    <a:pt x="333" y="497"/>
                  </a:lnTo>
                  <a:lnTo>
                    <a:pt x="341" y="488"/>
                  </a:lnTo>
                  <a:lnTo>
                    <a:pt x="349" y="478"/>
                  </a:lnTo>
                  <a:lnTo>
                    <a:pt x="357" y="468"/>
                  </a:lnTo>
                  <a:lnTo>
                    <a:pt x="365" y="459"/>
                  </a:lnTo>
                  <a:lnTo>
                    <a:pt x="373" y="448"/>
                  </a:lnTo>
                  <a:lnTo>
                    <a:pt x="383" y="436"/>
                  </a:lnTo>
                  <a:lnTo>
                    <a:pt x="392" y="425"/>
                  </a:lnTo>
                  <a:lnTo>
                    <a:pt x="404" y="412"/>
                  </a:lnTo>
                  <a:lnTo>
                    <a:pt x="415" y="400"/>
                  </a:lnTo>
                  <a:lnTo>
                    <a:pt x="426" y="385"/>
                  </a:lnTo>
                  <a:lnTo>
                    <a:pt x="439" y="371"/>
                  </a:lnTo>
                  <a:lnTo>
                    <a:pt x="453" y="355"/>
                  </a:lnTo>
                  <a:lnTo>
                    <a:pt x="468" y="337"/>
                  </a:lnTo>
                  <a:lnTo>
                    <a:pt x="482" y="320"/>
                  </a:lnTo>
                  <a:lnTo>
                    <a:pt x="498" y="302"/>
                  </a:lnTo>
                  <a:lnTo>
                    <a:pt x="512" y="284"/>
                  </a:lnTo>
                  <a:lnTo>
                    <a:pt x="525" y="268"/>
                  </a:lnTo>
                  <a:lnTo>
                    <a:pt x="538" y="254"/>
                  </a:lnTo>
                  <a:lnTo>
                    <a:pt x="551" y="240"/>
                  </a:lnTo>
                  <a:lnTo>
                    <a:pt x="562" y="227"/>
                  </a:lnTo>
                  <a:lnTo>
                    <a:pt x="572" y="214"/>
                  </a:lnTo>
                  <a:lnTo>
                    <a:pt x="583" y="203"/>
                  </a:lnTo>
                  <a:lnTo>
                    <a:pt x="591" y="192"/>
                  </a:lnTo>
                  <a:lnTo>
                    <a:pt x="600" y="182"/>
                  </a:lnTo>
                  <a:lnTo>
                    <a:pt x="608" y="172"/>
                  </a:lnTo>
                  <a:lnTo>
                    <a:pt x="616" y="163"/>
                  </a:lnTo>
                  <a:lnTo>
                    <a:pt x="624" y="155"/>
                  </a:lnTo>
                  <a:lnTo>
                    <a:pt x="631" y="147"/>
                  </a:lnTo>
                  <a:lnTo>
                    <a:pt x="639" y="139"/>
                  </a:lnTo>
                  <a:lnTo>
                    <a:pt x="645" y="131"/>
                  </a:lnTo>
                  <a:lnTo>
                    <a:pt x="652" y="123"/>
                  </a:lnTo>
                  <a:lnTo>
                    <a:pt x="660" y="116"/>
                  </a:lnTo>
                  <a:lnTo>
                    <a:pt x="666" y="108"/>
                  </a:lnTo>
                  <a:lnTo>
                    <a:pt x="672" y="102"/>
                  </a:lnTo>
                  <a:lnTo>
                    <a:pt x="679" y="94"/>
                  </a:lnTo>
                  <a:lnTo>
                    <a:pt x="685" y="88"/>
                  </a:lnTo>
                  <a:lnTo>
                    <a:pt x="693" y="80"/>
                  </a:lnTo>
                  <a:lnTo>
                    <a:pt x="700" y="73"/>
                  </a:lnTo>
                  <a:lnTo>
                    <a:pt x="708" y="65"/>
                  </a:lnTo>
                  <a:lnTo>
                    <a:pt x="716" y="57"/>
                  </a:lnTo>
                  <a:lnTo>
                    <a:pt x="724" y="49"/>
                  </a:lnTo>
                  <a:lnTo>
                    <a:pt x="733" y="40"/>
                  </a:lnTo>
                  <a:lnTo>
                    <a:pt x="743" y="30"/>
                  </a:lnTo>
                  <a:lnTo>
                    <a:pt x="752" y="20"/>
                  </a:lnTo>
                  <a:lnTo>
                    <a:pt x="762" y="11"/>
                  </a:lnTo>
                  <a:lnTo>
                    <a:pt x="773" y="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1" name="Rectangle 82">
              <a:extLst>
                <a:ext uri="{FF2B5EF4-FFF2-40B4-BE49-F238E27FC236}">
                  <a16:creationId xmlns:a16="http://schemas.microsoft.com/office/drawing/2014/main" id="{5D809461-49E5-074D-B997-EA7DA1FF34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4488" y="4818062"/>
              <a:ext cx="282204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32" name="Rectangle 83">
              <a:extLst>
                <a:ext uri="{FF2B5EF4-FFF2-40B4-BE49-F238E27FC236}">
                  <a16:creationId xmlns:a16="http://schemas.microsoft.com/office/drawing/2014/main" id="{1107A457-5579-244A-AF39-499F9A85B9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6925" y="3681412"/>
              <a:ext cx="271858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33" name="Freeform 84">
              <a:extLst>
                <a:ext uri="{FF2B5EF4-FFF2-40B4-BE49-F238E27FC236}">
                  <a16:creationId xmlns:a16="http://schemas.microsoft.com/office/drawing/2014/main" id="{5C7182BA-DF96-2C4B-B8E4-F8A4D34A9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213" y="3041650"/>
              <a:ext cx="76200" cy="152400"/>
            </a:xfrm>
            <a:custGeom>
              <a:avLst/>
              <a:gdLst>
                <a:gd name="T0" fmla="*/ 2147483646 w 96"/>
                <a:gd name="T1" fmla="*/ 2147483646 h 192"/>
                <a:gd name="T2" fmla="*/ 0 w 96"/>
                <a:gd name="T3" fmla="*/ 0 h 192"/>
                <a:gd name="T4" fmla="*/ 0 w 96"/>
                <a:gd name="T5" fmla="*/ 2147483646 h 192"/>
                <a:gd name="T6" fmla="*/ 2147483646 w 96"/>
                <a:gd name="T7" fmla="*/ 2147483646 h 192"/>
                <a:gd name="T8" fmla="*/ 2147483646 w 96"/>
                <a:gd name="T9" fmla="*/ 2147483646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6"/>
                <a:gd name="T16" fmla="*/ 0 h 192"/>
                <a:gd name="T17" fmla="*/ 96 w 96"/>
                <a:gd name="T18" fmla="*/ 192 h 1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6" h="192">
                  <a:moveTo>
                    <a:pt x="96" y="192"/>
                  </a:moveTo>
                  <a:lnTo>
                    <a:pt x="0" y="0"/>
                  </a:lnTo>
                  <a:lnTo>
                    <a:pt x="0" y="192"/>
                  </a:lnTo>
                  <a:lnTo>
                    <a:pt x="64" y="192"/>
                  </a:lnTo>
                  <a:lnTo>
                    <a:pt x="96" y="192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34" name="Freeform 85">
              <a:extLst>
                <a:ext uri="{FF2B5EF4-FFF2-40B4-BE49-F238E27FC236}">
                  <a16:creationId xmlns:a16="http://schemas.microsoft.com/office/drawing/2014/main" id="{B48A8494-8528-CA44-9726-17C7056C8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3" y="3201987"/>
              <a:ext cx="65087" cy="542925"/>
            </a:xfrm>
            <a:custGeom>
              <a:avLst/>
              <a:gdLst>
                <a:gd name="T0" fmla="*/ 2147483646 w 84"/>
                <a:gd name="T1" fmla="*/ 2147483646 h 684"/>
                <a:gd name="T2" fmla="*/ 2147483646 w 84"/>
                <a:gd name="T3" fmla="*/ 2147483646 h 684"/>
                <a:gd name="T4" fmla="*/ 2147483646 w 84"/>
                <a:gd name="T5" fmla="*/ 2147483646 h 684"/>
                <a:gd name="T6" fmla="*/ 2147483646 w 84"/>
                <a:gd name="T7" fmla="*/ 2147483646 h 684"/>
                <a:gd name="T8" fmla="*/ 2147483646 w 84"/>
                <a:gd name="T9" fmla="*/ 2147483646 h 684"/>
                <a:gd name="T10" fmla="*/ 2147483646 w 84"/>
                <a:gd name="T11" fmla="*/ 2147483646 h 684"/>
                <a:gd name="T12" fmla="*/ 2147483646 w 84"/>
                <a:gd name="T13" fmla="*/ 2147483646 h 684"/>
                <a:gd name="T14" fmla="*/ 2147483646 w 84"/>
                <a:gd name="T15" fmla="*/ 2147483646 h 684"/>
                <a:gd name="T16" fmla="*/ 2147483646 w 84"/>
                <a:gd name="T17" fmla="*/ 2147483646 h 684"/>
                <a:gd name="T18" fmla="*/ 2147483646 w 84"/>
                <a:gd name="T19" fmla="*/ 2147483646 h 684"/>
                <a:gd name="T20" fmla="*/ 2147483646 w 84"/>
                <a:gd name="T21" fmla="*/ 2147483646 h 684"/>
                <a:gd name="T22" fmla="*/ 2147483646 w 84"/>
                <a:gd name="T23" fmla="*/ 2147483646 h 684"/>
                <a:gd name="T24" fmla="*/ 2147483646 w 84"/>
                <a:gd name="T25" fmla="*/ 2147483646 h 684"/>
                <a:gd name="T26" fmla="*/ 2147483646 w 84"/>
                <a:gd name="T27" fmla="*/ 2147483646 h 684"/>
                <a:gd name="T28" fmla="*/ 2147483646 w 84"/>
                <a:gd name="T29" fmla="*/ 2147483646 h 684"/>
                <a:gd name="T30" fmla="*/ 2147483646 w 84"/>
                <a:gd name="T31" fmla="*/ 2147483646 h 684"/>
                <a:gd name="T32" fmla="*/ 2147483646 w 84"/>
                <a:gd name="T33" fmla="*/ 2147483646 h 684"/>
                <a:gd name="T34" fmla="*/ 2147483646 w 84"/>
                <a:gd name="T35" fmla="*/ 2147483646 h 684"/>
                <a:gd name="T36" fmla="*/ 2147483646 w 84"/>
                <a:gd name="T37" fmla="*/ 2147483646 h 684"/>
                <a:gd name="T38" fmla="*/ 2147483646 w 84"/>
                <a:gd name="T39" fmla="*/ 2147483646 h 684"/>
                <a:gd name="T40" fmla="*/ 2147483646 w 84"/>
                <a:gd name="T41" fmla="*/ 2147483646 h 684"/>
                <a:gd name="T42" fmla="*/ 2147483646 w 84"/>
                <a:gd name="T43" fmla="*/ 2147483646 h 684"/>
                <a:gd name="T44" fmla="*/ 2147483646 w 84"/>
                <a:gd name="T45" fmla="*/ 2147483646 h 684"/>
                <a:gd name="T46" fmla="*/ 2147483646 w 84"/>
                <a:gd name="T47" fmla="*/ 2147483646 h 684"/>
                <a:gd name="T48" fmla="*/ 2147483646 w 84"/>
                <a:gd name="T49" fmla="*/ 2147483646 h 684"/>
                <a:gd name="T50" fmla="*/ 2147483646 w 84"/>
                <a:gd name="T51" fmla="*/ 2147483646 h 684"/>
                <a:gd name="T52" fmla="*/ 2147483646 w 84"/>
                <a:gd name="T53" fmla="*/ 2147483646 h 684"/>
                <a:gd name="T54" fmla="*/ 2147483646 w 84"/>
                <a:gd name="T55" fmla="*/ 2147483646 h 684"/>
                <a:gd name="T56" fmla="*/ 2147483646 w 84"/>
                <a:gd name="T57" fmla="*/ 2147483646 h 684"/>
                <a:gd name="T58" fmla="*/ 2147483646 w 84"/>
                <a:gd name="T59" fmla="*/ 2147483646 h 684"/>
                <a:gd name="T60" fmla="*/ 2147483646 w 84"/>
                <a:gd name="T61" fmla="*/ 2147483646 h 684"/>
                <a:gd name="T62" fmla="*/ 2147483646 w 84"/>
                <a:gd name="T63" fmla="*/ 2147483646 h 684"/>
                <a:gd name="T64" fmla="*/ 2147483646 w 84"/>
                <a:gd name="T65" fmla="*/ 2147483646 h 684"/>
                <a:gd name="T66" fmla="*/ 2147483646 w 84"/>
                <a:gd name="T67" fmla="*/ 2147483646 h 684"/>
                <a:gd name="T68" fmla="*/ 2147483646 w 84"/>
                <a:gd name="T69" fmla="*/ 2147483646 h 684"/>
                <a:gd name="T70" fmla="*/ 2147483646 w 84"/>
                <a:gd name="T71" fmla="*/ 2147483646 h 684"/>
                <a:gd name="T72" fmla="*/ 2147483646 w 84"/>
                <a:gd name="T73" fmla="*/ 2147483646 h 684"/>
                <a:gd name="T74" fmla="*/ 2147483646 w 84"/>
                <a:gd name="T75" fmla="*/ 2147483646 h 684"/>
                <a:gd name="T76" fmla="*/ 2147483646 w 84"/>
                <a:gd name="T77" fmla="*/ 2147483646 h 684"/>
                <a:gd name="T78" fmla="*/ 2147483646 w 84"/>
                <a:gd name="T79" fmla="*/ 2147483646 h 684"/>
                <a:gd name="T80" fmla="*/ 2147483646 w 84"/>
                <a:gd name="T81" fmla="*/ 2147483646 h 684"/>
                <a:gd name="T82" fmla="*/ 2147483646 w 84"/>
                <a:gd name="T83" fmla="*/ 2147483646 h 684"/>
                <a:gd name="T84" fmla="*/ 2147483646 w 84"/>
                <a:gd name="T85" fmla="*/ 2147483646 h 684"/>
                <a:gd name="T86" fmla="*/ 2147483646 w 84"/>
                <a:gd name="T87" fmla="*/ 2147483646 h 684"/>
                <a:gd name="T88" fmla="*/ 2147483646 w 84"/>
                <a:gd name="T89" fmla="*/ 2147483646 h 684"/>
                <a:gd name="T90" fmla="*/ 2147483646 w 84"/>
                <a:gd name="T91" fmla="*/ 2147483646 h 684"/>
                <a:gd name="T92" fmla="*/ 2147483646 w 84"/>
                <a:gd name="T93" fmla="*/ 2147483646 h 684"/>
                <a:gd name="T94" fmla="*/ 2147483646 w 84"/>
                <a:gd name="T95" fmla="*/ 2147483646 h 684"/>
                <a:gd name="T96" fmla="*/ 2147483646 w 84"/>
                <a:gd name="T97" fmla="*/ 2147483646 h 68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4"/>
                <a:gd name="T148" fmla="*/ 0 h 684"/>
                <a:gd name="T149" fmla="*/ 84 w 84"/>
                <a:gd name="T150" fmla="*/ 684 h 68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4" h="684">
                  <a:moveTo>
                    <a:pt x="0" y="0"/>
                  </a:moveTo>
                  <a:lnTo>
                    <a:pt x="2" y="4"/>
                  </a:lnTo>
                  <a:lnTo>
                    <a:pt x="4" y="9"/>
                  </a:lnTo>
                  <a:lnTo>
                    <a:pt x="5" y="14"/>
                  </a:lnTo>
                  <a:lnTo>
                    <a:pt x="7" y="19"/>
                  </a:lnTo>
                  <a:lnTo>
                    <a:pt x="8" y="22"/>
                  </a:lnTo>
                  <a:lnTo>
                    <a:pt x="10" y="27"/>
                  </a:lnTo>
                  <a:lnTo>
                    <a:pt x="10" y="32"/>
                  </a:lnTo>
                  <a:lnTo>
                    <a:pt x="12" y="35"/>
                  </a:lnTo>
                  <a:lnTo>
                    <a:pt x="13" y="40"/>
                  </a:lnTo>
                  <a:lnTo>
                    <a:pt x="15" y="43"/>
                  </a:lnTo>
                  <a:lnTo>
                    <a:pt x="15" y="48"/>
                  </a:lnTo>
                  <a:lnTo>
                    <a:pt x="16" y="51"/>
                  </a:lnTo>
                  <a:lnTo>
                    <a:pt x="16" y="56"/>
                  </a:lnTo>
                  <a:lnTo>
                    <a:pt x="18" y="60"/>
                  </a:lnTo>
                  <a:lnTo>
                    <a:pt x="20" y="64"/>
                  </a:lnTo>
                  <a:lnTo>
                    <a:pt x="20" y="68"/>
                  </a:lnTo>
                  <a:lnTo>
                    <a:pt x="21" y="73"/>
                  </a:lnTo>
                  <a:lnTo>
                    <a:pt x="21" y="76"/>
                  </a:lnTo>
                  <a:lnTo>
                    <a:pt x="23" y="81"/>
                  </a:lnTo>
                  <a:lnTo>
                    <a:pt x="23" y="86"/>
                  </a:lnTo>
                  <a:lnTo>
                    <a:pt x="24" y="91"/>
                  </a:lnTo>
                  <a:lnTo>
                    <a:pt x="26" y="94"/>
                  </a:lnTo>
                  <a:lnTo>
                    <a:pt x="26" y="99"/>
                  </a:lnTo>
                  <a:lnTo>
                    <a:pt x="28" y="104"/>
                  </a:lnTo>
                  <a:lnTo>
                    <a:pt x="28" y="110"/>
                  </a:lnTo>
                  <a:lnTo>
                    <a:pt x="29" y="115"/>
                  </a:lnTo>
                  <a:lnTo>
                    <a:pt x="29" y="120"/>
                  </a:lnTo>
                  <a:lnTo>
                    <a:pt x="31" y="124"/>
                  </a:lnTo>
                  <a:lnTo>
                    <a:pt x="32" y="131"/>
                  </a:lnTo>
                  <a:lnTo>
                    <a:pt x="32" y="136"/>
                  </a:lnTo>
                  <a:lnTo>
                    <a:pt x="34" y="142"/>
                  </a:lnTo>
                  <a:lnTo>
                    <a:pt x="36" y="148"/>
                  </a:lnTo>
                  <a:lnTo>
                    <a:pt x="37" y="160"/>
                  </a:lnTo>
                  <a:lnTo>
                    <a:pt x="39" y="171"/>
                  </a:lnTo>
                  <a:lnTo>
                    <a:pt x="42" y="180"/>
                  </a:lnTo>
                  <a:lnTo>
                    <a:pt x="44" y="190"/>
                  </a:lnTo>
                  <a:lnTo>
                    <a:pt x="45" y="200"/>
                  </a:lnTo>
                  <a:lnTo>
                    <a:pt x="47" y="208"/>
                  </a:lnTo>
                  <a:lnTo>
                    <a:pt x="48" y="217"/>
                  </a:lnTo>
                  <a:lnTo>
                    <a:pt x="48" y="224"/>
                  </a:lnTo>
                  <a:lnTo>
                    <a:pt x="50" y="232"/>
                  </a:lnTo>
                  <a:lnTo>
                    <a:pt x="52" y="240"/>
                  </a:lnTo>
                  <a:lnTo>
                    <a:pt x="53" y="246"/>
                  </a:lnTo>
                  <a:lnTo>
                    <a:pt x="53" y="252"/>
                  </a:lnTo>
                  <a:lnTo>
                    <a:pt x="55" y="259"/>
                  </a:lnTo>
                  <a:lnTo>
                    <a:pt x="56" y="265"/>
                  </a:lnTo>
                  <a:lnTo>
                    <a:pt x="56" y="273"/>
                  </a:lnTo>
                  <a:lnTo>
                    <a:pt x="58" y="280"/>
                  </a:lnTo>
                  <a:lnTo>
                    <a:pt x="58" y="286"/>
                  </a:lnTo>
                  <a:lnTo>
                    <a:pt x="60" y="292"/>
                  </a:lnTo>
                  <a:lnTo>
                    <a:pt x="60" y="299"/>
                  </a:lnTo>
                  <a:lnTo>
                    <a:pt x="61" y="307"/>
                  </a:lnTo>
                  <a:lnTo>
                    <a:pt x="61" y="313"/>
                  </a:lnTo>
                  <a:lnTo>
                    <a:pt x="63" y="321"/>
                  </a:lnTo>
                  <a:lnTo>
                    <a:pt x="63" y="329"/>
                  </a:lnTo>
                  <a:lnTo>
                    <a:pt x="64" y="339"/>
                  </a:lnTo>
                  <a:lnTo>
                    <a:pt x="64" y="347"/>
                  </a:lnTo>
                  <a:lnTo>
                    <a:pt x="66" y="356"/>
                  </a:lnTo>
                  <a:lnTo>
                    <a:pt x="66" y="368"/>
                  </a:lnTo>
                  <a:lnTo>
                    <a:pt x="68" y="379"/>
                  </a:lnTo>
                  <a:lnTo>
                    <a:pt x="68" y="390"/>
                  </a:lnTo>
                  <a:lnTo>
                    <a:pt x="69" y="403"/>
                  </a:lnTo>
                  <a:lnTo>
                    <a:pt x="71" y="416"/>
                  </a:lnTo>
                  <a:lnTo>
                    <a:pt x="71" y="428"/>
                  </a:lnTo>
                  <a:lnTo>
                    <a:pt x="72" y="443"/>
                  </a:lnTo>
                  <a:lnTo>
                    <a:pt x="74" y="456"/>
                  </a:lnTo>
                  <a:lnTo>
                    <a:pt x="74" y="468"/>
                  </a:lnTo>
                  <a:lnTo>
                    <a:pt x="76" y="480"/>
                  </a:lnTo>
                  <a:lnTo>
                    <a:pt x="76" y="491"/>
                  </a:lnTo>
                  <a:lnTo>
                    <a:pt x="77" y="500"/>
                  </a:lnTo>
                  <a:lnTo>
                    <a:pt x="77" y="510"/>
                  </a:lnTo>
                  <a:lnTo>
                    <a:pt x="79" y="520"/>
                  </a:lnTo>
                  <a:lnTo>
                    <a:pt x="79" y="528"/>
                  </a:lnTo>
                  <a:lnTo>
                    <a:pt x="79" y="536"/>
                  </a:lnTo>
                  <a:lnTo>
                    <a:pt x="80" y="544"/>
                  </a:lnTo>
                  <a:lnTo>
                    <a:pt x="80" y="550"/>
                  </a:lnTo>
                  <a:lnTo>
                    <a:pt x="80" y="556"/>
                  </a:lnTo>
                  <a:lnTo>
                    <a:pt x="82" y="563"/>
                  </a:lnTo>
                  <a:lnTo>
                    <a:pt x="82" y="569"/>
                  </a:lnTo>
                  <a:lnTo>
                    <a:pt x="82" y="576"/>
                  </a:lnTo>
                  <a:lnTo>
                    <a:pt x="82" y="582"/>
                  </a:lnTo>
                  <a:lnTo>
                    <a:pt x="82" y="587"/>
                  </a:lnTo>
                  <a:lnTo>
                    <a:pt x="82" y="593"/>
                  </a:lnTo>
                  <a:lnTo>
                    <a:pt x="82" y="600"/>
                  </a:lnTo>
                  <a:lnTo>
                    <a:pt x="84" y="604"/>
                  </a:lnTo>
                  <a:lnTo>
                    <a:pt x="84" y="611"/>
                  </a:lnTo>
                  <a:lnTo>
                    <a:pt x="84" y="617"/>
                  </a:lnTo>
                  <a:lnTo>
                    <a:pt x="84" y="622"/>
                  </a:lnTo>
                  <a:lnTo>
                    <a:pt x="84" y="628"/>
                  </a:lnTo>
                  <a:lnTo>
                    <a:pt x="84" y="636"/>
                  </a:lnTo>
                  <a:lnTo>
                    <a:pt x="84" y="643"/>
                  </a:lnTo>
                  <a:lnTo>
                    <a:pt x="84" y="651"/>
                  </a:lnTo>
                  <a:lnTo>
                    <a:pt x="84" y="657"/>
                  </a:lnTo>
                  <a:lnTo>
                    <a:pt x="84" y="667"/>
                  </a:lnTo>
                  <a:lnTo>
                    <a:pt x="84" y="675"/>
                  </a:lnTo>
                  <a:lnTo>
                    <a:pt x="84" y="684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5" name="Freeform 86">
              <a:extLst>
                <a:ext uri="{FF2B5EF4-FFF2-40B4-BE49-F238E27FC236}">
                  <a16:creationId xmlns:a16="http://schemas.microsoft.com/office/drawing/2014/main" id="{E1FD104F-4A05-D24E-90C6-2C2B9A8EA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400" y="3744912"/>
              <a:ext cx="133350" cy="728663"/>
            </a:xfrm>
            <a:custGeom>
              <a:avLst/>
              <a:gdLst>
                <a:gd name="T0" fmla="*/ 2147483646 w 170"/>
                <a:gd name="T1" fmla="*/ 2147483646 h 919"/>
                <a:gd name="T2" fmla="*/ 2147483646 w 170"/>
                <a:gd name="T3" fmla="*/ 2147483646 h 919"/>
                <a:gd name="T4" fmla="*/ 2147483646 w 170"/>
                <a:gd name="T5" fmla="*/ 2147483646 h 919"/>
                <a:gd name="T6" fmla="*/ 2147483646 w 170"/>
                <a:gd name="T7" fmla="*/ 2147483646 h 919"/>
                <a:gd name="T8" fmla="*/ 2147483646 w 170"/>
                <a:gd name="T9" fmla="*/ 2147483646 h 919"/>
                <a:gd name="T10" fmla="*/ 2147483646 w 170"/>
                <a:gd name="T11" fmla="*/ 2147483646 h 919"/>
                <a:gd name="T12" fmla="*/ 2147483646 w 170"/>
                <a:gd name="T13" fmla="*/ 2147483646 h 919"/>
                <a:gd name="T14" fmla="*/ 2147483646 w 170"/>
                <a:gd name="T15" fmla="*/ 2147483646 h 919"/>
                <a:gd name="T16" fmla="*/ 2147483646 w 170"/>
                <a:gd name="T17" fmla="*/ 2147483646 h 919"/>
                <a:gd name="T18" fmla="*/ 2147483646 w 170"/>
                <a:gd name="T19" fmla="*/ 2147483646 h 919"/>
                <a:gd name="T20" fmla="*/ 2147483646 w 170"/>
                <a:gd name="T21" fmla="*/ 2147483646 h 919"/>
                <a:gd name="T22" fmla="*/ 2147483646 w 170"/>
                <a:gd name="T23" fmla="*/ 2147483646 h 919"/>
                <a:gd name="T24" fmla="*/ 2147483646 w 170"/>
                <a:gd name="T25" fmla="*/ 2147483646 h 919"/>
                <a:gd name="T26" fmla="*/ 2147483646 w 170"/>
                <a:gd name="T27" fmla="*/ 2147483646 h 919"/>
                <a:gd name="T28" fmla="*/ 2147483646 w 170"/>
                <a:gd name="T29" fmla="*/ 2147483646 h 919"/>
                <a:gd name="T30" fmla="*/ 2147483646 w 170"/>
                <a:gd name="T31" fmla="*/ 2147483646 h 919"/>
                <a:gd name="T32" fmla="*/ 2147483646 w 170"/>
                <a:gd name="T33" fmla="*/ 2147483646 h 919"/>
                <a:gd name="T34" fmla="*/ 2147483646 w 170"/>
                <a:gd name="T35" fmla="*/ 2147483646 h 919"/>
                <a:gd name="T36" fmla="*/ 2147483646 w 170"/>
                <a:gd name="T37" fmla="*/ 2147483646 h 919"/>
                <a:gd name="T38" fmla="*/ 2147483646 w 170"/>
                <a:gd name="T39" fmla="*/ 2147483646 h 919"/>
                <a:gd name="T40" fmla="*/ 2147483646 w 170"/>
                <a:gd name="T41" fmla="*/ 2147483646 h 919"/>
                <a:gd name="T42" fmla="*/ 2147483646 w 170"/>
                <a:gd name="T43" fmla="*/ 2147483646 h 919"/>
                <a:gd name="T44" fmla="*/ 2147483646 w 170"/>
                <a:gd name="T45" fmla="*/ 2147483646 h 919"/>
                <a:gd name="T46" fmla="*/ 2147483646 w 170"/>
                <a:gd name="T47" fmla="*/ 2147483646 h 919"/>
                <a:gd name="T48" fmla="*/ 2147483646 w 170"/>
                <a:gd name="T49" fmla="*/ 2147483646 h 919"/>
                <a:gd name="T50" fmla="*/ 2147483646 w 170"/>
                <a:gd name="T51" fmla="*/ 2147483646 h 919"/>
                <a:gd name="T52" fmla="*/ 2147483646 w 170"/>
                <a:gd name="T53" fmla="*/ 2147483646 h 919"/>
                <a:gd name="T54" fmla="*/ 2147483646 w 170"/>
                <a:gd name="T55" fmla="*/ 2147483646 h 919"/>
                <a:gd name="T56" fmla="*/ 2147483646 w 170"/>
                <a:gd name="T57" fmla="*/ 2147483646 h 919"/>
                <a:gd name="T58" fmla="*/ 2147483646 w 170"/>
                <a:gd name="T59" fmla="*/ 2147483646 h 919"/>
                <a:gd name="T60" fmla="*/ 2147483646 w 170"/>
                <a:gd name="T61" fmla="*/ 2147483646 h 919"/>
                <a:gd name="T62" fmla="*/ 2147483646 w 170"/>
                <a:gd name="T63" fmla="*/ 2147483646 h 919"/>
                <a:gd name="T64" fmla="*/ 2147483646 w 170"/>
                <a:gd name="T65" fmla="*/ 2147483646 h 919"/>
                <a:gd name="T66" fmla="*/ 2147483646 w 170"/>
                <a:gd name="T67" fmla="*/ 2147483646 h 919"/>
                <a:gd name="T68" fmla="*/ 2147483646 w 170"/>
                <a:gd name="T69" fmla="*/ 2147483646 h 919"/>
                <a:gd name="T70" fmla="*/ 2147483646 w 170"/>
                <a:gd name="T71" fmla="*/ 2147483646 h 919"/>
                <a:gd name="T72" fmla="*/ 2147483646 w 170"/>
                <a:gd name="T73" fmla="*/ 2147483646 h 919"/>
                <a:gd name="T74" fmla="*/ 2147483646 w 170"/>
                <a:gd name="T75" fmla="*/ 2147483646 h 919"/>
                <a:gd name="T76" fmla="*/ 2147483646 w 170"/>
                <a:gd name="T77" fmla="*/ 2147483646 h 919"/>
                <a:gd name="T78" fmla="*/ 2147483646 w 170"/>
                <a:gd name="T79" fmla="*/ 2147483646 h 919"/>
                <a:gd name="T80" fmla="*/ 2147483646 w 170"/>
                <a:gd name="T81" fmla="*/ 2147483646 h 919"/>
                <a:gd name="T82" fmla="*/ 2147483646 w 170"/>
                <a:gd name="T83" fmla="*/ 2147483646 h 919"/>
                <a:gd name="T84" fmla="*/ 2147483646 w 170"/>
                <a:gd name="T85" fmla="*/ 2147483646 h 919"/>
                <a:gd name="T86" fmla="*/ 2147483646 w 170"/>
                <a:gd name="T87" fmla="*/ 2147483646 h 919"/>
                <a:gd name="T88" fmla="*/ 2147483646 w 170"/>
                <a:gd name="T89" fmla="*/ 2147483646 h 919"/>
                <a:gd name="T90" fmla="*/ 2147483646 w 170"/>
                <a:gd name="T91" fmla="*/ 2147483646 h 919"/>
                <a:gd name="T92" fmla="*/ 2147483646 w 170"/>
                <a:gd name="T93" fmla="*/ 2147483646 h 919"/>
                <a:gd name="T94" fmla="*/ 2147483646 w 170"/>
                <a:gd name="T95" fmla="*/ 2147483646 h 919"/>
                <a:gd name="T96" fmla="*/ 2147483646 w 170"/>
                <a:gd name="T97" fmla="*/ 2147483646 h 91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0"/>
                <a:gd name="T148" fmla="*/ 0 h 919"/>
                <a:gd name="T149" fmla="*/ 170 w 170"/>
                <a:gd name="T150" fmla="*/ 919 h 91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0" h="919">
                  <a:moveTo>
                    <a:pt x="0" y="919"/>
                  </a:moveTo>
                  <a:lnTo>
                    <a:pt x="10" y="896"/>
                  </a:lnTo>
                  <a:lnTo>
                    <a:pt x="18" y="874"/>
                  </a:lnTo>
                  <a:lnTo>
                    <a:pt x="26" y="853"/>
                  </a:lnTo>
                  <a:lnTo>
                    <a:pt x="32" y="834"/>
                  </a:lnTo>
                  <a:lnTo>
                    <a:pt x="40" y="816"/>
                  </a:lnTo>
                  <a:lnTo>
                    <a:pt x="45" y="799"/>
                  </a:lnTo>
                  <a:lnTo>
                    <a:pt x="51" y="784"/>
                  </a:lnTo>
                  <a:lnTo>
                    <a:pt x="58" y="770"/>
                  </a:lnTo>
                  <a:lnTo>
                    <a:pt x="62" y="756"/>
                  </a:lnTo>
                  <a:lnTo>
                    <a:pt x="67" y="743"/>
                  </a:lnTo>
                  <a:lnTo>
                    <a:pt x="70" y="730"/>
                  </a:lnTo>
                  <a:lnTo>
                    <a:pt x="75" y="719"/>
                  </a:lnTo>
                  <a:lnTo>
                    <a:pt x="78" y="708"/>
                  </a:lnTo>
                  <a:lnTo>
                    <a:pt x="82" y="698"/>
                  </a:lnTo>
                  <a:lnTo>
                    <a:pt x="85" y="688"/>
                  </a:lnTo>
                  <a:lnTo>
                    <a:pt x="88" y="679"/>
                  </a:lnTo>
                  <a:lnTo>
                    <a:pt x="91" y="671"/>
                  </a:lnTo>
                  <a:lnTo>
                    <a:pt x="93" y="663"/>
                  </a:lnTo>
                  <a:lnTo>
                    <a:pt x="96" y="653"/>
                  </a:lnTo>
                  <a:lnTo>
                    <a:pt x="98" y="645"/>
                  </a:lnTo>
                  <a:lnTo>
                    <a:pt x="99" y="637"/>
                  </a:lnTo>
                  <a:lnTo>
                    <a:pt x="102" y="629"/>
                  </a:lnTo>
                  <a:lnTo>
                    <a:pt x="104" y="621"/>
                  </a:lnTo>
                  <a:lnTo>
                    <a:pt x="106" y="613"/>
                  </a:lnTo>
                  <a:lnTo>
                    <a:pt x="107" y="605"/>
                  </a:lnTo>
                  <a:lnTo>
                    <a:pt x="109" y="597"/>
                  </a:lnTo>
                  <a:lnTo>
                    <a:pt x="110" y="588"/>
                  </a:lnTo>
                  <a:lnTo>
                    <a:pt x="114" y="578"/>
                  </a:lnTo>
                  <a:lnTo>
                    <a:pt x="115" y="568"/>
                  </a:lnTo>
                  <a:lnTo>
                    <a:pt x="117" y="559"/>
                  </a:lnTo>
                  <a:lnTo>
                    <a:pt x="118" y="548"/>
                  </a:lnTo>
                  <a:lnTo>
                    <a:pt x="122" y="536"/>
                  </a:lnTo>
                  <a:lnTo>
                    <a:pt x="123" y="525"/>
                  </a:lnTo>
                  <a:lnTo>
                    <a:pt x="125" y="514"/>
                  </a:lnTo>
                  <a:lnTo>
                    <a:pt x="128" y="503"/>
                  </a:lnTo>
                  <a:lnTo>
                    <a:pt x="130" y="493"/>
                  </a:lnTo>
                  <a:lnTo>
                    <a:pt x="131" y="485"/>
                  </a:lnTo>
                  <a:lnTo>
                    <a:pt x="133" y="476"/>
                  </a:lnTo>
                  <a:lnTo>
                    <a:pt x="134" y="468"/>
                  </a:lnTo>
                  <a:lnTo>
                    <a:pt x="134" y="460"/>
                  </a:lnTo>
                  <a:lnTo>
                    <a:pt x="136" y="453"/>
                  </a:lnTo>
                  <a:lnTo>
                    <a:pt x="138" y="445"/>
                  </a:lnTo>
                  <a:lnTo>
                    <a:pt x="139" y="439"/>
                  </a:lnTo>
                  <a:lnTo>
                    <a:pt x="139" y="431"/>
                  </a:lnTo>
                  <a:lnTo>
                    <a:pt x="141" y="424"/>
                  </a:lnTo>
                  <a:lnTo>
                    <a:pt x="142" y="418"/>
                  </a:lnTo>
                  <a:lnTo>
                    <a:pt x="142" y="412"/>
                  </a:lnTo>
                  <a:lnTo>
                    <a:pt x="144" y="405"/>
                  </a:lnTo>
                  <a:lnTo>
                    <a:pt x="144" y="399"/>
                  </a:lnTo>
                  <a:lnTo>
                    <a:pt x="146" y="392"/>
                  </a:lnTo>
                  <a:lnTo>
                    <a:pt x="146" y="384"/>
                  </a:lnTo>
                  <a:lnTo>
                    <a:pt x="147" y="378"/>
                  </a:lnTo>
                  <a:lnTo>
                    <a:pt x="147" y="370"/>
                  </a:lnTo>
                  <a:lnTo>
                    <a:pt x="149" y="362"/>
                  </a:lnTo>
                  <a:lnTo>
                    <a:pt x="149" y="354"/>
                  </a:lnTo>
                  <a:lnTo>
                    <a:pt x="150" y="346"/>
                  </a:lnTo>
                  <a:lnTo>
                    <a:pt x="150" y="336"/>
                  </a:lnTo>
                  <a:lnTo>
                    <a:pt x="152" y="327"/>
                  </a:lnTo>
                  <a:lnTo>
                    <a:pt x="152" y="317"/>
                  </a:lnTo>
                  <a:lnTo>
                    <a:pt x="154" y="306"/>
                  </a:lnTo>
                  <a:lnTo>
                    <a:pt x="154" y="295"/>
                  </a:lnTo>
                  <a:lnTo>
                    <a:pt x="155" y="282"/>
                  </a:lnTo>
                  <a:lnTo>
                    <a:pt x="157" y="269"/>
                  </a:lnTo>
                  <a:lnTo>
                    <a:pt x="157" y="255"/>
                  </a:lnTo>
                  <a:lnTo>
                    <a:pt x="158" y="242"/>
                  </a:lnTo>
                  <a:lnTo>
                    <a:pt x="160" y="228"/>
                  </a:lnTo>
                  <a:lnTo>
                    <a:pt x="160" y="216"/>
                  </a:lnTo>
                  <a:lnTo>
                    <a:pt x="162" y="205"/>
                  </a:lnTo>
                  <a:lnTo>
                    <a:pt x="162" y="194"/>
                  </a:lnTo>
                  <a:lnTo>
                    <a:pt x="163" y="183"/>
                  </a:lnTo>
                  <a:lnTo>
                    <a:pt x="163" y="175"/>
                  </a:lnTo>
                  <a:lnTo>
                    <a:pt x="165" y="165"/>
                  </a:lnTo>
                  <a:lnTo>
                    <a:pt x="165" y="157"/>
                  </a:lnTo>
                  <a:lnTo>
                    <a:pt x="165" y="149"/>
                  </a:lnTo>
                  <a:lnTo>
                    <a:pt x="166" y="141"/>
                  </a:lnTo>
                  <a:lnTo>
                    <a:pt x="166" y="135"/>
                  </a:lnTo>
                  <a:lnTo>
                    <a:pt x="166" y="127"/>
                  </a:lnTo>
                  <a:lnTo>
                    <a:pt x="168" y="120"/>
                  </a:lnTo>
                  <a:lnTo>
                    <a:pt x="168" y="114"/>
                  </a:lnTo>
                  <a:lnTo>
                    <a:pt x="168" y="109"/>
                  </a:lnTo>
                  <a:lnTo>
                    <a:pt x="168" y="103"/>
                  </a:lnTo>
                  <a:lnTo>
                    <a:pt x="168" y="96"/>
                  </a:lnTo>
                  <a:lnTo>
                    <a:pt x="168" y="92"/>
                  </a:lnTo>
                  <a:lnTo>
                    <a:pt x="168" y="85"/>
                  </a:lnTo>
                  <a:lnTo>
                    <a:pt x="170" y="79"/>
                  </a:lnTo>
                  <a:lnTo>
                    <a:pt x="170" y="74"/>
                  </a:lnTo>
                  <a:lnTo>
                    <a:pt x="170" y="68"/>
                  </a:lnTo>
                  <a:lnTo>
                    <a:pt x="170" y="61"/>
                  </a:lnTo>
                  <a:lnTo>
                    <a:pt x="170" y="55"/>
                  </a:lnTo>
                  <a:lnTo>
                    <a:pt x="170" y="48"/>
                  </a:lnTo>
                  <a:lnTo>
                    <a:pt x="170" y="42"/>
                  </a:lnTo>
                  <a:lnTo>
                    <a:pt x="170" y="34"/>
                  </a:lnTo>
                  <a:lnTo>
                    <a:pt x="170" y="26"/>
                  </a:lnTo>
                  <a:lnTo>
                    <a:pt x="170" y="18"/>
                  </a:lnTo>
                  <a:lnTo>
                    <a:pt x="170" y="10"/>
                  </a:lnTo>
                  <a:lnTo>
                    <a:pt x="170" y="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6" name="Freeform 87">
              <a:extLst>
                <a:ext uri="{FF2B5EF4-FFF2-40B4-BE49-F238E27FC236}">
                  <a16:creationId xmlns:a16="http://schemas.microsoft.com/office/drawing/2014/main" id="{33AFCE60-308F-3340-AD13-A2A63762A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013" y="4286250"/>
              <a:ext cx="101600" cy="152400"/>
            </a:xfrm>
            <a:custGeom>
              <a:avLst/>
              <a:gdLst>
                <a:gd name="T0" fmla="*/ 0 w 128"/>
                <a:gd name="T1" fmla="*/ 2147483646 h 192"/>
                <a:gd name="T2" fmla="*/ 2147483646 w 128"/>
                <a:gd name="T3" fmla="*/ 2147483646 h 192"/>
                <a:gd name="T4" fmla="*/ 2147483646 w 128"/>
                <a:gd name="T5" fmla="*/ 0 h 192"/>
                <a:gd name="T6" fmla="*/ 2147483646 w 128"/>
                <a:gd name="T7" fmla="*/ 2147483646 h 192"/>
                <a:gd name="T8" fmla="*/ 0 w 128"/>
                <a:gd name="T9" fmla="*/ 2147483646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192"/>
                <a:gd name="T17" fmla="*/ 128 w 128"/>
                <a:gd name="T18" fmla="*/ 192 h 1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192">
                  <a:moveTo>
                    <a:pt x="0" y="32"/>
                  </a:moveTo>
                  <a:lnTo>
                    <a:pt x="128" y="192"/>
                  </a:lnTo>
                  <a:lnTo>
                    <a:pt x="64" y="0"/>
                  </a:lnTo>
                  <a:lnTo>
                    <a:pt x="32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37" name="Freeform 88">
              <a:extLst>
                <a:ext uri="{FF2B5EF4-FFF2-40B4-BE49-F238E27FC236}">
                  <a16:creationId xmlns:a16="http://schemas.microsoft.com/office/drawing/2014/main" id="{82089A88-903E-2848-8B27-C3469DF94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163" y="3744912"/>
              <a:ext cx="92075" cy="550863"/>
            </a:xfrm>
            <a:custGeom>
              <a:avLst/>
              <a:gdLst>
                <a:gd name="T0" fmla="*/ 2147483646 w 115"/>
                <a:gd name="T1" fmla="*/ 2147483646 h 693"/>
                <a:gd name="T2" fmla="*/ 2147483646 w 115"/>
                <a:gd name="T3" fmla="*/ 2147483646 h 693"/>
                <a:gd name="T4" fmla="*/ 2147483646 w 115"/>
                <a:gd name="T5" fmla="*/ 2147483646 h 693"/>
                <a:gd name="T6" fmla="*/ 2147483646 w 115"/>
                <a:gd name="T7" fmla="*/ 2147483646 h 693"/>
                <a:gd name="T8" fmla="*/ 2147483646 w 115"/>
                <a:gd name="T9" fmla="*/ 2147483646 h 693"/>
                <a:gd name="T10" fmla="*/ 2147483646 w 115"/>
                <a:gd name="T11" fmla="*/ 2147483646 h 693"/>
                <a:gd name="T12" fmla="*/ 2147483646 w 115"/>
                <a:gd name="T13" fmla="*/ 2147483646 h 693"/>
                <a:gd name="T14" fmla="*/ 2147483646 w 115"/>
                <a:gd name="T15" fmla="*/ 2147483646 h 693"/>
                <a:gd name="T16" fmla="*/ 2147483646 w 115"/>
                <a:gd name="T17" fmla="*/ 2147483646 h 693"/>
                <a:gd name="T18" fmla="*/ 2147483646 w 115"/>
                <a:gd name="T19" fmla="*/ 2147483646 h 693"/>
                <a:gd name="T20" fmla="*/ 2147483646 w 115"/>
                <a:gd name="T21" fmla="*/ 2147483646 h 693"/>
                <a:gd name="T22" fmla="*/ 2147483646 w 115"/>
                <a:gd name="T23" fmla="*/ 2147483646 h 693"/>
                <a:gd name="T24" fmla="*/ 2147483646 w 115"/>
                <a:gd name="T25" fmla="*/ 2147483646 h 693"/>
                <a:gd name="T26" fmla="*/ 2147483646 w 115"/>
                <a:gd name="T27" fmla="*/ 2147483646 h 693"/>
                <a:gd name="T28" fmla="*/ 2147483646 w 115"/>
                <a:gd name="T29" fmla="*/ 2147483646 h 693"/>
                <a:gd name="T30" fmla="*/ 2147483646 w 115"/>
                <a:gd name="T31" fmla="*/ 2147483646 h 693"/>
                <a:gd name="T32" fmla="*/ 2147483646 w 115"/>
                <a:gd name="T33" fmla="*/ 2147483646 h 693"/>
                <a:gd name="T34" fmla="*/ 2147483646 w 115"/>
                <a:gd name="T35" fmla="*/ 2147483646 h 693"/>
                <a:gd name="T36" fmla="*/ 2147483646 w 115"/>
                <a:gd name="T37" fmla="*/ 2147483646 h 693"/>
                <a:gd name="T38" fmla="*/ 2147483646 w 115"/>
                <a:gd name="T39" fmla="*/ 2147483646 h 693"/>
                <a:gd name="T40" fmla="*/ 2147483646 w 115"/>
                <a:gd name="T41" fmla="*/ 2147483646 h 693"/>
                <a:gd name="T42" fmla="*/ 2147483646 w 115"/>
                <a:gd name="T43" fmla="*/ 2147483646 h 693"/>
                <a:gd name="T44" fmla="*/ 2147483646 w 115"/>
                <a:gd name="T45" fmla="*/ 2147483646 h 693"/>
                <a:gd name="T46" fmla="*/ 2147483646 w 115"/>
                <a:gd name="T47" fmla="*/ 2147483646 h 693"/>
                <a:gd name="T48" fmla="*/ 2147483646 w 115"/>
                <a:gd name="T49" fmla="*/ 2147483646 h 693"/>
                <a:gd name="T50" fmla="*/ 2147483646 w 115"/>
                <a:gd name="T51" fmla="*/ 2147483646 h 693"/>
                <a:gd name="T52" fmla="*/ 2147483646 w 115"/>
                <a:gd name="T53" fmla="*/ 2147483646 h 693"/>
                <a:gd name="T54" fmla="*/ 2147483646 w 115"/>
                <a:gd name="T55" fmla="*/ 2147483646 h 693"/>
                <a:gd name="T56" fmla="*/ 2147483646 w 115"/>
                <a:gd name="T57" fmla="*/ 2147483646 h 693"/>
                <a:gd name="T58" fmla="*/ 2147483646 w 115"/>
                <a:gd name="T59" fmla="*/ 2147483646 h 693"/>
                <a:gd name="T60" fmla="*/ 2147483646 w 115"/>
                <a:gd name="T61" fmla="*/ 2147483646 h 693"/>
                <a:gd name="T62" fmla="*/ 2147483646 w 115"/>
                <a:gd name="T63" fmla="*/ 2147483646 h 693"/>
                <a:gd name="T64" fmla="*/ 2147483646 w 115"/>
                <a:gd name="T65" fmla="*/ 2147483646 h 693"/>
                <a:gd name="T66" fmla="*/ 2147483646 w 115"/>
                <a:gd name="T67" fmla="*/ 2147483646 h 693"/>
                <a:gd name="T68" fmla="*/ 2147483646 w 115"/>
                <a:gd name="T69" fmla="*/ 2147483646 h 693"/>
                <a:gd name="T70" fmla="*/ 2147483646 w 115"/>
                <a:gd name="T71" fmla="*/ 2147483646 h 693"/>
                <a:gd name="T72" fmla="*/ 2147483646 w 115"/>
                <a:gd name="T73" fmla="*/ 2147483646 h 693"/>
                <a:gd name="T74" fmla="*/ 2147483646 w 115"/>
                <a:gd name="T75" fmla="*/ 2147483646 h 693"/>
                <a:gd name="T76" fmla="*/ 2147483646 w 115"/>
                <a:gd name="T77" fmla="*/ 2147483646 h 693"/>
                <a:gd name="T78" fmla="*/ 2147483646 w 115"/>
                <a:gd name="T79" fmla="*/ 2147483646 h 693"/>
                <a:gd name="T80" fmla="*/ 2147483646 w 115"/>
                <a:gd name="T81" fmla="*/ 2147483646 h 693"/>
                <a:gd name="T82" fmla="*/ 2147483646 w 115"/>
                <a:gd name="T83" fmla="*/ 2147483646 h 693"/>
                <a:gd name="T84" fmla="*/ 2147483646 w 115"/>
                <a:gd name="T85" fmla="*/ 2147483646 h 693"/>
                <a:gd name="T86" fmla="*/ 2147483646 w 115"/>
                <a:gd name="T87" fmla="*/ 2147483646 h 693"/>
                <a:gd name="T88" fmla="*/ 2147483646 w 115"/>
                <a:gd name="T89" fmla="*/ 2147483646 h 693"/>
                <a:gd name="T90" fmla="*/ 0 w 115"/>
                <a:gd name="T91" fmla="*/ 2147483646 h 693"/>
                <a:gd name="T92" fmla="*/ 0 w 115"/>
                <a:gd name="T93" fmla="*/ 2147483646 h 693"/>
                <a:gd name="T94" fmla="*/ 0 w 115"/>
                <a:gd name="T95" fmla="*/ 2147483646 h 693"/>
                <a:gd name="T96" fmla="*/ 0 w 115"/>
                <a:gd name="T97" fmla="*/ 2147483646 h 69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5"/>
                <a:gd name="T148" fmla="*/ 0 h 693"/>
                <a:gd name="T149" fmla="*/ 115 w 115"/>
                <a:gd name="T150" fmla="*/ 693 h 69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5" h="693">
                  <a:moveTo>
                    <a:pt x="115" y="693"/>
                  </a:moveTo>
                  <a:lnTo>
                    <a:pt x="114" y="688"/>
                  </a:lnTo>
                  <a:lnTo>
                    <a:pt x="110" y="684"/>
                  </a:lnTo>
                  <a:lnTo>
                    <a:pt x="109" y="679"/>
                  </a:lnTo>
                  <a:lnTo>
                    <a:pt x="107" y="674"/>
                  </a:lnTo>
                  <a:lnTo>
                    <a:pt x="104" y="669"/>
                  </a:lnTo>
                  <a:lnTo>
                    <a:pt x="102" y="664"/>
                  </a:lnTo>
                  <a:lnTo>
                    <a:pt x="101" y="660"/>
                  </a:lnTo>
                  <a:lnTo>
                    <a:pt x="99" y="655"/>
                  </a:lnTo>
                  <a:lnTo>
                    <a:pt x="98" y="652"/>
                  </a:lnTo>
                  <a:lnTo>
                    <a:pt x="96" y="647"/>
                  </a:lnTo>
                  <a:lnTo>
                    <a:pt x="94" y="642"/>
                  </a:lnTo>
                  <a:lnTo>
                    <a:pt x="93" y="637"/>
                  </a:lnTo>
                  <a:lnTo>
                    <a:pt x="91" y="634"/>
                  </a:lnTo>
                  <a:lnTo>
                    <a:pt x="90" y="629"/>
                  </a:lnTo>
                  <a:lnTo>
                    <a:pt x="88" y="624"/>
                  </a:lnTo>
                  <a:lnTo>
                    <a:pt x="86" y="620"/>
                  </a:lnTo>
                  <a:lnTo>
                    <a:pt x="86" y="616"/>
                  </a:lnTo>
                  <a:lnTo>
                    <a:pt x="85" y="612"/>
                  </a:lnTo>
                  <a:lnTo>
                    <a:pt x="83" y="607"/>
                  </a:lnTo>
                  <a:lnTo>
                    <a:pt x="82" y="602"/>
                  </a:lnTo>
                  <a:lnTo>
                    <a:pt x="80" y="597"/>
                  </a:lnTo>
                  <a:lnTo>
                    <a:pt x="80" y="592"/>
                  </a:lnTo>
                  <a:lnTo>
                    <a:pt x="78" y="588"/>
                  </a:lnTo>
                  <a:lnTo>
                    <a:pt x="77" y="583"/>
                  </a:lnTo>
                  <a:lnTo>
                    <a:pt x="75" y="576"/>
                  </a:lnTo>
                  <a:lnTo>
                    <a:pt x="74" y="572"/>
                  </a:lnTo>
                  <a:lnTo>
                    <a:pt x="74" y="567"/>
                  </a:lnTo>
                  <a:lnTo>
                    <a:pt x="72" y="560"/>
                  </a:lnTo>
                  <a:lnTo>
                    <a:pt x="70" y="554"/>
                  </a:lnTo>
                  <a:lnTo>
                    <a:pt x="69" y="549"/>
                  </a:lnTo>
                  <a:lnTo>
                    <a:pt x="67" y="543"/>
                  </a:lnTo>
                  <a:lnTo>
                    <a:pt x="66" y="536"/>
                  </a:lnTo>
                  <a:lnTo>
                    <a:pt x="62" y="524"/>
                  </a:lnTo>
                  <a:lnTo>
                    <a:pt x="59" y="514"/>
                  </a:lnTo>
                  <a:lnTo>
                    <a:pt x="58" y="503"/>
                  </a:lnTo>
                  <a:lnTo>
                    <a:pt x="54" y="493"/>
                  </a:lnTo>
                  <a:lnTo>
                    <a:pt x="53" y="484"/>
                  </a:lnTo>
                  <a:lnTo>
                    <a:pt x="50" y="476"/>
                  </a:lnTo>
                  <a:lnTo>
                    <a:pt x="48" y="468"/>
                  </a:lnTo>
                  <a:lnTo>
                    <a:pt x="46" y="460"/>
                  </a:lnTo>
                  <a:lnTo>
                    <a:pt x="45" y="452"/>
                  </a:lnTo>
                  <a:lnTo>
                    <a:pt x="43" y="445"/>
                  </a:lnTo>
                  <a:lnTo>
                    <a:pt x="42" y="439"/>
                  </a:lnTo>
                  <a:lnTo>
                    <a:pt x="40" y="431"/>
                  </a:lnTo>
                  <a:lnTo>
                    <a:pt x="38" y="424"/>
                  </a:lnTo>
                  <a:lnTo>
                    <a:pt x="37" y="418"/>
                  </a:lnTo>
                  <a:lnTo>
                    <a:pt x="37" y="412"/>
                  </a:lnTo>
                  <a:lnTo>
                    <a:pt x="35" y="405"/>
                  </a:lnTo>
                  <a:lnTo>
                    <a:pt x="34" y="399"/>
                  </a:lnTo>
                  <a:lnTo>
                    <a:pt x="32" y="392"/>
                  </a:lnTo>
                  <a:lnTo>
                    <a:pt x="32" y="384"/>
                  </a:lnTo>
                  <a:lnTo>
                    <a:pt x="30" y="378"/>
                  </a:lnTo>
                  <a:lnTo>
                    <a:pt x="29" y="370"/>
                  </a:lnTo>
                  <a:lnTo>
                    <a:pt x="29" y="362"/>
                  </a:lnTo>
                  <a:lnTo>
                    <a:pt x="27" y="354"/>
                  </a:lnTo>
                  <a:lnTo>
                    <a:pt x="27" y="346"/>
                  </a:lnTo>
                  <a:lnTo>
                    <a:pt x="26" y="336"/>
                  </a:lnTo>
                  <a:lnTo>
                    <a:pt x="24" y="327"/>
                  </a:lnTo>
                  <a:lnTo>
                    <a:pt x="24" y="317"/>
                  </a:lnTo>
                  <a:lnTo>
                    <a:pt x="22" y="306"/>
                  </a:lnTo>
                  <a:lnTo>
                    <a:pt x="21" y="295"/>
                  </a:lnTo>
                  <a:lnTo>
                    <a:pt x="19" y="282"/>
                  </a:lnTo>
                  <a:lnTo>
                    <a:pt x="18" y="269"/>
                  </a:lnTo>
                  <a:lnTo>
                    <a:pt x="16" y="255"/>
                  </a:lnTo>
                  <a:lnTo>
                    <a:pt x="16" y="242"/>
                  </a:lnTo>
                  <a:lnTo>
                    <a:pt x="14" y="228"/>
                  </a:lnTo>
                  <a:lnTo>
                    <a:pt x="13" y="216"/>
                  </a:lnTo>
                  <a:lnTo>
                    <a:pt x="11" y="205"/>
                  </a:lnTo>
                  <a:lnTo>
                    <a:pt x="10" y="194"/>
                  </a:lnTo>
                  <a:lnTo>
                    <a:pt x="10" y="183"/>
                  </a:lnTo>
                  <a:lnTo>
                    <a:pt x="8" y="175"/>
                  </a:lnTo>
                  <a:lnTo>
                    <a:pt x="8" y="165"/>
                  </a:lnTo>
                  <a:lnTo>
                    <a:pt x="6" y="157"/>
                  </a:lnTo>
                  <a:lnTo>
                    <a:pt x="6" y="149"/>
                  </a:lnTo>
                  <a:lnTo>
                    <a:pt x="5" y="141"/>
                  </a:lnTo>
                  <a:lnTo>
                    <a:pt x="5" y="135"/>
                  </a:lnTo>
                  <a:lnTo>
                    <a:pt x="3" y="127"/>
                  </a:lnTo>
                  <a:lnTo>
                    <a:pt x="3" y="120"/>
                  </a:lnTo>
                  <a:lnTo>
                    <a:pt x="3" y="114"/>
                  </a:lnTo>
                  <a:lnTo>
                    <a:pt x="3" y="109"/>
                  </a:lnTo>
                  <a:lnTo>
                    <a:pt x="2" y="103"/>
                  </a:lnTo>
                  <a:lnTo>
                    <a:pt x="2" y="96"/>
                  </a:lnTo>
                  <a:lnTo>
                    <a:pt x="2" y="92"/>
                  </a:lnTo>
                  <a:lnTo>
                    <a:pt x="2" y="85"/>
                  </a:lnTo>
                  <a:lnTo>
                    <a:pt x="2" y="79"/>
                  </a:lnTo>
                  <a:lnTo>
                    <a:pt x="2" y="74"/>
                  </a:lnTo>
                  <a:lnTo>
                    <a:pt x="2" y="68"/>
                  </a:lnTo>
                  <a:lnTo>
                    <a:pt x="0" y="61"/>
                  </a:lnTo>
                  <a:lnTo>
                    <a:pt x="0" y="55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0" y="34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0" y="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8" name="Freeform 89">
              <a:extLst>
                <a:ext uri="{FF2B5EF4-FFF2-40B4-BE49-F238E27FC236}">
                  <a16:creationId xmlns:a16="http://schemas.microsoft.com/office/drawing/2014/main" id="{6338BAFE-4C1B-1C40-81B7-75C186E9E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163" y="3016250"/>
              <a:ext cx="180975" cy="728662"/>
            </a:xfrm>
            <a:custGeom>
              <a:avLst/>
              <a:gdLst>
                <a:gd name="T0" fmla="*/ 2147483646 w 227"/>
                <a:gd name="T1" fmla="*/ 2147483646 h 918"/>
                <a:gd name="T2" fmla="*/ 2147483646 w 227"/>
                <a:gd name="T3" fmla="*/ 2147483646 h 918"/>
                <a:gd name="T4" fmla="*/ 2147483646 w 227"/>
                <a:gd name="T5" fmla="*/ 2147483646 h 918"/>
                <a:gd name="T6" fmla="*/ 2147483646 w 227"/>
                <a:gd name="T7" fmla="*/ 2147483646 h 918"/>
                <a:gd name="T8" fmla="*/ 2147483646 w 227"/>
                <a:gd name="T9" fmla="*/ 2147483646 h 918"/>
                <a:gd name="T10" fmla="*/ 2147483646 w 227"/>
                <a:gd name="T11" fmla="*/ 2147483646 h 918"/>
                <a:gd name="T12" fmla="*/ 2147483646 w 227"/>
                <a:gd name="T13" fmla="*/ 2147483646 h 918"/>
                <a:gd name="T14" fmla="*/ 2147483646 w 227"/>
                <a:gd name="T15" fmla="*/ 2147483646 h 918"/>
                <a:gd name="T16" fmla="*/ 2147483646 w 227"/>
                <a:gd name="T17" fmla="*/ 2147483646 h 918"/>
                <a:gd name="T18" fmla="*/ 2147483646 w 227"/>
                <a:gd name="T19" fmla="*/ 2147483646 h 918"/>
                <a:gd name="T20" fmla="*/ 2147483646 w 227"/>
                <a:gd name="T21" fmla="*/ 2147483646 h 918"/>
                <a:gd name="T22" fmla="*/ 2147483646 w 227"/>
                <a:gd name="T23" fmla="*/ 2147483646 h 918"/>
                <a:gd name="T24" fmla="*/ 2147483646 w 227"/>
                <a:gd name="T25" fmla="*/ 2147483646 h 918"/>
                <a:gd name="T26" fmla="*/ 2147483646 w 227"/>
                <a:gd name="T27" fmla="*/ 2147483646 h 918"/>
                <a:gd name="T28" fmla="*/ 2147483646 w 227"/>
                <a:gd name="T29" fmla="*/ 2147483646 h 918"/>
                <a:gd name="T30" fmla="*/ 2147483646 w 227"/>
                <a:gd name="T31" fmla="*/ 2147483646 h 918"/>
                <a:gd name="T32" fmla="*/ 2147483646 w 227"/>
                <a:gd name="T33" fmla="*/ 2147483646 h 918"/>
                <a:gd name="T34" fmla="*/ 2147483646 w 227"/>
                <a:gd name="T35" fmla="*/ 2147483646 h 918"/>
                <a:gd name="T36" fmla="*/ 2147483646 w 227"/>
                <a:gd name="T37" fmla="*/ 2147483646 h 918"/>
                <a:gd name="T38" fmla="*/ 2147483646 w 227"/>
                <a:gd name="T39" fmla="*/ 2147483646 h 918"/>
                <a:gd name="T40" fmla="*/ 2147483646 w 227"/>
                <a:gd name="T41" fmla="*/ 2147483646 h 918"/>
                <a:gd name="T42" fmla="*/ 2147483646 w 227"/>
                <a:gd name="T43" fmla="*/ 2147483646 h 918"/>
                <a:gd name="T44" fmla="*/ 2147483646 w 227"/>
                <a:gd name="T45" fmla="*/ 2147483646 h 918"/>
                <a:gd name="T46" fmla="*/ 2147483646 w 227"/>
                <a:gd name="T47" fmla="*/ 2147483646 h 918"/>
                <a:gd name="T48" fmla="*/ 2147483646 w 227"/>
                <a:gd name="T49" fmla="*/ 2147483646 h 918"/>
                <a:gd name="T50" fmla="*/ 2147483646 w 227"/>
                <a:gd name="T51" fmla="*/ 2147483646 h 918"/>
                <a:gd name="T52" fmla="*/ 2147483646 w 227"/>
                <a:gd name="T53" fmla="*/ 2147483646 h 918"/>
                <a:gd name="T54" fmla="*/ 2147483646 w 227"/>
                <a:gd name="T55" fmla="*/ 2147483646 h 918"/>
                <a:gd name="T56" fmla="*/ 2147483646 w 227"/>
                <a:gd name="T57" fmla="*/ 2147483646 h 918"/>
                <a:gd name="T58" fmla="*/ 2147483646 w 227"/>
                <a:gd name="T59" fmla="*/ 2147483646 h 918"/>
                <a:gd name="T60" fmla="*/ 2147483646 w 227"/>
                <a:gd name="T61" fmla="*/ 2147483646 h 918"/>
                <a:gd name="T62" fmla="*/ 2147483646 w 227"/>
                <a:gd name="T63" fmla="*/ 2147483646 h 918"/>
                <a:gd name="T64" fmla="*/ 2147483646 w 227"/>
                <a:gd name="T65" fmla="*/ 2147483646 h 918"/>
                <a:gd name="T66" fmla="*/ 2147483646 w 227"/>
                <a:gd name="T67" fmla="*/ 2147483646 h 918"/>
                <a:gd name="T68" fmla="*/ 2147483646 w 227"/>
                <a:gd name="T69" fmla="*/ 2147483646 h 918"/>
                <a:gd name="T70" fmla="*/ 2147483646 w 227"/>
                <a:gd name="T71" fmla="*/ 2147483646 h 918"/>
                <a:gd name="T72" fmla="*/ 2147483646 w 227"/>
                <a:gd name="T73" fmla="*/ 2147483646 h 918"/>
                <a:gd name="T74" fmla="*/ 2147483646 w 227"/>
                <a:gd name="T75" fmla="*/ 2147483646 h 918"/>
                <a:gd name="T76" fmla="*/ 2147483646 w 227"/>
                <a:gd name="T77" fmla="*/ 2147483646 h 918"/>
                <a:gd name="T78" fmla="*/ 2147483646 w 227"/>
                <a:gd name="T79" fmla="*/ 2147483646 h 918"/>
                <a:gd name="T80" fmla="*/ 2147483646 w 227"/>
                <a:gd name="T81" fmla="*/ 2147483646 h 918"/>
                <a:gd name="T82" fmla="*/ 2147483646 w 227"/>
                <a:gd name="T83" fmla="*/ 2147483646 h 918"/>
                <a:gd name="T84" fmla="*/ 2147483646 w 227"/>
                <a:gd name="T85" fmla="*/ 2147483646 h 918"/>
                <a:gd name="T86" fmla="*/ 2147483646 w 227"/>
                <a:gd name="T87" fmla="*/ 2147483646 h 918"/>
                <a:gd name="T88" fmla="*/ 2147483646 w 227"/>
                <a:gd name="T89" fmla="*/ 2147483646 h 918"/>
                <a:gd name="T90" fmla="*/ 0 w 227"/>
                <a:gd name="T91" fmla="*/ 2147483646 h 918"/>
                <a:gd name="T92" fmla="*/ 0 w 227"/>
                <a:gd name="T93" fmla="*/ 2147483646 h 918"/>
                <a:gd name="T94" fmla="*/ 0 w 227"/>
                <a:gd name="T95" fmla="*/ 2147483646 h 918"/>
                <a:gd name="T96" fmla="*/ 0 w 227"/>
                <a:gd name="T97" fmla="*/ 2147483646 h 91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27"/>
                <a:gd name="T148" fmla="*/ 0 h 918"/>
                <a:gd name="T149" fmla="*/ 227 w 227"/>
                <a:gd name="T150" fmla="*/ 918 h 91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27" h="918">
                  <a:moveTo>
                    <a:pt x="227" y="0"/>
                  </a:moveTo>
                  <a:lnTo>
                    <a:pt x="216" y="22"/>
                  </a:lnTo>
                  <a:lnTo>
                    <a:pt x="205" y="45"/>
                  </a:lnTo>
                  <a:lnTo>
                    <a:pt x="194" y="64"/>
                  </a:lnTo>
                  <a:lnTo>
                    <a:pt x="184" y="83"/>
                  </a:lnTo>
                  <a:lnTo>
                    <a:pt x="176" y="102"/>
                  </a:lnTo>
                  <a:lnTo>
                    <a:pt x="166" y="118"/>
                  </a:lnTo>
                  <a:lnTo>
                    <a:pt x="160" y="134"/>
                  </a:lnTo>
                  <a:lnTo>
                    <a:pt x="152" y="149"/>
                  </a:lnTo>
                  <a:lnTo>
                    <a:pt x="146" y="163"/>
                  </a:lnTo>
                  <a:lnTo>
                    <a:pt x="139" y="176"/>
                  </a:lnTo>
                  <a:lnTo>
                    <a:pt x="133" y="187"/>
                  </a:lnTo>
                  <a:lnTo>
                    <a:pt x="128" y="198"/>
                  </a:lnTo>
                  <a:lnTo>
                    <a:pt x="123" y="210"/>
                  </a:lnTo>
                  <a:lnTo>
                    <a:pt x="118" y="219"/>
                  </a:lnTo>
                  <a:lnTo>
                    <a:pt x="114" y="229"/>
                  </a:lnTo>
                  <a:lnTo>
                    <a:pt x="110" y="238"/>
                  </a:lnTo>
                  <a:lnTo>
                    <a:pt x="106" y="248"/>
                  </a:lnTo>
                  <a:lnTo>
                    <a:pt x="102" y="256"/>
                  </a:lnTo>
                  <a:lnTo>
                    <a:pt x="99" y="264"/>
                  </a:lnTo>
                  <a:lnTo>
                    <a:pt x="96" y="272"/>
                  </a:lnTo>
                  <a:lnTo>
                    <a:pt x="94" y="280"/>
                  </a:lnTo>
                  <a:lnTo>
                    <a:pt x="91" y="288"/>
                  </a:lnTo>
                  <a:lnTo>
                    <a:pt x="88" y="296"/>
                  </a:lnTo>
                  <a:lnTo>
                    <a:pt x="86" y="304"/>
                  </a:lnTo>
                  <a:lnTo>
                    <a:pt x="83" y="314"/>
                  </a:lnTo>
                  <a:lnTo>
                    <a:pt x="82" y="322"/>
                  </a:lnTo>
                  <a:lnTo>
                    <a:pt x="78" y="330"/>
                  </a:lnTo>
                  <a:lnTo>
                    <a:pt x="77" y="339"/>
                  </a:lnTo>
                  <a:lnTo>
                    <a:pt x="74" y="349"/>
                  </a:lnTo>
                  <a:lnTo>
                    <a:pt x="70" y="360"/>
                  </a:lnTo>
                  <a:lnTo>
                    <a:pt x="69" y="371"/>
                  </a:lnTo>
                  <a:lnTo>
                    <a:pt x="66" y="382"/>
                  </a:lnTo>
                  <a:lnTo>
                    <a:pt x="62" y="394"/>
                  </a:lnTo>
                  <a:lnTo>
                    <a:pt x="59" y="405"/>
                  </a:lnTo>
                  <a:lnTo>
                    <a:pt x="58" y="414"/>
                  </a:lnTo>
                  <a:lnTo>
                    <a:pt x="54" y="424"/>
                  </a:lnTo>
                  <a:lnTo>
                    <a:pt x="53" y="434"/>
                  </a:lnTo>
                  <a:lnTo>
                    <a:pt x="50" y="442"/>
                  </a:lnTo>
                  <a:lnTo>
                    <a:pt x="48" y="451"/>
                  </a:lnTo>
                  <a:lnTo>
                    <a:pt x="46" y="458"/>
                  </a:lnTo>
                  <a:lnTo>
                    <a:pt x="45" y="466"/>
                  </a:lnTo>
                  <a:lnTo>
                    <a:pt x="43" y="474"/>
                  </a:lnTo>
                  <a:lnTo>
                    <a:pt x="42" y="480"/>
                  </a:lnTo>
                  <a:lnTo>
                    <a:pt x="40" y="486"/>
                  </a:lnTo>
                  <a:lnTo>
                    <a:pt x="38" y="493"/>
                  </a:lnTo>
                  <a:lnTo>
                    <a:pt x="37" y="499"/>
                  </a:lnTo>
                  <a:lnTo>
                    <a:pt x="37" y="506"/>
                  </a:lnTo>
                  <a:lnTo>
                    <a:pt x="35" y="514"/>
                  </a:lnTo>
                  <a:lnTo>
                    <a:pt x="34" y="520"/>
                  </a:lnTo>
                  <a:lnTo>
                    <a:pt x="32" y="526"/>
                  </a:lnTo>
                  <a:lnTo>
                    <a:pt x="32" y="533"/>
                  </a:lnTo>
                  <a:lnTo>
                    <a:pt x="30" y="541"/>
                  </a:lnTo>
                  <a:lnTo>
                    <a:pt x="29" y="547"/>
                  </a:lnTo>
                  <a:lnTo>
                    <a:pt x="29" y="555"/>
                  </a:lnTo>
                  <a:lnTo>
                    <a:pt x="27" y="563"/>
                  </a:lnTo>
                  <a:lnTo>
                    <a:pt x="27" y="573"/>
                  </a:lnTo>
                  <a:lnTo>
                    <a:pt x="26" y="581"/>
                  </a:lnTo>
                  <a:lnTo>
                    <a:pt x="24" y="590"/>
                  </a:lnTo>
                  <a:lnTo>
                    <a:pt x="24" y="602"/>
                  </a:lnTo>
                  <a:lnTo>
                    <a:pt x="22" y="613"/>
                  </a:lnTo>
                  <a:lnTo>
                    <a:pt x="21" y="624"/>
                  </a:lnTo>
                  <a:lnTo>
                    <a:pt x="19" y="635"/>
                  </a:lnTo>
                  <a:lnTo>
                    <a:pt x="18" y="650"/>
                  </a:lnTo>
                  <a:lnTo>
                    <a:pt x="16" y="662"/>
                  </a:lnTo>
                  <a:lnTo>
                    <a:pt x="16" y="677"/>
                  </a:lnTo>
                  <a:lnTo>
                    <a:pt x="14" y="690"/>
                  </a:lnTo>
                  <a:lnTo>
                    <a:pt x="13" y="702"/>
                  </a:lnTo>
                  <a:lnTo>
                    <a:pt x="11" y="714"/>
                  </a:lnTo>
                  <a:lnTo>
                    <a:pt x="10" y="725"/>
                  </a:lnTo>
                  <a:lnTo>
                    <a:pt x="10" y="734"/>
                  </a:lnTo>
                  <a:lnTo>
                    <a:pt x="8" y="744"/>
                  </a:lnTo>
                  <a:lnTo>
                    <a:pt x="8" y="754"/>
                  </a:lnTo>
                  <a:lnTo>
                    <a:pt x="6" y="762"/>
                  </a:lnTo>
                  <a:lnTo>
                    <a:pt x="6" y="770"/>
                  </a:lnTo>
                  <a:lnTo>
                    <a:pt x="5" y="778"/>
                  </a:lnTo>
                  <a:lnTo>
                    <a:pt x="5" y="784"/>
                  </a:lnTo>
                  <a:lnTo>
                    <a:pt x="3" y="790"/>
                  </a:lnTo>
                  <a:lnTo>
                    <a:pt x="3" y="797"/>
                  </a:lnTo>
                  <a:lnTo>
                    <a:pt x="3" y="803"/>
                  </a:lnTo>
                  <a:lnTo>
                    <a:pt x="3" y="810"/>
                  </a:lnTo>
                  <a:lnTo>
                    <a:pt x="2" y="816"/>
                  </a:lnTo>
                  <a:lnTo>
                    <a:pt x="2" y="821"/>
                  </a:lnTo>
                  <a:lnTo>
                    <a:pt x="2" y="827"/>
                  </a:lnTo>
                  <a:lnTo>
                    <a:pt x="2" y="834"/>
                  </a:lnTo>
                  <a:lnTo>
                    <a:pt x="2" y="838"/>
                  </a:lnTo>
                  <a:lnTo>
                    <a:pt x="2" y="845"/>
                  </a:lnTo>
                  <a:lnTo>
                    <a:pt x="2" y="851"/>
                  </a:lnTo>
                  <a:lnTo>
                    <a:pt x="0" y="856"/>
                  </a:lnTo>
                  <a:lnTo>
                    <a:pt x="0" y="862"/>
                  </a:lnTo>
                  <a:lnTo>
                    <a:pt x="0" y="870"/>
                  </a:lnTo>
                  <a:lnTo>
                    <a:pt x="0" y="877"/>
                  </a:lnTo>
                  <a:lnTo>
                    <a:pt x="0" y="885"/>
                  </a:lnTo>
                  <a:lnTo>
                    <a:pt x="0" y="891"/>
                  </a:lnTo>
                  <a:lnTo>
                    <a:pt x="0" y="901"/>
                  </a:lnTo>
                  <a:lnTo>
                    <a:pt x="0" y="909"/>
                  </a:lnTo>
                  <a:lnTo>
                    <a:pt x="0" y="918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9" name="Rectangle 90">
              <a:extLst>
                <a:ext uri="{FF2B5EF4-FFF2-40B4-BE49-F238E27FC236}">
                  <a16:creationId xmlns:a16="http://schemas.microsoft.com/office/drawing/2014/main" id="{1B4E0F74-C8A3-FB49-A81C-8003314D25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1300" y="3308351"/>
              <a:ext cx="282204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0" name="Rectangle 91">
              <a:extLst>
                <a:ext uri="{FF2B5EF4-FFF2-40B4-BE49-F238E27FC236}">
                  <a16:creationId xmlns:a16="http://schemas.microsoft.com/office/drawing/2014/main" id="{8F5BBB06-93EE-F74A-9AB4-9E1E8AC55D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1825" y="4852987"/>
              <a:ext cx="282204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1" name="Rectangle 92">
              <a:extLst>
                <a:ext uri="{FF2B5EF4-FFF2-40B4-BE49-F238E27FC236}">
                  <a16:creationId xmlns:a16="http://schemas.microsoft.com/office/drawing/2014/main" id="{6D0277F3-3601-8546-AA1E-34072A9383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1825" y="2384425"/>
              <a:ext cx="271858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585" name="Group 1">
            <a:extLst>
              <a:ext uri="{FF2B5EF4-FFF2-40B4-BE49-F238E27FC236}">
                <a16:creationId xmlns:a16="http://schemas.microsoft.com/office/drawing/2014/main" id="{81EEF69F-5195-A14F-A1EB-77E7CACFC79E}"/>
              </a:ext>
            </a:extLst>
          </p:cNvPr>
          <p:cNvGrpSpPr>
            <a:grpSpLocks/>
          </p:cNvGrpSpPr>
          <p:nvPr/>
        </p:nvGrpSpPr>
        <p:grpSpPr bwMode="auto">
          <a:xfrm>
            <a:off x="2997200" y="990600"/>
            <a:ext cx="4972050" cy="2374900"/>
            <a:chOff x="2082800" y="990600"/>
            <a:chExt cx="4972050" cy="2374900"/>
          </a:xfrm>
        </p:grpSpPr>
        <p:sp>
          <p:nvSpPr>
            <p:cNvPr id="67588" name="Rectangle 4">
              <a:extLst>
                <a:ext uri="{FF2B5EF4-FFF2-40B4-BE49-F238E27FC236}">
                  <a16:creationId xmlns:a16="http://schemas.microsoft.com/office/drawing/2014/main" id="{5173D559-8C07-9C42-B8C7-970689E79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990600"/>
              <a:ext cx="4968875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589" name="Rectangle 5">
              <a:extLst>
                <a:ext uri="{FF2B5EF4-FFF2-40B4-BE49-F238E27FC236}">
                  <a16:creationId xmlns:a16="http://schemas.microsoft.com/office/drawing/2014/main" id="{1D2736ED-EAAB-7742-8F23-711D82AF09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1019175"/>
              <a:ext cx="11113" cy="4651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590" name="Rectangle 6">
              <a:extLst>
                <a:ext uri="{FF2B5EF4-FFF2-40B4-BE49-F238E27FC236}">
                  <a16:creationId xmlns:a16="http://schemas.microsoft.com/office/drawing/2014/main" id="{D4DE34F7-108D-864D-B5EA-5678B708FF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200" y="1019175"/>
              <a:ext cx="12700" cy="4651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591" name="Rectangle 7">
              <a:extLst>
                <a:ext uri="{FF2B5EF4-FFF2-40B4-BE49-F238E27FC236}">
                  <a16:creationId xmlns:a16="http://schemas.microsoft.com/office/drawing/2014/main" id="{C6900DBD-0C56-AF45-AC9A-EC7702F1CA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9963" y="1208088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592" name="Rectangle 8">
              <a:extLst>
                <a:ext uri="{FF2B5EF4-FFF2-40B4-BE49-F238E27FC236}">
                  <a16:creationId xmlns:a16="http://schemas.microsoft.com/office/drawing/2014/main" id="{768C2F4C-48F9-854D-B7F9-D6092A944A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1019175"/>
              <a:ext cx="12700" cy="4651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593" name="Rectangle 9">
              <a:extLst>
                <a:ext uri="{FF2B5EF4-FFF2-40B4-BE49-F238E27FC236}">
                  <a16:creationId xmlns:a16="http://schemas.microsoft.com/office/drawing/2014/main" id="{6F8E1EC3-CB4B-5648-A220-1321372DCF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3050" y="1117600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594" name="Rectangle 10">
              <a:extLst>
                <a:ext uri="{FF2B5EF4-FFF2-40B4-BE49-F238E27FC236}">
                  <a16:creationId xmlns:a16="http://schemas.microsoft.com/office/drawing/2014/main" id="{7E8FCBD6-897C-894B-8D14-05607A51C9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2150" y="1019175"/>
              <a:ext cx="12700" cy="4651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595" name="Rectangle 11">
              <a:extLst>
                <a:ext uri="{FF2B5EF4-FFF2-40B4-BE49-F238E27FC236}">
                  <a16:creationId xmlns:a16="http://schemas.microsoft.com/office/drawing/2014/main" id="{99248317-77BB-904D-A66C-139C9D8A3E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200" y="1471613"/>
              <a:ext cx="2913063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596" name="Rectangle 12">
              <a:extLst>
                <a:ext uri="{FF2B5EF4-FFF2-40B4-BE49-F238E27FC236}">
                  <a16:creationId xmlns:a16="http://schemas.microsoft.com/office/drawing/2014/main" id="{D116F6A8-1344-DF47-8C9F-41430E58E9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1484313"/>
              <a:ext cx="11113" cy="4587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597" name="Rectangle 13">
              <a:extLst>
                <a:ext uri="{FF2B5EF4-FFF2-40B4-BE49-F238E27FC236}">
                  <a16:creationId xmlns:a16="http://schemas.microsoft.com/office/drawing/2014/main" id="{D0F80A9D-3F82-7B42-B6E9-0ED7F2E50B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7600" y="12080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598" name="Rectangle 14">
              <a:extLst>
                <a:ext uri="{FF2B5EF4-FFF2-40B4-BE49-F238E27FC236}">
                  <a16:creationId xmlns:a16="http://schemas.microsoft.com/office/drawing/2014/main" id="{796A75F7-7CC3-3B4B-92C3-4E8E32B754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200" y="1484313"/>
              <a:ext cx="12700" cy="4587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599" name="Rectangle 15">
              <a:extLst>
                <a:ext uri="{FF2B5EF4-FFF2-40B4-BE49-F238E27FC236}">
                  <a16:creationId xmlns:a16="http://schemas.microsoft.com/office/drawing/2014/main" id="{D4B0D047-C6DA-4C4E-B292-474A1427E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9663" y="14890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00" name="Rectangle 16">
              <a:extLst>
                <a:ext uri="{FF2B5EF4-FFF2-40B4-BE49-F238E27FC236}">
                  <a16:creationId xmlns:a16="http://schemas.microsoft.com/office/drawing/2014/main" id="{5EF8319E-215A-C044-A090-7B61B0589B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8350" y="158115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7601" name="Rectangle 17">
              <a:extLst>
                <a:ext uri="{FF2B5EF4-FFF2-40B4-BE49-F238E27FC236}">
                  <a16:creationId xmlns:a16="http://schemas.microsoft.com/office/drawing/2014/main" id="{63F1BA13-645F-BB48-82DE-9C1FA5CEE0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4738" y="1581150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02" name="Rectangle 18">
              <a:extLst>
                <a:ext uri="{FF2B5EF4-FFF2-40B4-BE49-F238E27FC236}">
                  <a16:creationId xmlns:a16="http://schemas.microsoft.com/office/drawing/2014/main" id="{C655E28A-D8E9-B54A-9A8A-998D6D98A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3250" y="158115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03" name="Rectangle 19">
              <a:extLst>
                <a:ext uri="{FF2B5EF4-FFF2-40B4-BE49-F238E27FC236}">
                  <a16:creationId xmlns:a16="http://schemas.microsoft.com/office/drawing/2014/main" id="{C2141B56-52DD-614A-9F1F-AD1FF343F8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1738" y="158115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04" name="Rectangle 20">
              <a:extLst>
                <a:ext uri="{FF2B5EF4-FFF2-40B4-BE49-F238E27FC236}">
                  <a16:creationId xmlns:a16="http://schemas.microsoft.com/office/drawing/2014/main" id="{E073E884-3D54-1146-B88C-DBA5359D5F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1484313"/>
              <a:ext cx="12700" cy="4587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05" name="Rectangle 21">
              <a:extLst>
                <a:ext uri="{FF2B5EF4-FFF2-40B4-BE49-F238E27FC236}">
                  <a16:creationId xmlns:a16="http://schemas.microsoft.com/office/drawing/2014/main" id="{DAD16897-8F08-ED4A-A7E8-CB74D422E9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0225" y="158115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06" name="Rectangle 22">
              <a:extLst>
                <a:ext uri="{FF2B5EF4-FFF2-40B4-BE49-F238E27FC236}">
                  <a16:creationId xmlns:a16="http://schemas.microsoft.com/office/drawing/2014/main" id="{5F61A6CA-BB17-EB43-98B4-3E9992E5A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2150" y="1484313"/>
              <a:ext cx="12700" cy="4587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07" name="Rectangle 23">
              <a:extLst>
                <a:ext uri="{FF2B5EF4-FFF2-40B4-BE49-F238E27FC236}">
                  <a16:creationId xmlns:a16="http://schemas.microsoft.com/office/drawing/2014/main" id="{C1316F18-8D33-ED4C-B33B-EDED52BC3E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1930400"/>
              <a:ext cx="49688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08" name="Rectangle 24">
              <a:extLst>
                <a:ext uri="{FF2B5EF4-FFF2-40B4-BE49-F238E27FC236}">
                  <a16:creationId xmlns:a16="http://schemas.microsoft.com/office/drawing/2014/main" id="{088B5842-CA9B-604C-B0C5-6F730FD8FF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1943100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09" name="Rectangle 25">
              <a:extLst>
                <a:ext uri="{FF2B5EF4-FFF2-40B4-BE49-F238E27FC236}">
                  <a16:creationId xmlns:a16="http://schemas.microsoft.com/office/drawing/2014/main" id="{1F4AC4E3-1D8A-5948-89B3-2587B773CE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7000" y="1581150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7610" name="Rectangle 26">
              <a:extLst>
                <a:ext uri="{FF2B5EF4-FFF2-40B4-BE49-F238E27FC236}">
                  <a16:creationId xmlns:a16="http://schemas.microsoft.com/office/drawing/2014/main" id="{6BEB1158-786A-F444-9C26-096746922F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3800" y="205105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11" name="Rectangle 27">
              <a:extLst>
                <a:ext uri="{FF2B5EF4-FFF2-40B4-BE49-F238E27FC236}">
                  <a16:creationId xmlns:a16="http://schemas.microsoft.com/office/drawing/2014/main" id="{13A6349E-7A83-BD4B-A80A-3385B4144B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200" y="194310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12" name="Rectangle 28">
              <a:extLst>
                <a:ext uri="{FF2B5EF4-FFF2-40B4-BE49-F238E27FC236}">
                  <a16:creationId xmlns:a16="http://schemas.microsoft.com/office/drawing/2014/main" id="{452E4C40-19C2-754B-BD02-E815589490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7950" y="21494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13" name="Rectangle 29">
              <a:extLst>
                <a:ext uri="{FF2B5EF4-FFF2-40B4-BE49-F238E27FC236}">
                  <a16:creationId xmlns:a16="http://schemas.microsoft.com/office/drawing/2014/main" id="{F8AC9B8D-DF96-EE43-82AE-82C6B270FB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713" y="205105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14" name="Rectangle 30">
              <a:extLst>
                <a:ext uri="{FF2B5EF4-FFF2-40B4-BE49-F238E27FC236}">
                  <a16:creationId xmlns:a16="http://schemas.microsoft.com/office/drawing/2014/main" id="{B04FFEC2-79C6-C545-8D0F-F9905067A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9863" y="21494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15" name="Rectangle 31">
              <a:extLst>
                <a:ext uri="{FF2B5EF4-FFF2-40B4-BE49-F238E27FC236}">
                  <a16:creationId xmlns:a16="http://schemas.microsoft.com/office/drawing/2014/main" id="{30412564-C6EF-3B49-9BB7-5FB403A57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5788" y="205105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16" name="Rectangle 32">
              <a:extLst>
                <a:ext uri="{FF2B5EF4-FFF2-40B4-BE49-F238E27FC236}">
                  <a16:creationId xmlns:a16="http://schemas.microsoft.com/office/drawing/2014/main" id="{4F19B79F-2F86-CB41-BB73-EA031F6030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938" y="21494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17" name="Rectangle 33">
              <a:extLst>
                <a:ext uri="{FF2B5EF4-FFF2-40B4-BE49-F238E27FC236}">
                  <a16:creationId xmlns:a16="http://schemas.microsoft.com/office/drawing/2014/main" id="{6D6EE133-CF75-B44E-85ED-6BCCF7437E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450" y="205105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18" name="Rectangle 34">
              <a:extLst>
                <a:ext uri="{FF2B5EF4-FFF2-40B4-BE49-F238E27FC236}">
                  <a16:creationId xmlns:a16="http://schemas.microsoft.com/office/drawing/2014/main" id="{19288FDF-A524-A047-8B1A-C3BD2E8990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1600" y="21494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19" name="Rectangle 35">
              <a:extLst>
                <a:ext uri="{FF2B5EF4-FFF2-40B4-BE49-F238E27FC236}">
                  <a16:creationId xmlns:a16="http://schemas.microsoft.com/office/drawing/2014/main" id="{CAF7E521-4F6D-7F43-81F3-2D21D849C8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9113" y="205105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20" name="Rectangle 36">
              <a:extLst>
                <a:ext uri="{FF2B5EF4-FFF2-40B4-BE49-F238E27FC236}">
                  <a16:creationId xmlns:a16="http://schemas.microsoft.com/office/drawing/2014/main" id="{6B4386C3-966E-8E4D-8BFB-A514686A7F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194310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21" name="Rectangle 37">
              <a:extLst>
                <a:ext uri="{FF2B5EF4-FFF2-40B4-BE49-F238E27FC236}">
                  <a16:creationId xmlns:a16="http://schemas.microsoft.com/office/drawing/2014/main" id="{B48B3A1A-6A45-FA44-9748-B114ABF1C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3263" y="21494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22" name="Rectangle 38">
              <a:extLst>
                <a:ext uri="{FF2B5EF4-FFF2-40B4-BE49-F238E27FC236}">
                  <a16:creationId xmlns:a16="http://schemas.microsoft.com/office/drawing/2014/main" id="{8E1E42C1-36D6-154C-9971-2C9574B37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2150" y="194310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23" name="Rectangle 39">
              <a:extLst>
                <a:ext uri="{FF2B5EF4-FFF2-40B4-BE49-F238E27FC236}">
                  <a16:creationId xmlns:a16="http://schemas.microsoft.com/office/drawing/2014/main" id="{E82B16C3-0F3C-2A47-ABCF-0DDE34381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24003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24" name="Rectangle 40">
              <a:extLst>
                <a:ext uri="{FF2B5EF4-FFF2-40B4-BE49-F238E27FC236}">
                  <a16:creationId xmlns:a16="http://schemas.microsoft.com/office/drawing/2014/main" id="{11F9BCBD-B23C-EB46-B406-7D3F77A28F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8113" y="205105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25" name="Rectangle 41">
              <a:extLst>
                <a:ext uri="{FF2B5EF4-FFF2-40B4-BE49-F238E27FC236}">
                  <a16:creationId xmlns:a16="http://schemas.microsoft.com/office/drawing/2014/main" id="{7C385F19-E807-C444-9B0E-C6F4C1E16D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3800" y="24018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26" name="Rectangle 42">
              <a:extLst>
                <a:ext uri="{FF2B5EF4-FFF2-40B4-BE49-F238E27FC236}">
                  <a16:creationId xmlns:a16="http://schemas.microsoft.com/office/drawing/2014/main" id="{F146E3A8-D7FE-D843-A3A8-673C5CD35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200" y="24003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27" name="Rectangle 43">
              <a:extLst>
                <a:ext uri="{FF2B5EF4-FFF2-40B4-BE49-F238E27FC236}">
                  <a16:creationId xmlns:a16="http://schemas.microsoft.com/office/drawing/2014/main" id="{92E4402B-D6A4-3E48-B033-705459994B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7950" y="25003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28" name="Rectangle 44">
              <a:extLst>
                <a:ext uri="{FF2B5EF4-FFF2-40B4-BE49-F238E27FC236}">
                  <a16:creationId xmlns:a16="http://schemas.microsoft.com/office/drawing/2014/main" id="{7B486A9A-7BC9-A74C-AB5F-5184ECD17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713" y="24018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29" name="Rectangle 45">
              <a:extLst>
                <a:ext uri="{FF2B5EF4-FFF2-40B4-BE49-F238E27FC236}">
                  <a16:creationId xmlns:a16="http://schemas.microsoft.com/office/drawing/2014/main" id="{1B58E4EC-43E3-6746-A493-B9807C5825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9863" y="25003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30" name="Rectangle 46">
              <a:extLst>
                <a:ext uri="{FF2B5EF4-FFF2-40B4-BE49-F238E27FC236}">
                  <a16:creationId xmlns:a16="http://schemas.microsoft.com/office/drawing/2014/main" id="{243F2836-2B1A-9E4B-8212-F83F9F8594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5788" y="24018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31" name="Rectangle 47">
              <a:extLst>
                <a:ext uri="{FF2B5EF4-FFF2-40B4-BE49-F238E27FC236}">
                  <a16:creationId xmlns:a16="http://schemas.microsoft.com/office/drawing/2014/main" id="{EAF7765E-301A-744D-B9B3-803A2B4A10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938" y="25003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32" name="Rectangle 48">
              <a:extLst>
                <a:ext uri="{FF2B5EF4-FFF2-40B4-BE49-F238E27FC236}">
                  <a16:creationId xmlns:a16="http://schemas.microsoft.com/office/drawing/2014/main" id="{FC9DCCBC-D6F1-C547-AF25-C7BE037E2B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450" y="24018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33" name="Rectangle 49">
              <a:extLst>
                <a:ext uri="{FF2B5EF4-FFF2-40B4-BE49-F238E27FC236}">
                  <a16:creationId xmlns:a16="http://schemas.microsoft.com/office/drawing/2014/main" id="{A3D65C49-7AE4-484B-AE3A-7EBE71DBEC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1600" y="25003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34" name="Rectangle 50">
              <a:extLst>
                <a:ext uri="{FF2B5EF4-FFF2-40B4-BE49-F238E27FC236}">
                  <a16:creationId xmlns:a16="http://schemas.microsoft.com/office/drawing/2014/main" id="{322561CF-C907-7548-9860-B753CD9D99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9113" y="24018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35" name="Rectangle 51">
              <a:extLst>
                <a:ext uri="{FF2B5EF4-FFF2-40B4-BE49-F238E27FC236}">
                  <a16:creationId xmlns:a16="http://schemas.microsoft.com/office/drawing/2014/main" id="{46143B83-8ED6-754C-8671-A76ECED8A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24003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36" name="Rectangle 52">
              <a:extLst>
                <a:ext uri="{FF2B5EF4-FFF2-40B4-BE49-F238E27FC236}">
                  <a16:creationId xmlns:a16="http://schemas.microsoft.com/office/drawing/2014/main" id="{44480271-A210-EE46-B944-3C8F6B8C9C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3263" y="25003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37" name="Rectangle 53">
              <a:extLst>
                <a:ext uri="{FF2B5EF4-FFF2-40B4-BE49-F238E27FC236}">
                  <a16:creationId xmlns:a16="http://schemas.microsoft.com/office/drawing/2014/main" id="{4B04B3A9-A6F9-3B44-95D7-D0368D913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2150" y="24003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38" name="Rectangle 54">
              <a:extLst>
                <a:ext uri="{FF2B5EF4-FFF2-40B4-BE49-F238E27FC236}">
                  <a16:creationId xmlns:a16="http://schemas.microsoft.com/office/drawing/2014/main" id="{4FCA07B2-15BF-F74E-B8AF-2958B30830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27051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39" name="Rectangle 55">
              <a:extLst>
                <a:ext uri="{FF2B5EF4-FFF2-40B4-BE49-F238E27FC236}">
                  <a16:creationId xmlns:a16="http://schemas.microsoft.com/office/drawing/2014/main" id="{0A5037B7-DADB-F640-A699-43D8BA5BD7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8113" y="24018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0" name="Rectangle 56">
              <a:extLst>
                <a:ext uri="{FF2B5EF4-FFF2-40B4-BE49-F238E27FC236}">
                  <a16:creationId xmlns:a16="http://schemas.microsoft.com/office/drawing/2014/main" id="{B19803F9-07B2-3348-B060-99A1E53B95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3800" y="27035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1" name="Rectangle 57">
              <a:extLst>
                <a:ext uri="{FF2B5EF4-FFF2-40B4-BE49-F238E27FC236}">
                  <a16:creationId xmlns:a16="http://schemas.microsoft.com/office/drawing/2014/main" id="{32EE4D17-E5BA-3547-A4D8-5DCE994BB5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200" y="27051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2" name="Rectangle 58">
              <a:extLst>
                <a:ext uri="{FF2B5EF4-FFF2-40B4-BE49-F238E27FC236}">
                  <a16:creationId xmlns:a16="http://schemas.microsoft.com/office/drawing/2014/main" id="{A3507202-9DC1-BC47-AA9B-D735B8E1B6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7950" y="28019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3" name="Rectangle 59">
              <a:extLst>
                <a:ext uri="{FF2B5EF4-FFF2-40B4-BE49-F238E27FC236}">
                  <a16:creationId xmlns:a16="http://schemas.microsoft.com/office/drawing/2014/main" id="{1B4C9E5C-65B3-F349-8B56-FCA03A7212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713" y="27035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4" name="Rectangle 60">
              <a:extLst>
                <a:ext uri="{FF2B5EF4-FFF2-40B4-BE49-F238E27FC236}">
                  <a16:creationId xmlns:a16="http://schemas.microsoft.com/office/drawing/2014/main" id="{B8DDCF99-C7ED-D04F-B6D6-5CBE6075B0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9863" y="28019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5" name="Rectangle 61">
              <a:extLst>
                <a:ext uri="{FF2B5EF4-FFF2-40B4-BE49-F238E27FC236}">
                  <a16:creationId xmlns:a16="http://schemas.microsoft.com/office/drawing/2014/main" id="{B0093F6E-2B03-F047-B1E4-B152C3C3B0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5788" y="27035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6" name="Rectangle 62">
              <a:extLst>
                <a:ext uri="{FF2B5EF4-FFF2-40B4-BE49-F238E27FC236}">
                  <a16:creationId xmlns:a16="http://schemas.microsoft.com/office/drawing/2014/main" id="{D699D753-3071-684D-8EEB-9F8B6E484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938" y="28019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7" name="Rectangle 63">
              <a:extLst>
                <a:ext uri="{FF2B5EF4-FFF2-40B4-BE49-F238E27FC236}">
                  <a16:creationId xmlns:a16="http://schemas.microsoft.com/office/drawing/2014/main" id="{B5057A43-66F4-8341-8E23-8F0B6814C7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450" y="27035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8" name="Rectangle 64">
              <a:extLst>
                <a:ext uri="{FF2B5EF4-FFF2-40B4-BE49-F238E27FC236}">
                  <a16:creationId xmlns:a16="http://schemas.microsoft.com/office/drawing/2014/main" id="{94FF1BCD-5BF0-2A49-96F9-667D4DEED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1600" y="28019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9" name="Rectangle 65">
              <a:extLst>
                <a:ext uri="{FF2B5EF4-FFF2-40B4-BE49-F238E27FC236}">
                  <a16:creationId xmlns:a16="http://schemas.microsoft.com/office/drawing/2014/main" id="{16E477E0-947C-DF41-9E18-98664880F3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9113" y="27035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50" name="Rectangle 66">
              <a:extLst>
                <a:ext uri="{FF2B5EF4-FFF2-40B4-BE49-F238E27FC236}">
                  <a16:creationId xmlns:a16="http://schemas.microsoft.com/office/drawing/2014/main" id="{6094583A-98A8-D644-A228-F07BA462C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27051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51" name="Rectangle 67">
              <a:extLst>
                <a:ext uri="{FF2B5EF4-FFF2-40B4-BE49-F238E27FC236}">
                  <a16:creationId xmlns:a16="http://schemas.microsoft.com/office/drawing/2014/main" id="{641182CB-2DAF-2547-B22E-63B36B0750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3263" y="28019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52" name="Rectangle 68">
              <a:extLst>
                <a:ext uri="{FF2B5EF4-FFF2-40B4-BE49-F238E27FC236}">
                  <a16:creationId xmlns:a16="http://schemas.microsoft.com/office/drawing/2014/main" id="{14036894-067B-654C-BEC3-B0A1577F91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2150" y="27051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53" name="Rectangle 69">
              <a:extLst>
                <a:ext uri="{FF2B5EF4-FFF2-40B4-BE49-F238E27FC236}">
                  <a16:creationId xmlns:a16="http://schemas.microsoft.com/office/drawing/2014/main" id="{60BDCD80-75F8-BA40-8CFE-CBAF8A1550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3014663"/>
              <a:ext cx="11113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54" name="Rectangle 70">
              <a:extLst>
                <a:ext uri="{FF2B5EF4-FFF2-40B4-BE49-F238E27FC236}">
                  <a16:creationId xmlns:a16="http://schemas.microsoft.com/office/drawing/2014/main" id="{F5F3A703-F8DF-374C-8ACC-D9E53DDDC2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8113" y="2703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55" name="Rectangle 71">
              <a:extLst>
                <a:ext uri="{FF2B5EF4-FFF2-40B4-BE49-F238E27FC236}">
                  <a16:creationId xmlns:a16="http://schemas.microsoft.com/office/drawing/2014/main" id="{039074B5-FBDD-6D40-9183-4C39BC38F9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3800" y="30083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56" name="Rectangle 72">
              <a:extLst>
                <a:ext uri="{FF2B5EF4-FFF2-40B4-BE49-F238E27FC236}">
                  <a16:creationId xmlns:a16="http://schemas.microsoft.com/office/drawing/2014/main" id="{684E6AB9-4B91-6348-8061-B03CF87D22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200" y="30146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57" name="Rectangle 73">
              <a:extLst>
                <a:ext uri="{FF2B5EF4-FFF2-40B4-BE49-F238E27FC236}">
                  <a16:creationId xmlns:a16="http://schemas.microsoft.com/office/drawing/2014/main" id="{3678622D-41A3-AC40-8C72-933C15B288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7950" y="31067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58" name="Rectangle 74">
              <a:extLst>
                <a:ext uri="{FF2B5EF4-FFF2-40B4-BE49-F238E27FC236}">
                  <a16:creationId xmlns:a16="http://schemas.microsoft.com/office/drawing/2014/main" id="{EDAB1AAA-0861-3B4B-AC06-6C6EB44607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713" y="30083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59" name="Rectangle 75">
              <a:extLst>
                <a:ext uri="{FF2B5EF4-FFF2-40B4-BE49-F238E27FC236}">
                  <a16:creationId xmlns:a16="http://schemas.microsoft.com/office/drawing/2014/main" id="{1A26D853-DF72-4845-AF80-72AD2C48D3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9863" y="31067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60" name="Rectangle 76">
              <a:extLst>
                <a:ext uri="{FF2B5EF4-FFF2-40B4-BE49-F238E27FC236}">
                  <a16:creationId xmlns:a16="http://schemas.microsoft.com/office/drawing/2014/main" id="{6A0DA77F-BA04-4D4F-86FC-008DA347C9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5788" y="30083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61" name="Rectangle 77">
              <a:extLst>
                <a:ext uri="{FF2B5EF4-FFF2-40B4-BE49-F238E27FC236}">
                  <a16:creationId xmlns:a16="http://schemas.microsoft.com/office/drawing/2014/main" id="{361C6C48-CEC2-1F43-855B-7C898789F1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938" y="31067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62" name="Rectangle 78">
              <a:extLst>
                <a:ext uri="{FF2B5EF4-FFF2-40B4-BE49-F238E27FC236}">
                  <a16:creationId xmlns:a16="http://schemas.microsoft.com/office/drawing/2014/main" id="{C1D55F49-C4BC-014E-8D86-FC275BA5A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450" y="30083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63" name="Rectangle 79">
              <a:extLst>
                <a:ext uri="{FF2B5EF4-FFF2-40B4-BE49-F238E27FC236}">
                  <a16:creationId xmlns:a16="http://schemas.microsoft.com/office/drawing/2014/main" id="{98ADD62D-8D2C-3F42-B6B3-5B3BBD5FF1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1600" y="31067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64" name="Rectangle 80">
              <a:extLst>
                <a:ext uri="{FF2B5EF4-FFF2-40B4-BE49-F238E27FC236}">
                  <a16:creationId xmlns:a16="http://schemas.microsoft.com/office/drawing/2014/main" id="{678F2DF2-2729-C54C-82F9-99756D0F88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9113" y="30083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65" name="Rectangle 81">
              <a:extLst>
                <a:ext uri="{FF2B5EF4-FFF2-40B4-BE49-F238E27FC236}">
                  <a16:creationId xmlns:a16="http://schemas.microsoft.com/office/drawing/2014/main" id="{A8A0B601-440F-F348-B313-1492C1460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30146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66" name="Rectangle 82">
              <a:extLst>
                <a:ext uri="{FF2B5EF4-FFF2-40B4-BE49-F238E27FC236}">
                  <a16:creationId xmlns:a16="http://schemas.microsoft.com/office/drawing/2014/main" id="{1FA8B5D7-F56E-E642-8D8D-EC7F69D99D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3263" y="31067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67" name="Rectangle 83">
              <a:extLst>
                <a:ext uri="{FF2B5EF4-FFF2-40B4-BE49-F238E27FC236}">
                  <a16:creationId xmlns:a16="http://schemas.microsoft.com/office/drawing/2014/main" id="{32F15F53-2FB8-5A48-9584-C58032A97E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2150" y="30146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68" name="Rectangle 84">
              <a:extLst>
                <a:ext uri="{FF2B5EF4-FFF2-40B4-BE49-F238E27FC236}">
                  <a16:creationId xmlns:a16="http://schemas.microsoft.com/office/drawing/2014/main" id="{425A3685-F86E-5444-90A4-AB3E91B11E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3352800"/>
              <a:ext cx="49688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69" name="Rectangle 85">
              <a:extLst>
                <a:ext uri="{FF2B5EF4-FFF2-40B4-BE49-F238E27FC236}">
                  <a16:creationId xmlns:a16="http://schemas.microsoft.com/office/drawing/2014/main" id="{49FE2FFD-876F-2140-A639-C17C4B8DA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8113" y="30083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5" name="Rectangle 2">
            <a:extLst>
              <a:ext uri="{FF2B5EF4-FFF2-40B4-BE49-F238E27FC236}">
                <a16:creationId xmlns:a16="http://schemas.microsoft.com/office/drawing/2014/main" id="{BF3F0B56-11F8-CC4E-A344-253FAE1CA614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2800" dirty="0">
                <a:ea typeface="+mj-ea"/>
                <a:cs typeface="+mj-cs"/>
              </a:rPr>
              <a:t>State table for the Moore-type serial adder FSM</a:t>
            </a:r>
          </a:p>
        </p:txBody>
      </p:sp>
      <p:sp>
        <p:nvSpPr>
          <p:cNvPr id="67587" name="TextBox 125">
            <a:extLst>
              <a:ext uri="{FF2B5EF4-FFF2-40B4-BE49-F238E27FC236}">
                <a16:creationId xmlns:a16="http://schemas.microsoft.com/office/drawing/2014/main" id="{0559686B-0667-674B-88A6-4A1DF1680C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295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6.45 from the textbook ]</a:t>
            </a:r>
          </a:p>
        </p:txBody>
      </p:sp>
    </p:spTree>
  </p:cSld>
  <p:clrMapOvr>
    <a:masterClrMapping/>
  </p:clrMapOvr>
  <p:transition/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609" name="Group 1">
            <a:extLst>
              <a:ext uri="{FF2B5EF4-FFF2-40B4-BE49-F238E27FC236}">
                <a16:creationId xmlns:a16="http://schemas.microsoft.com/office/drawing/2014/main" id="{CDBB43FB-C6ED-644B-9595-A67F1C9B090C}"/>
              </a:ext>
            </a:extLst>
          </p:cNvPr>
          <p:cNvGrpSpPr>
            <a:grpSpLocks/>
          </p:cNvGrpSpPr>
          <p:nvPr/>
        </p:nvGrpSpPr>
        <p:grpSpPr bwMode="auto">
          <a:xfrm>
            <a:off x="2997200" y="990600"/>
            <a:ext cx="4972050" cy="2374900"/>
            <a:chOff x="2082800" y="990600"/>
            <a:chExt cx="4972050" cy="2374900"/>
          </a:xfrm>
        </p:grpSpPr>
        <p:sp>
          <p:nvSpPr>
            <p:cNvPr id="68668" name="Rectangle 4">
              <a:extLst>
                <a:ext uri="{FF2B5EF4-FFF2-40B4-BE49-F238E27FC236}">
                  <a16:creationId xmlns:a16="http://schemas.microsoft.com/office/drawing/2014/main" id="{D44CECE9-9C36-4C4B-8361-F70CA93008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990600"/>
              <a:ext cx="4968875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9" name="Rectangle 5">
              <a:extLst>
                <a:ext uri="{FF2B5EF4-FFF2-40B4-BE49-F238E27FC236}">
                  <a16:creationId xmlns:a16="http://schemas.microsoft.com/office/drawing/2014/main" id="{261BA19A-9698-D148-96D6-ABAC8F8118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1019175"/>
              <a:ext cx="11113" cy="4651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0" name="Rectangle 6">
              <a:extLst>
                <a:ext uri="{FF2B5EF4-FFF2-40B4-BE49-F238E27FC236}">
                  <a16:creationId xmlns:a16="http://schemas.microsoft.com/office/drawing/2014/main" id="{2AE2EDF9-649B-8F4E-AEEC-98AD50E225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200" y="1019175"/>
              <a:ext cx="12700" cy="4651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1" name="Rectangle 7">
              <a:extLst>
                <a:ext uri="{FF2B5EF4-FFF2-40B4-BE49-F238E27FC236}">
                  <a16:creationId xmlns:a16="http://schemas.microsoft.com/office/drawing/2014/main" id="{5F35D367-8ABF-C944-8C66-FB28C59E9E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9963" y="1208088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2" name="Rectangle 8">
              <a:extLst>
                <a:ext uri="{FF2B5EF4-FFF2-40B4-BE49-F238E27FC236}">
                  <a16:creationId xmlns:a16="http://schemas.microsoft.com/office/drawing/2014/main" id="{9B7A7AD5-152C-B44F-B21F-24DEEF1613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1019175"/>
              <a:ext cx="12700" cy="4651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3" name="Rectangle 9">
              <a:extLst>
                <a:ext uri="{FF2B5EF4-FFF2-40B4-BE49-F238E27FC236}">
                  <a16:creationId xmlns:a16="http://schemas.microsoft.com/office/drawing/2014/main" id="{1F5119B8-4F07-E842-9A86-44192733C2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3050" y="1117600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4" name="Rectangle 10">
              <a:extLst>
                <a:ext uri="{FF2B5EF4-FFF2-40B4-BE49-F238E27FC236}">
                  <a16:creationId xmlns:a16="http://schemas.microsoft.com/office/drawing/2014/main" id="{AF31ADF4-8302-D04A-842F-E623F64AD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2150" y="1019175"/>
              <a:ext cx="12700" cy="4651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5" name="Rectangle 11">
              <a:extLst>
                <a:ext uri="{FF2B5EF4-FFF2-40B4-BE49-F238E27FC236}">
                  <a16:creationId xmlns:a16="http://schemas.microsoft.com/office/drawing/2014/main" id="{F241F357-0B43-EA42-9F0A-B00313F1F1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200" y="1471613"/>
              <a:ext cx="2913063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6" name="Rectangle 12">
              <a:extLst>
                <a:ext uri="{FF2B5EF4-FFF2-40B4-BE49-F238E27FC236}">
                  <a16:creationId xmlns:a16="http://schemas.microsoft.com/office/drawing/2014/main" id="{337E6699-7E52-394D-9B42-3F8E21FF0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1484313"/>
              <a:ext cx="11113" cy="4587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7" name="Rectangle 13">
              <a:extLst>
                <a:ext uri="{FF2B5EF4-FFF2-40B4-BE49-F238E27FC236}">
                  <a16:creationId xmlns:a16="http://schemas.microsoft.com/office/drawing/2014/main" id="{F9B90E79-434A-654E-A2E3-EA2EB0C70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7600" y="12080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8" name="Rectangle 14">
              <a:extLst>
                <a:ext uri="{FF2B5EF4-FFF2-40B4-BE49-F238E27FC236}">
                  <a16:creationId xmlns:a16="http://schemas.microsoft.com/office/drawing/2014/main" id="{2E98DED3-8719-B945-A7D4-CFD0ED4607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200" y="1484313"/>
              <a:ext cx="12700" cy="4587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9" name="Rectangle 15">
              <a:extLst>
                <a:ext uri="{FF2B5EF4-FFF2-40B4-BE49-F238E27FC236}">
                  <a16:creationId xmlns:a16="http://schemas.microsoft.com/office/drawing/2014/main" id="{EF0103A4-EB38-F240-87B7-9FE58D4E3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9663" y="14890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80" name="Rectangle 16">
              <a:extLst>
                <a:ext uri="{FF2B5EF4-FFF2-40B4-BE49-F238E27FC236}">
                  <a16:creationId xmlns:a16="http://schemas.microsoft.com/office/drawing/2014/main" id="{76A40E34-5C7A-8F45-BB32-27A19A0C2B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8350" y="158115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8681" name="Rectangle 17">
              <a:extLst>
                <a:ext uri="{FF2B5EF4-FFF2-40B4-BE49-F238E27FC236}">
                  <a16:creationId xmlns:a16="http://schemas.microsoft.com/office/drawing/2014/main" id="{C7C226B3-E554-3247-8BE3-B0F6DDE6B7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4738" y="1581150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82" name="Rectangle 18">
              <a:extLst>
                <a:ext uri="{FF2B5EF4-FFF2-40B4-BE49-F238E27FC236}">
                  <a16:creationId xmlns:a16="http://schemas.microsoft.com/office/drawing/2014/main" id="{A1A53AFA-FDDA-A943-8A81-EDCE8F3538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3250" y="158115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83" name="Rectangle 19">
              <a:extLst>
                <a:ext uri="{FF2B5EF4-FFF2-40B4-BE49-F238E27FC236}">
                  <a16:creationId xmlns:a16="http://schemas.microsoft.com/office/drawing/2014/main" id="{02CAD283-C42D-0E4F-AB1A-5288FAC9C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1738" y="158115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84" name="Rectangle 20">
              <a:extLst>
                <a:ext uri="{FF2B5EF4-FFF2-40B4-BE49-F238E27FC236}">
                  <a16:creationId xmlns:a16="http://schemas.microsoft.com/office/drawing/2014/main" id="{59FE2503-9658-AE4A-9948-06D27900D9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1484313"/>
              <a:ext cx="12700" cy="4587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85" name="Rectangle 21">
              <a:extLst>
                <a:ext uri="{FF2B5EF4-FFF2-40B4-BE49-F238E27FC236}">
                  <a16:creationId xmlns:a16="http://schemas.microsoft.com/office/drawing/2014/main" id="{163C1FFE-ED30-C641-8A15-3A869FC11B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0225" y="158115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86" name="Rectangle 22">
              <a:extLst>
                <a:ext uri="{FF2B5EF4-FFF2-40B4-BE49-F238E27FC236}">
                  <a16:creationId xmlns:a16="http://schemas.microsoft.com/office/drawing/2014/main" id="{3FA1695F-EEB5-2540-A490-2BD5A5A28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2150" y="1484313"/>
              <a:ext cx="12700" cy="4587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87" name="Rectangle 23">
              <a:extLst>
                <a:ext uri="{FF2B5EF4-FFF2-40B4-BE49-F238E27FC236}">
                  <a16:creationId xmlns:a16="http://schemas.microsoft.com/office/drawing/2014/main" id="{D861D00C-5B03-F54F-8B83-06097631BA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1930400"/>
              <a:ext cx="49688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88" name="Rectangle 24">
              <a:extLst>
                <a:ext uri="{FF2B5EF4-FFF2-40B4-BE49-F238E27FC236}">
                  <a16:creationId xmlns:a16="http://schemas.microsoft.com/office/drawing/2014/main" id="{A3A2483E-FBCC-6D49-B25B-B5C84D989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1943100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89" name="Rectangle 25">
              <a:extLst>
                <a:ext uri="{FF2B5EF4-FFF2-40B4-BE49-F238E27FC236}">
                  <a16:creationId xmlns:a16="http://schemas.microsoft.com/office/drawing/2014/main" id="{5982AE34-53F1-B743-9268-70C318922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7000" y="1581150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8690" name="Rectangle 26">
              <a:extLst>
                <a:ext uri="{FF2B5EF4-FFF2-40B4-BE49-F238E27FC236}">
                  <a16:creationId xmlns:a16="http://schemas.microsoft.com/office/drawing/2014/main" id="{4C3141A3-FD08-984D-8F40-C4DDA3F52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3800" y="205105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91" name="Rectangle 27">
              <a:extLst>
                <a:ext uri="{FF2B5EF4-FFF2-40B4-BE49-F238E27FC236}">
                  <a16:creationId xmlns:a16="http://schemas.microsoft.com/office/drawing/2014/main" id="{97E5E898-4257-4441-9EF4-1BC389DDD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200" y="194310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92" name="Rectangle 28">
              <a:extLst>
                <a:ext uri="{FF2B5EF4-FFF2-40B4-BE49-F238E27FC236}">
                  <a16:creationId xmlns:a16="http://schemas.microsoft.com/office/drawing/2014/main" id="{5B09F46B-8E1E-554D-B8D1-7D13BDFC9E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7950" y="21494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93" name="Rectangle 29">
              <a:extLst>
                <a:ext uri="{FF2B5EF4-FFF2-40B4-BE49-F238E27FC236}">
                  <a16:creationId xmlns:a16="http://schemas.microsoft.com/office/drawing/2014/main" id="{5DF475C2-57A1-1647-8020-0E794868C0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713" y="205105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94" name="Rectangle 30">
              <a:extLst>
                <a:ext uri="{FF2B5EF4-FFF2-40B4-BE49-F238E27FC236}">
                  <a16:creationId xmlns:a16="http://schemas.microsoft.com/office/drawing/2014/main" id="{52F6068E-7B66-4E4B-8BFA-08A14831C2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9863" y="21494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95" name="Rectangle 31">
              <a:extLst>
                <a:ext uri="{FF2B5EF4-FFF2-40B4-BE49-F238E27FC236}">
                  <a16:creationId xmlns:a16="http://schemas.microsoft.com/office/drawing/2014/main" id="{8D74AD99-25AC-C249-A713-E0375D47A9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5788" y="205105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96" name="Rectangle 32">
              <a:extLst>
                <a:ext uri="{FF2B5EF4-FFF2-40B4-BE49-F238E27FC236}">
                  <a16:creationId xmlns:a16="http://schemas.microsoft.com/office/drawing/2014/main" id="{0DA9976A-799E-FD43-9E63-1777D7F6BB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938" y="21494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97" name="Rectangle 33">
              <a:extLst>
                <a:ext uri="{FF2B5EF4-FFF2-40B4-BE49-F238E27FC236}">
                  <a16:creationId xmlns:a16="http://schemas.microsoft.com/office/drawing/2014/main" id="{DB3A9EC9-6E11-A541-8250-34391DED7C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450" y="205105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98" name="Rectangle 34">
              <a:extLst>
                <a:ext uri="{FF2B5EF4-FFF2-40B4-BE49-F238E27FC236}">
                  <a16:creationId xmlns:a16="http://schemas.microsoft.com/office/drawing/2014/main" id="{ECF14537-01A0-9247-B868-02B53683EB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1600" y="21494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99" name="Rectangle 35">
              <a:extLst>
                <a:ext uri="{FF2B5EF4-FFF2-40B4-BE49-F238E27FC236}">
                  <a16:creationId xmlns:a16="http://schemas.microsoft.com/office/drawing/2014/main" id="{C1A98F4F-6D3F-BF45-B6A0-09356D61BE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9113" y="205105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00" name="Rectangle 36">
              <a:extLst>
                <a:ext uri="{FF2B5EF4-FFF2-40B4-BE49-F238E27FC236}">
                  <a16:creationId xmlns:a16="http://schemas.microsoft.com/office/drawing/2014/main" id="{B1D0D8D4-D6D1-6749-8012-02F455B53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194310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01" name="Rectangle 37">
              <a:extLst>
                <a:ext uri="{FF2B5EF4-FFF2-40B4-BE49-F238E27FC236}">
                  <a16:creationId xmlns:a16="http://schemas.microsoft.com/office/drawing/2014/main" id="{9DA66688-4FD7-5144-8B8A-FA8C2D44BA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3263" y="21494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02" name="Rectangle 38">
              <a:extLst>
                <a:ext uri="{FF2B5EF4-FFF2-40B4-BE49-F238E27FC236}">
                  <a16:creationId xmlns:a16="http://schemas.microsoft.com/office/drawing/2014/main" id="{23A7DFDD-B143-1347-9440-DDDBBBE43B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2150" y="194310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03" name="Rectangle 39">
              <a:extLst>
                <a:ext uri="{FF2B5EF4-FFF2-40B4-BE49-F238E27FC236}">
                  <a16:creationId xmlns:a16="http://schemas.microsoft.com/office/drawing/2014/main" id="{565EFD4D-59EB-5648-8917-F3AE483BC6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24003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04" name="Rectangle 40">
              <a:extLst>
                <a:ext uri="{FF2B5EF4-FFF2-40B4-BE49-F238E27FC236}">
                  <a16:creationId xmlns:a16="http://schemas.microsoft.com/office/drawing/2014/main" id="{4442F8D9-330D-604E-8EB1-43BF5CC9C9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8113" y="205105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05" name="Rectangle 41">
              <a:extLst>
                <a:ext uri="{FF2B5EF4-FFF2-40B4-BE49-F238E27FC236}">
                  <a16:creationId xmlns:a16="http://schemas.microsoft.com/office/drawing/2014/main" id="{12684760-FD60-CD43-8CF9-E7C1DB75CB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3800" y="24018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06" name="Rectangle 42">
              <a:extLst>
                <a:ext uri="{FF2B5EF4-FFF2-40B4-BE49-F238E27FC236}">
                  <a16:creationId xmlns:a16="http://schemas.microsoft.com/office/drawing/2014/main" id="{41C0C53E-3DAA-8840-9E28-2941760FF7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200" y="24003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07" name="Rectangle 43">
              <a:extLst>
                <a:ext uri="{FF2B5EF4-FFF2-40B4-BE49-F238E27FC236}">
                  <a16:creationId xmlns:a16="http://schemas.microsoft.com/office/drawing/2014/main" id="{980829D4-9793-4C42-A097-6D490B090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7950" y="25003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08" name="Rectangle 44">
              <a:extLst>
                <a:ext uri="{FF2B5EF4-FFF2-40B4-BE49-F238E27FC236}">
                  <a16:creationId xmlns:a16="http://schemas.microsoft.com/office/drawing/2014/main" id="{10A7E8B4-7712-6741-9330-8CE5D68260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713" y="24018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09" name="Rectangle 45">
              <a:extLst>
                <a:ext uri="{FF2B5EF4-FFF2-40B4-BE49-F238E27FC236}">
                  <a16:creationId xmlns:a16="http://schemas.microsoft.com/office/drawing/2014/main" id="{A5747A84-62AF-0D42-BE24-3215F6F8E7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9863" y="25003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10" name="Rectangle 46">
              <a:extLst>
                <a:ext uri="{FF2B5EF4-FFF2-40B4-BE49-F238E27FC236}">
                  <a16:creationId xmlns:a16="http://schemas.microsoft.com/office/drawing/2014/main" id="{A7F6FBCC-2909-984B-86E8-A0EB05ED88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5788" y="24018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11" name="Rectangle 47">
              <a:extLst>
                <a:ext uri="{FF2B5EF4-FFF2-40B4-BE49-F238E27FC236}">
                  <a16:creationId xmlns:a16="http://schemas.microsoft.com/office/drawing/2014/main" id="{3D9C5368-05CD-1D42-A0E9-A32A6CA9C9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938" y="25003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12" name="Rectangle 48">
              <a:extLst>
                <a:ext uri="{FF2B5EF4-FFF2-40B4-BE49-F238E27FC236}">
                  <a16:creationId xmlns:a16="http://schemas.microsoft.com/office/drawing/2014/main" id="{1A51DECE-F7BC-EC4E-8E95-83CEA41672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450" y="24018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13" name="Rectangle 49">
              <a:extLst>
                <a:ext uri="{FF2B5EF4-FFF2-40B4-BE49-F238E27FC236}">
                  <a16:creationId xmlns:a16="http://schemas.microsoft.com/office/drawing/2014/main" id="{97FD7873-E2AE-6B4D-9D74-00E48E991A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1600" y="25003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14" name="Rectangle 50">
              <a:extLst>
                <a:ext uri="{FF2B5EF4-FFF2-40B4-BE49-F238E27FC236}">
                  <a16:creationId xmlns:a16="http://schemas.microsoft.com/office/drawing/2014/main" id="{E1F9C2A0-696E-2449-BC7F-2C68BE0C48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9113" y="24018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15" name="Rectangle 51">
              <a:extLst>
                <a:ext uri="{FF2B5EF4-FFF2-40B4-BE49-F238E27FC236}">
                  <a16:creationId xmlns:a16="http://schemas.microsoft.com/office/drawing/2014/main" id="{F6C19CB4-D2E4-8F46-AE70-407BC78E66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24003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16" name="Rectangle 52">
              <a:extLst>
                <a:ext uri="{FF2B5EF4-FFF2-40B4-BE49-F238E27FC236}">
                  <a16:creationId xmlns:a16="http://schemas.microsoft.com/office/drawing/2014/main" id="{068D9A02-2BED-8348-9DBF-6B38C64FA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3263" y="25003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17" name="Rectangle 53">
              <a:extLst>
                <a:ext uri="{FF2B5EF4-FFF2-40B4-BE49-F238E27FC236}">
                  <a16:creationId xmlns:a16="http://schemas.microsoft.com/office/drawing/2014/main" id="{0654BF6F-2C13-0949-A07B-90658966B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2150" y="24003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18" name="Rectangle 54">
              <a:extLst>
                <a:ext uri="{FF2B5EF4-FFF2-40B4-BE49-F238E27FC236}">
                  <a16:creationId xmlns:a16="http://schemas.microsoft.com/office/drawing/2014/main" id="{8A22C51D-C050-664C-BB7A-BD736BA44A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27051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19" name="Rectangle 55">
              <a:extLst>
                <a:ext uri="{FF2B5EF4-FFF2-40B4-BE49-F238E27FC236}">
                  <a16:creationId xmlns:a16="http://schemas.microsoft.com/office/drawing/2014/main" id="{1F442967-088E-094D-9CB5-0A318A7B1C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8113" y="24018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20" name="Rectangle 56">
              <a:extLst>
                <a:ext uri="{FF2B5EF4-FFF2-40B4-BE49-F238E27FC236}">
                  <a16:creationId xmlns:a16="http://schemas.microsoft.com/office/drawing/2014/main" id="{40D53304-FBB0-1441-A239-EFB1850696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3800" y="27035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21" name="Rectangle 57">
              <a:extLst>
                <a:ext uri="{FF2B5EF4-FFF2-40B4-BE49-F238E27FC236}">
                  <a16:creationId xmlns:a16="http://schemas.microsoft.com/office/drawing/2014/main" id="{1BCDF9E2-F9D2-8246-84D4-AC09B59F02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200" y="27051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22" name="Rectangle 58">
              <a:extLst>
                <a:ext uri="{FF2B5EF4-FFF2-40B4-BE49-F238E27FC236}">
                  <a16:creationId xmlns:a16="http://schemas.microsoft.com/office/drawing/2014/main" id="{834B5117-2784-6941-93D9-2BB5066700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7950" y="28019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23" name="Rectangle 59">
              <a:extLst>
                <a:ext uri="{FF2B5EF4-FFF2-40B4-BE49-F238E27FC236}">
                  <a16:creationId xmlns:a16="http://schemas.microsoft.com/office/drawing/2014/main" id="{55F6656B-5FAD-E14B-8438-0949C44A1D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713" y="27035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24" name="Rectangle 60">
              <a:extLst>
                <a:ext uri="{FF2B5EF4-FFF2-40B4-BE49-F238E27FC236}">
                  <a16:creationId xmlns:a16="http://schemas.microsoft.com/office/drawing/2014/main" id="{E60697A0-CA9C-F748-8176-E63C57E871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9863" y="28019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25" name="Rectangle 61">
              <a:extLst>
                <a:ext uri="{FF2B5EF4-FFF2-40B4-BE49-F238E27FC236}">
                  <a16:creationId xmlns:a16="http://schemas.microsoft.com/office/drawing/2014/main" id="{F2D4A92C-DC4E-4E41-B8AF-2C6EA0F5E8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5788" y="27035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26" name="Rectangle 62">
              <a:extLst>
                <a:ext uri="{FF2B5EF4-FFF2-40B4-BE49-F238E27FC236}">
                  <a16:creationId xmlns:a16="http://schemas.microsoft.com/office/drawing/2014/main" id="{5142BAB5-BD98-2E40-BC2A-6CA0A3C24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938" y="28019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27" name="Rectangle 63">
              <a:extLst>
                <a:ext uri="{FF2B5EF4-FFF2-40B4-BE49-F238E27FC236}">
                  <a16:creationId xmlns:a16="http://schemas.microsoft.com/office/drawing/2014/main" id="{C859E7BA-5977-3447-BC38-9E4CB57A51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450" y="27035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28" name="Rectangle 64">
              <a:extLst>
                <a:ext uri="{FF2B5EF4-FFF2-40B4-BE49-F238E27FC236}">
                  <a16:creationId xmlns:a16="http://schemas.microsoft.com/office/drawing/2014/main" id="{22551DC4-924D-F64A-9572-4E2D3840A6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1600" y="28019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29" name="Rectangle 65">
              <a:extLst>
                <a:ext uri="{FF2B5EF4-FFF2-40B4-BE49-F238E27FC236}">
                  <a16:creationId xmlns:a16="http://schemas.microsoft.com/office/drawing/2014/main" id="{E862ADFF-7ACA-8245-8EC8-01EB19902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9113" y="27035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30" name="Rectangle 66">
              <a:extLst>
                <a:ext uri="{FF2B5EF4-FFF2-40B4-BE49-F238E27FC236}">
                  <a16:creationId xmlns:a16="http://schemas.microsoft.com/office/drawing/2014/main" id="{96B163FB-BC8C-6B44-B6C3-9824B896C1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27051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31" name="Rectangle 67">
              <a:extLst>
                <a:ext uri="{FF2B5EF4-FFF2-40B4-BE49-F238E27FC236}">
                  <a16:creationId xmlns:a16="http://schemas.microsoft.com/office/drawing/2014/main" id="{07B26041-2FDC-B64C-B2BC-7AE376A38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3263" y="28019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32" name="Rectangle 68">
              <a:extLst>
                <a:ext uri="{FF2B5EF4-FFF2-40B4-BE49-F238E27FC236}">
                  <a16:creationId xmlns:a16="http://schemas.microsoft.com/office/drawing/2014/main" id="{71ED2E90-B931-A340-B763-BF8D103BB3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2150" y="27051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33" name="Rectangle 69">
              <a:extLst>
                <a:ext uri="{FF2B5EF4-FFF2-40B4-BE49-F238E27FC236}">
                  <a16:creationId xmlns:a16="http://schemas.microsoft.com/office/drawing/2014/main" id="{8AB879DF-90A6-8241-8561-B88DD5EC19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3014663"/>
              <a:ext cx="11113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34" name="Rectangle 70">
              <a:extLst>
                <a:ext uri="{FF2B5EF4-FFF2-40B4-BE49-F238E27FC236}">
                  <a16:creationId xmlns:a16="http://schemas.microsoft.com/office/drawing/2014/main" id="{06F0CA58-A8EA-2F4D-9A90-B72AB4B2BD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8113" y="2703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35" name="Rectangle 71">
              <a:extLst>
                <a:ext uri="{FF2B5EF4-FFF2-40B4-BE49-F238E27FC236}">
                  <a16:creationId xmlns:a16="http://schemas.microsoft.com/office/drawing/2014/main" id="{87657388-4A2F-FC41-9A17-003B439D37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3800" y="30083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36" name="Rectangle 72">
              <a:extLst>
                <a:ext uri="{FF2B5EF4-FFF2-40B4-BE49-F238E27FC236}">
                  <a16:creationId xmlns:a16="http://schemas.microsoft.com/office/drawing/2014/main" id="{90B337EA-5560-E44D-B430-912B0A8AA3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200" y="30146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37" name="Rectangle 73">
              <a:extLst>
                <a:ext uri="{FF2B5EF4-FFF2-40B4-BE49-F238E27FC236}">
                  <a16:creationId xmlns:a16="http://schemas.microsoft.com/office/drawing/2014/main" id="{788FF297-77C9-E94A-ACB6-DBE5F95C3F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7950" y="31067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38" name="Rectangle 74">
              <a:extLst>
                <a:ext uri="{FF2B5EF4-FFF2-40B4-BE49-F238E27FC236}">
                  <a16:creationId xmlns:a16="http://schemas.microsoft.com/office/drawing/2014/main" id="{62495C28-9738-9945-9932-6FFE6D4920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713" y="30083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39" name="Rectangle 75">
              <a:extLst>
                <a:ext uri="{FF2B5EF4-FFF2-40B4-BE49-F238E27FC236}">
                  <a16:creationId xmlns:a16="http://schemas.microsoft.com/office/drawing/2014/main" id="{832B7403-F720-DF46-80D4-E60B8A054A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9863" y="31067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40" name="Rectangle 76">
              <a:extLst>
                <a:ext uri="{FF2B5EF4-FFF2-40B4-BE49-F238E27FC236}">
                  <a16:creationId xmlns:a16="http://schemas.microsoft.com/office/drawing/2014/main" id="{D1A539CC-A54C-014A-88A4-3F8409795A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5788" y="30083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41" name="Rectangle 77">
              <a:extLst>
                <a:ext uri="{FF2B5EF4-FFF2-40B4-BE49-F238E27FC236}">
                  <a16:creationId xmlns:a16="http://schemas.microsoft.com/office/drawing/2014/main" id="{A9D277A3-D1E0-994F-9403-7E99EE17A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938" y="31067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42" name="Rectangle 78">
              <a:extLst>
                <a:ext uri="{FF2B5EF4-FFF2-40B4-BE49-F238E27FC236}">
                  <a16:creationId xmlns:a16="http://schemas.microsoft.com/office/drawing/2014/main" id="{6B724BAF-E692-D44C-AEBF-29C8A1EF7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450" y="30083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43" name="Rectangle 79">
              <a:extLst>
                <a:ext uri="{FF2B5EF4-FFF2-40B4-BE49-F238E27FC236}">
                  <a16:creationId xmlns:a16="http://schemas.microsoft.com/office/drawing/2014/main" id="{5FD2289C-E397-9F40-A014-4F338F3973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1600" y="31067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44" name="Rectangle 80">
              <a:extLst>
                <a:ext uri="{FF2B5EF4-FFF2-40B4-BE49-F238E27FC236}">
                  <a16:creationId xmlns:a16="http://schemas.microsoft.com/office/drawing/2014/main" id="{286D14EB-2C9A-0E4D-9A2B-D2572ED16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9113" y="30083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45" name="Rectangle 81">
              <a:extLst>
                <a:ext uri="{FF2B5EF4-FFF2-40B4-BE49-F238E27FC236}">
                  <a16:creationId xmlns:a16="http://schemas.microsoft.com/office/drawing/2014/main" id="{F4EA21FF-49FF-9443-AA38-30B68B3AB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30146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46" name="Rectangle 82">
              <a:extLst>
                <a:ext uri="{FF2B5EF4-FFF2-40B4-BE49-F238E27FC236}">
                  <a16:creationId xmlns:a16="http://schemas.microsoft.com/office/drawing/2014/main" id="{FEE16CB7-E7F6-0A45-BB5A-D85CFAC330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3263" y="31067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47" name="Rectangle 83">
              <a:extLst>
                <a:ext uri="{FF2B5EF4-FFF2-40B4-BE49-F238E27FC236}">
                  <a16:creationId xmlns:a16="http://schemas.microsoft.com/office/drawing/2014/main" id="{0BA47B4E-EA88-BA4C-9663-AECAE6FFAB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2150" y="30146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48" name="Rectangle 84">
              <a:extLst>
                <a:ext uri="{FF2B5EF4-FFF2-40B4-BE49-F238E27FC236}">
                  <a16:creationId xmlns:a16="http://schemas.microsoft.com/office/drawing/2014/main" id="{EC0A60FE-B1A8-0F43-BD25-16DD513772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3352800"/>
              <a:ext cx="49688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49" name="Rectangle 85">
              <a:extLst>
                <a:ext uri="{FF2B5EF4-FFF2-40B4-BE49-F238E27FC236}">
                  <a16:creationId xmlns:a16="http://schemas.microsoft.com/office/drawing/2014/main" id="{0BBB4C0F-EE31-EB4C-9A54-AB5A4DC48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8113" y="30083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5" name="Rectangle 2">
            <a:extLst>
              <a:ext uri="{FF2B5EF4-FFF2-40B4-BE49-F238E27FC236}">
                <a16:creationId xmlns:a16="http://schemas.microsoft.com/office/drawing/2014/main" id="{46214AC2-F843-8A44-9AED-68EC5748C09A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2800" dirty="0">
                <a:ea typeface="+mj-ea"/>
                <a:cs typeface="+mj-cs"/>
              </a:rPr>
              <a:t>State table for the Moore-type serial adder FSM</a:t>
            </a:r>
          </a:p>
        </p:txBody>
      </p:sp>
      <p:sp>
        <p:nvSpPr>
          <p:cNvPr id="68611" name="TextBox 125">
            <a:extLst>
              <a:ext uri="{FF2B5EF4-FFF2-40B4-BE49-F238E27FC236}">
                <a16:creationId xmlns:a16="http://schemas.microsoft.com/office/drawing/2014/main" id="{543EE4A0-861B-D94C-9FE2-C5AD342DBF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4201" y="6477001"/>
            <a:ext cx="309721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6.45 &amp; 6.46 from the textbook ]</a:t>
            </a:r>
          </a:p>
        </p:txBody>
      </p:sp>
      <p:grpSp>
        <p:nvGrpSpPr>
          <p:cNvPr id="68612" name="Group 2">
            <a:extLst>
              <a:ext uri="{FF2B5EF4-FFF2-40B4-BE49-F238E27FC236}">
                <a16:creationId xmlns:a16="http://schemas.microsoft.com/office/drawing/2014/main" id="{D555AD4F-59C1-6E4B-93B0-A75515ABA916}"/>
              </a:ext>
            </a:extLst>
          </p:cNvPr>
          <p:cNvGrpSpPr>
            <a:grpSpLocks/>
          </p:cNvGrpSpPr>
          <p:nvPr/>
        </p:nvGrpSpPr>
        <p:grpSpPr bwMode="auto">
          <a:xfrm>
            <a:off x="2992438" y="3703638"/>
            <a:ext cx="5008562" cy="2773362"/>
            <a:chOff x="2078038" y="3703638"/>
            <a:chExt cx="5008562" cy="2773362"/>
          </a:xfrm>
        </p:grpSpPr>
        <p:sp>
          <p:nvSpPr>
            <p:cNvPr id="68613" name="Rectangle 4">
              <a:extLst>
                <a:ext uri="{FF2B5EF4-FFF2-40B4-BE49-F238E27FC236}">
                  <a16:creationId xmlns:a16="http://schemas.microsoft.com/office/drawing/2014/main" id="{CDA3B6EA-C0CD-674A-B262-98B0E32FCA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3438" y="3703638"/>
              <a:ext cx="4979987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14" name="Rectangle 5">
              <a:extLst>
                <a:ext uri="{FF2B5EF4-FFF2-40B4-BE49-F238E27FC236}">
                  <a16:creationId xmlns:a16="http://schemas.microsoft.com/office/drawing/2014/main" id="{FC54AC14-CD7D-8C47-9D62-55509BCCC5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8038" y="3727450"/>
              <a:ext cx="11112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15" name="Rectangle 6">
              <a:extLst>
                <a:ext uri="{FF2B5EF4-FFF2-40B4-BE49-F238E27FC236}">
                  <a16:creationId xmlns:a16="http://schemas.microsoft.com/office/drawing/2014/main" id="{EAEF2ACF-A748-5341-8556-2BAA032B51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1663" y="37274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16" name="Rectangle 7">
              <a:extLst>
                <a:ext uri="{FF2B5EF4-FFF2-40B4-BE49-F238E27FC236}">
                  <a16:creationId xmlns:a16="http://schemas.microsoft.com/office/drawing/2014/main" id="{FD34D524-CECB-D54B-ACA8-38351F2E2F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6313" y="3973513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17" name="Rectangle 8">
              <a:extLst>
                <a:ext uri="{FF2B5EF4-FFF2-40B4-BE49-F238E27FC236}">
                  <a16:creationId xmlns:a16="http://schemas.microsoft.com/office/drawing/2014/main" id="{387A0A1A-F61F-7240-B2CD-52AAB99CA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9488" y="37274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18" name="Rectangle 9">
              <a:extLst>
                <a:ext uri="{FF2B5EF4-FFF2-40B4-BE49-F238E27FC236}">
                  <a16:creationId xmlns:a16="http://schemas.microsoft.com/office/drawing/2014/main" id="{E8928656-1D09-A342-9CFF-3939A06AE3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3900" y="37274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19" name="Rectangle 10">
              <a:extLst>
                <a:ext uri="{FF2B5EF4-FFF2-40B4-BE49-F238E27FC236}">
                  <a16:creationId xmlns:a16="http://schemas.microsoft.com/office/drawing/2014/main" id="{2F133C63-3739-0E49-AF52-6C40809605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1663" y="41830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20" name="Rectangle 11">
              <a:extLst>
                <a:ext uri="{FF2B5EF4-FFF2-40B4-BE49-F238E27FC236}">
                  <a16:creationId xmlns:a16="http://schemas.microsoft.com/office/drawing/2014/main" id="{B099A950-EC36-F34D-81C6-BF2A8CC5F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8038" y="41957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21" name="Rectangle 12">
              <a:extLst>
                <a:ext uri="{FF2B5EF4-FFF2-40B4-BE49-F238E27FC236}">
                  <a16:creationId xmlns:a16="http://schemas.microsoft.com/office/drawing/2014/main" id="{06350685-96A8-884F-8C29-03042D7F9C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7338" y="3830638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22" name="Rectangle 13">
              <a:extLst>
                <a:ext uri="{FF2B5EF4-FFF2-40B4-BE49-F238E27FC236}">
                  <a16:creationId xmlns:a16="http://schemas.microsoft.com/office/drawing/2014/main" id="{517C9252-3578-FE4E-9A87-21D4705188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1663" y="41957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23" name="Rectangle 14">
              <a:extLst>
                <a:ext uri="{FF2B5EF4-FFF2-40B4-BE49-F238E27FC236}">
                  <a16:creationId xmlns:a16="http://schemas.microsoft.com/office/drawing/2014/main" id="{B4C4894C-112E-7147-9A03-4EA9D64464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6013" y="4297363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24" name="Rectangle 15">
              <a:extLst>
                <a:ext uri="{FF2B5EF4-FFF2-40B4-BE49-F238E27FC236}">
                  <a16:creationId xmlns:a16="http://schemas.microsoft.com/office/drawing/2014/main" id="{105DE23F-A593-EF4F-B211-E2CFAAEF4D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4063" y="42957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8625" name="Rectangle 16">
              <a:extLst>
                <a:ext uri="{FF2B5EF4-FFF2-40B4-BE49-F238E27FC236}">
                  <a16:creationId xmlns:a16="http://schemas.microsoft.com/office/drawing/2014/main" id="{FF895C51-4516-A042-AB8D-B5AEA366E8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450" y="4297363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26" name="Rectangle 17">
              <a:extLst>
                <a:ext uri="{FF2B5EF4-FFF2-40B4-BE49-F238E27FC236}">
                  <a16:creationId xmlns:a16="http://schemas.microsoft.com/office/drawing/2014/main" id="{C2ECDA7C-AA04-EB47-BAA5-BD431A513E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9438" y="42973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27" name="Rectangle 18">
              <a:extLst>
                <a:ext uri="{FF2B5EF4-FFF2-40B4-BE49-F238E27FC236}">
                  <a16:creationId xmlns:a16="http://schemas.microsoft.com/office/drawing/2014/main" id="{E9D2FF48-E992-6642-8368-06051A74B5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6975" y="42973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28" name="Rectangle 19">
              <a:extLst>
                <a:ext uri="{FF2B5EF4-FFF2-40B4-BE49-F238E27FC236}">
                  <a16:creationId xmlns:a16="http://schemas.microsoft.com/office/drawing/2014/main" id="{C2DDFEDB-BC32-0549-8AD4-E6A1541C6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9488" y="41957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29" name="Rectangle 20">
              <a:extLst>
                <a:ext uri="{FF2B5EF4-FFF2-40B4-BE49-F238E27FC236}">
                  <a16:creationId xmlns:a16="http://schemas.microsoft.com/office/drawing/2014/main" id="{CA6AAC2A-F781-6D48-B704-66DF1FB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1338" y="42973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30" name="Rectangle 21">
              <a:extLst>
                <a:ext uri="{FF2B5EF4-FFF2-40B4-BE49-F238E27FC236}">
                  <a16:creationId xmlns:a16="http://schemas.microsoft.com/office/drawing/2014/main" id="{A2611ECC-E1D7-7145-AEE4-A22863CCCA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3900" y="41957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31" name="Rectangle 22">
              <a:extLst>
                <a:ext uri="{FF2B5EF4-FFF2-40B4-BE49-F238E27FC236}">
                  <a16:creationId xmlns:a16="http://schemas.microsoft.com/office/drawing/2014/main" id="{E154AE93-2AEF-3143-B2F7-55D7B001E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1663" y="46402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32" name="Rectangle 23">
              <a:extLst>
                <a:ext uri="{FF2B5EF4-FFF2-40B4-BE49-F238E27FC236}">
                  <a16:creationId xmlns:a16="http://schemas.microsoft.com/office/drawing/2014/main" id="{65257EB6-1BE7-D64E-BF41-FD5925CA0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8038" y="4652963"/>
              <a:ext cx="11112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33" name="Rectangle 24">
              <a:extLst>
                <a:ext uri="{FF2B5EF4-FFF2-40B4-BE49-F238E27FC236}">
                  <a16:creationId xmlns:a16="http://schemas.microsoft.com/office/drawing/2014/main" id="{DF441D9B-AA01-DF49-9EBE-A0FFC6B69F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9825" y="42052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34" name="Rectangle 25">
              <a:extLst>
                <a:ext uri="{FF2B5EF4-FFF2-40B4-BE49-F238E27FC236}">
                  <a16:creationId xmlns:a16="http://schemas.microsoft.com/office/drawing/2014/main" id="{6A63E7C2-682A-204C-9EA7-09BE12FF52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4425" y="460533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8635" name="Rectangle 26">
              <a:extLst>
                <a:ext uri="{FF2B5EF4-FFF2-40B4-BE49-F238E27FC236}">
                  <a16:creationId xmlns:a16="http://schemas.microsoft.com/office/drawing/2014/main" id="{94623834-3168-5B44-A3F4-DF893AB4E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8250" y="47037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36" name="Rectangle 27">
              <a:extLst>
                <a:ext uri="{FF2B5EF4-FFF2-40B4-BE49-F238E27FC236}">
                  <a16:creationId xmlns:a16="http://schemas.microsoft.com/office/drawing/2014/main" id="{23249622-3832-2541-B848-E8FBB3BE71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0963" y="460533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8637" name="Rectangle 28">
              <a:extLst>
                <a:ext uri="{FF2B5EF4-FFF2-40B4-BE49-F238E27FC236}">
                  <a16:creationId xmlns:a16="http://schemas.microsoft.com/office/drawing/2014/main" id="{45188733-34E1-9D4B-829C-E16A108913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1663" y="46529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38" name="Rectangle 29">
              <a:extLst>
                <a:ext uri="{FF2B5EF4-FFF2-40B4-BE49-F238E27FC236}">
                  <a16:creationId xmlns:a16="http://schemas.microsoft.com/office/drawing/2014/main" id="{BBC53E48-8E14-464B-8363-9DE5E1BEE9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6375" y="47037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39" name="Rectangle 30">
              <a:extLst>
                <a:ext uri="{FF2B5EF4-FFF2-40B4-BE49-F238E27FC236}">
                  <a16:creationId xmlns:a16="http://schemas.microsoft.com/office/drawing/2014/main" id="{129B8EA3-4C52-6B4E-A5B5-D1AE7F34B9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4988" y="47513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8640" name="Rectangle 31">
              <a:extLst>
                <a:ext uri="{FF2B5EF4-FFF2-40B4-BE49-F238E27FC236}">
                  <a16:creationId xmlns:a16="http://schemas.microsoft.com/office/drawing/2014/main" id="{458C37DF-C773-AC40-82DD-170153CCC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038" y="48482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41" name="Rectangle 32">
              <a:extLst>
                <a:ext uri="{FF2B5EF4-FFF2-40B4-BE49-F238E27FC236}">
                  <a16:creationId xmlns:a16="http://schemas.microsoft.com/office/drawing/2014/main" id="{42B9F7F3-FCBA-B24A-B5F8-EC5CA66844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5338" y="47513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8642" name="Rectangle 33">
              <a:extLst>
                <a:ext uri="{FF2B5EF4-FFF2-40B4-BE49-F238E27FC236}">
                  <a16:creationId xmlns:a16="http://schemas.microsoft.com/office/drawing/2014/main" id="{30974ED4-5902-9542-9AC8-0420570F0B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9488" y="46529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43" name="Rectangle 34">
              <a:extLst>
                <a:ext uri="{FF2B5EF4-FFF2-40B4-BE49-F238E27FC236}">
                  <a16:creationId xmlns:a16="http://schemas.microsoft.com/office/drawing/2014/main" id="{09E48852-13EF-2242-B0EF-9C92E13B1B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1388" y="48482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44" name="Rectangle 35">
              <a:extLst>
                <a:ext uri="{FF2B5EF4-FFF2-40B4-BE49-F238E27FC236}">
                  <a16:creationId xmlns:a16="http://schemas.microsoft.com/office/drawing/2014/main" id="{A52DE243-58DF-6D42-AFB8-CF45E80947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3900" y="46529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45" name="Rectangle 36">
              <a:extLst>
                <a:ext uri="{FF2B5EF4-FFF2-40B4-BE49-F238E27FC236}">
                  <a16:creationId xmlns:a16="http://schemas.microsoft.com/office/drawing/2014/main" id="{AE27252A-2682-5548-B9F7-6F7A163B3C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3438" y="5095875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46" name="Rectangle 37">
              <a:extLst>
                <a:ext uri="{FF2B5EF4-FFF2-40B4-BE49-F238E27FC236}">
                  <a16:creationId xmlns:a16="http://schemas.microsoft.com/office/drawing/2014/main" id="{9F2D1708-4542-1045-A800-2BD1F8211A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8038" y="5111750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47" name="Rectangle 38">
              <a:extLst>
                <a:ext uri="{FF2B5EF4-FFF2-40B4-BE49-F238E27FC236}">
                  <a16:creationId xmlns:a16="http://schemas.microsoft.com/office/drawing/2014/main" id="{1D8BF1B6-C5EF-4344-AF85-42E13B9188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0338" y="460533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8648" name="Rectangle 39">
              <a:extLst>
                <a:ext uri="{FF2B5EF4-FFF2-40B4-BE49-F238E27FC236}">
                  <a16:creationId xmlns:a16="http://schemas.microsoft.com/office/drawing/2014/main" id="{8ABE0C83-4A74-AB41-A616-5E89FCC88D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1663" y="5111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49" name="Rectangle 40">
              <a:extLst>
                <a:ext uri="{FF2B5EF4-FFF2-40B4-BE49-F238E27FC236}">
                  <a16:creationId xmlns:a16="http://schemas.microsoft.com/office/drawing/2014/main" id="{4920181A-3FDE-5A4E-9E3A-10FB546E2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2213" y="52117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50" name="Rectangle 46">
              <a:extLst>
                <a:ext uri="{FF2B5EF4-FFF2-40B4-BE49-F238E27FC236}">
                  <a16:creationId xmlns:a16="http://schemas.microsoft.com/office/drawing/2014/main" id="{973D26E8-CC70-8347-8282-818B115165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9488" y="5111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51" name="Rectangle 48">
              <a:extLst>
                <a:ext uri="{FF2B5EF4-FFF2-40B4-BE49-F238E27FC236}">
                  <a16:creationId xmlns:a16="http://schemas.microsoft.com/office/drawing/2014/main" id="{2DAE8801-3B54-5A48-9D8A-A25BE48769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3900" y="5111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52" name="Rectangle 49">
              <a:extLst>
                <a:ext uri="{FF2B5EF4-FFF2-40B4-BE49-F238E27FC236}">
                  <a16:creationId xmlns:a16="http://schemas.microsoft.com/office/drawing/2014/main" id="{94DDC364-19A6-7A40-B0A8-4D600C12FB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8038" y="55133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53" name="Rectangle 51">
              <a:extLst>
                <a:ext uri="{FF2B5EF4-FFF2-40B4-BE49-F238E27FC236}">
                  <a16:creationId xmlns:a16="http://schemas.microsoft.com/office/drawing/2014/main" id="{86DA0398-5F64-E84D-966C-463C52A256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1663" y="5513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54" name="Rectangle 52">
              <a:extLst>
                <a:ext uri="{FF2B5EF4-FFF2-40B4-BE49-F238E27FC236}">
                  <a16:creationId xmlns:a16="http://schemas.microsoft.com/office/drawing/2014/main" id="{715CE826-2277-434A-BCB6-AA48DFCF6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2213" y="55133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55" name="Rectangle 58">
              <a:extLst>
                <a:ext uri="{FF2B5EF4-FFF2-40B4-BE49-F238E27FC236}">
                  <a16:creationId xmlns:a16="http://schemas.microsoft.com/office/drawing/2014/main" id="{BF97BB7B-B6BF-264B-9554-5C740B0AAD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9488" y="5513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56" name="Rectangle 60">
              <a:extLst>
                <a:ext uri="{FF2B5EF4-FFF2-40B4-BE49-F238E27FC236}">
                  <a16:creationId xmlns:a16="http://schemas.microsoft.com/office/drawing/2014/main" id="{E2D1FE2D-5FE6-ED41-807B-F635097449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3900" y="5513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57" name="Rectangle 61">
              <a:extLst>
                <a:ext uri="{FF2B5EF4-FFF2-40B4-BE49-F238E27FC236}">
                  <a16:creationId xmlns:a16="http://schemas.microsoft.com/office/drawing/2014/main" id="{EFE30AFA-2ADC-D045-95C7-7A78035736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8038" y="58181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58" name="Rectangle 63">
              <a:extLst>
                <a:ext uri="{FF2B5EF4-FFF2-40B4-BE49-F238E27FC236}">
                  <a16:creationId xmlns:a16="http://schemas.microsoft.com/office/drawing/2014/main" id="{450535F3-DBB2-D14D-9928-852DC55F96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1663" y="5818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59" name="Rectangle 64">
              <a:extLst>
                <a:ext uri="{FF2B5EF4-FFF2-40B4-BE49-F238E27FC236}">
                  <a16:creationId xmlns:a16="http://schemas.microsoft.com/office/drawing/2014/main" id="{F533C9D7-ABB0-0E4E-B28B-D00FD98C8F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2213" y="58166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0" name="Rectangle 70">
              <a:extLst>
                <a:ext uri="{FF2B5EF4-FFF2-40B4-BE49-F238E27FC236}">
                  <a16:creationId xmlns:a16="http://schemas.microsoft.com/office/drawing/2014/main" id="{7A1C20FD-2423-F840-AF68-39B3C25D8D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9488" y="5818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1" name="Rectangle 72">
              <a:extLst>
                <a:ext uri="{FF2B5EF4-FFF2-40B4-BE49-F238E27FC236}">
                  <a16:creationId xmlns:a16="http://schemas.microsoft.com/office/drawing/2014/main" id="{E5B301B2-B443-E740-8AFE-90D15C8E20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3900" y="5818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2" name="Rectangle 73">
              <a:extLst>
                <a:ext uri="{FF2B5EF4-FFF2-40B4-BE49-F238E27FC236}">
                  <a16:creationId xmlns:a16="http://schemas.microsoft.com/office/drawing/2014/main" id="{CBB1AA54-655D-A647-98C2-3A59E86047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8038" y="6127750"/>
              <a:ext cx="11112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3" name="Rectangle 75">
              <a:extLst>
                <a:ext uri="{FF2B5EF4-FFF2-40B4-BE49-F238E27FC236}">
                  <a16:creationId xmlns:a16="http://schemas.microsoft.com/office/drawing/2014/main" id="{937F0E33-F871-AE4F-9FD4-5CFF61C934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1663" y="61277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4" name="Rectangle 76">
              <a:extLst>
                <a:ext uri="{FF2B5EF4-FFF2-40B4-BE49-F238E27FC236}">
                  <a16:creationId xmlns:a16="http://schemas.microsoft.com/office/drawing/2014/main" id="{6DDB5104-0ECF-9540-8ECD-062D5BD145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2213" y="61214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5" name="Rectangle 82">
              <a:extLst>
                <a:ext uri="{FF2B5EF4-FFF2-40B4-BE49-F238E27FC236}">
                  <a16:creationId xmlns:a16="http://schemas.microsoft.com/office/drawing/2014/main" id="{CFBBF387-959F-AF4A-9D02-3103D556C0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9488" y="61277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6" name="Rectangle 84">
              <a:extLst>
                <a:ext uri="{FF2B5EF4-FFF2-40B4-BE49-F238E27FC236}">
                  <a16:creationId xmlns:a16="http://schemas.microsoft.com/office/drawing/2014/main" id="{9F90C912-F4C7-B645-8CFF-F942E36C45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3900" y="61277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7" name="Rectangle 85">
              <a:extLst>
                <a:ext uri="{FF2B5EF4-FFF2-40B4-BE49-F238E27FC236}">
                  <a16:creationId xmlns:a16="http://schemas.microsoft.com/office/drawing/2014/main" id="{6B20B29C-536A-7540-9F09-01077D090E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3438" y="6464300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633" name="Group 1">
            <a:extLst>
              <a:ext uri="{FF2B5EF4-FFF2-40B4-BE49-F238E27FC236}">
                <a16:creationId xmlns:a16="http://schemas.microsoft.com/office/drawing/2014/main" id="{CCE52CC0-2A9F-D94B-B1E8-B80B68AF6FD7}"/>
              </a:ext>
            </a:extLst>
          </p:cNvPr>
          <p:cNvGrpSpPr>
            <a:grpSpLocks/>
          </p:cNvGrpSpPr>
          <p:nvPr/>
        </p:nvGrpSpPr>
        <p:grpSpPr bwMode="auto">
          <a:xfrm>
            <a:off x="2997200" y="990600"/>
            <a:ext cx="4972050" cy="2374900"/>
            <a:chOff x="2082800" y="990600"/>
            <a:chExt cx="4972050" cy="2374900"/>
          </a:xfrm>
        </p:grpSpPr>
        <p:sp>
          <p:nvSpPr>
            <p:cNvPr id="69720" name="Rectangle 4">
              <a:extLst>
                <a:ext uri="{FF2B5EF4-FFF2-40B4-BE49-F238E27FC236}">
                  <a16:creationId xmlns:a16="http://schemas.microsoft.com/office/drawing/2014/main" id="{572AF3DA-82DD-BD4B-9465-DA8791AF6B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990600"/>
              <a:ext cx="4968875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21" name="Rectangle 5">
              <a:extLst>
                <a:ext uri="{FF2B5EF4-FFF2-40B4-BE49-F238E27FC236}">
                  <a16:creationId xmlns:a16="http://schemas.microsoft.com/office/drawing/2014/main" id="{F83AABCF-014B-EF46-8F66-9D482B8858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1019175"/>
              <a:ext cx="11113" cy="4651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22" name="Rectangle 6">
              <a:extLst>
                <a:ext uri="{FF2B5EF4-FFF2-40B4-BE49-F238E27FC236}">
                  <a16:creationId xmlns:a16="http://schemas.microsoft.com/office/drawing/2014/main" id="{2DE68164-9115-9742-8C04-8FCF1B40C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200" y="1019175"/>
              <a:ext cx="12700" cy="4651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23" name="Rectangle 7">
              <a:extLst>
                <a:ext uri="{FF2B5EF4-FFF2-40B4-BE49-F238E27FC236}">
                  <a16:creationId xmlns:a16="http://schemas.microsoft.com/office/drawing/2014/main" id="{E17F01B3-487A-C640-B1A5-91987C9614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9963" y="1208088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24" name="Rectangle 8">
              <a:extLst>
                <a:ext uri="{FF2B5EF4-FFF2-40B4-BE49-F238E27FC236}">
                  <a16:creationId xmlns:a16="http://schemas.microsoft.com/office/drawing/2014/main" id="{D9DF3D74-6BCE-9C4E-B571-1472E90E1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1019175"/>
              <a:ext cx="12700" cy="4651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25" name="Rectangle 9">
              <a:extLst>
                <a:ext uri="{FF2B5EF4-FFF2-40B4-BE49-F238E27FC236}">
                  <a16:creationId xmlns:a16="http://schemas.microsoft.com/office/drawing/2014/main" id="{B3ECC7D3-5F5D-EA44-9A69-FAA93EC25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3050" y="1117600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26" name="Rectangle 10">
              <a:extLst>
                <a:ext uri="{FF2B5EF4-FFF2-40B4-BE49-F238E27FC236}">
                  <a16:creationId xmlns:a16="http://schemas.microsoft.com/office/drawing/2014/main" id="{76FF273D-1392-1B40-BFAA-8A1C13EFA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2150" y="1019175"/>
              <a:ext cx="12700" cy="4651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27" name="Rectangle 11">
              <a:extLst>
                <a:ext uri="{FF2B5EF4-FFF2-40B4-BE49-F238E27FC236}">
                  <a16:creationId xmlns:a16="http://schemas.microsoft.com/office/drawing/2014/main" id="{326BE408-3A81-9A46-81CA-70FC9DDC5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200" y="1471613"/>
              <a:ext cx="2913063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28" name="Rectangle 12">
              <a:extLst>
                <a:ext uri="{FF2B5EF4-FFF2-40B4-BE49-F238E27FC236}">
                  <a16:creationId xmlns:a16="http://schemas.microsoft.com/office/drawing/2014/main" id="{602CD1AD-A181-2E49-85BE-D6FBA7A64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1484313"/>
              <a:ext cx="11113" cy="4587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29" name="Rectangle 13">
              <a:extLst>
                <a:ext uri="{FF2B5EF4-FFF2-40B4-BE49-F238E27FC236}">
                  <a16:creationId xmlns:a16="http://schemas.microsoft.com/office/drawing/2014/main" id="{B9AF4BA5-9154-944E-88FA-916656B087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7600" y="12080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30" name="Rectangle 14">
              <a:extLst>
                <a:ext uri="{FF2B5EF4-FFF2-40B4-BE49-F238E27FC236}">
                  <a16:creationId xmlns:a16="http://schemas.microsoft.com/office/drawing/2014/main" id="{A332C6AB-9B9D-734F-82A9-BC3086425A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200" y="1484313"/>
              <a:ext cx="12700" cy="4587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31" name="Rectangle 15">
              <a:extLst>
                <a:ext uri="{FF2B5EF4-FFF2-40B4-BE49-F238E27FC236}">
                  <a16:creationId xmlns:a16="http://schemas.microsoft.com/office/drawing/2014/main" id="{D399A644-EF27-4240-868C-120E060704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9663" y="14890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32" name="Rectangle 16">
              <a:extLst>
                <a:ext uri="{FF2B5EF4-FFF2-40B4-BE49-F238E27FC236}">
                  <a16:creationId xmlns:a16="http://schemas.microsoft.com/office/drawing/2014/main" id="{14E146CA-C568-074B-987A-7459A12EAD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8350" y="158115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9733" name="Rectangle 17">
              <a:extLst>
                <a:ext uri="{FF2B5EF4-FFF2-40B4-BE49-F238E27FC236}">
                  <a16:creationId xmlns:a16="http://schemas.microsoft.com/office/drawing/2014/main" id="{064C6974-6F43-2142-9FEB-632F7FDFA1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4738" y="1581150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34" name="Rectangle 18">
              <a:extLst>
                <a:ext uri="{FF2B5EF4-FFF2-40B4-BE49-F238E27FC236}">
                  <a16:creationId xmlns:a16="http://schemas.microsoft.com/office/drawing/2014/main" id="{94DF53E1-D0C0-0440-ACC5-32ACB010F0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3250" y="158115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35" name="Rectangle 19">
              <a:extLst>
                <a:ext uri="{FF2B5EF4-FFF2-40B4-BE49-F238E27FC236}">
                  <a16:creationId xmlns:a16="http://schemas.microsoft.com/office/drawing/2014/main" id="{44E7D05F-C8BD-4E42-AD18-0B733CA59E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1738" y="158115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36" name="Rectangle 20">
              <a:extLst>
                <a:ext uri="{FF2B5EF4-FFF2-40B4-BE49-F238E27FC236}">
                  <a16:creationId xmlns:a16="http://schemas.microsoft.com/office/drawing/2014/main" id="{F661A75A-5EE2-9C44-945B-B6D1A8E92E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1484313"/>
              <a:ext cx="12700" cy="4587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37" name="Rectangle 21">
              <a:extLst>
                <a:ext uri="{FF2B5EF4-FFF2-40B4-BE49-F238E27FC236}">
                  <a16:creationId xmlns:a16="http://schemas.microsoft.com/office/drawing/2014/main" id="{018C52D2-798D-2F40-8A28-55973EBAFE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0225" y="158115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38" name="Rectangle 22">
              <a:extLst>
                <a:ext uri="{FF2B5EF4-FFF2-40B4-BE49-F238E27FC236}">
                  <a16:creationId xmlns:a16="http://schemas.microsoft.com/office/drawing/2014/main" id="{4E730518-AEF4-454D-A911-F370DC12F3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2150" y="1484313"/>
              <a:ext cx="12700" cy="4587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39" name="Rectangle 23">
              <a:extLst>
                <a:ext uri="{FF2B5EF4-FFF2-40B4-BE49-F238E27FC236}">
                  <a16:creationId xmlns:a16="http://schemas.microsoft.com/office/drawing/2014/main" id="{6FAB10D3-B9A3-B64F-B339-07487A4515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1930400"/>
              <a:ext cx="49688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40" name="Rectangle 24">
              <a:extLst>
                <a:ext uri="{FF2B5EF4-FFF2-40B4-BE49-F238E27FC236}">
                  <a16:creationId xmlns:a16="http://schemas.microsoft.com/office/drawing/2014/main" id="{1233A5B9-BD25-364E-AA24-26FFE8F42A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1943100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41" name="Rectangle 25">
              <a:extLst>
                <a:ext uri="{FF2B5EF4-FFF2-40B4-BE49-F238E27FC236}">
                  <a16:creationId xmlns:a16="http://schemas.microsoft.com/office/drawing/2014/main" id="{884C5DEE-BBF4-3E40-8130-9932A2A830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7000" y="1581150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9742" name="Rectangle 26">
              <a:extLst>
                <a:ext uri="{FF2B5EF4-FFF2-40B4-BE49-F238E27FC236}">
                  <a16:creationId xmlns:a16="http://schemas.microsoft.com/office/drawing/2014/main" id="{C0BB1CCD-9B29-F74E-AD24-9F09B301BD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3800" y="205105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43" name="Rectangle 27">
              <a:extLst>
                <a:ext uri="{FF2B5EF4-FFF2-40B4-BE49-F238E27FC236}">
                  <a16:creationId xmlns:a16="http://schemas.microsoft.com/office/drawing/2014/main" id="{C054AC48-DE42-CB4A-87D8-6FA543DA3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200" y="194310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44" name="Rectangle 28">
              <a:extLst>
                <a:ext uri="{FF2B5EF4-FFF2-40B4-BE49-F238E27FC236}">
                  <a16:creationId xmlns:a16="http://schemas.microsoft.com/office/drawing/2014/main" id="{6FC12D5A-6CBA-B444-8B32-E01729A5E2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7950" y="21494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45" name="Rectangle 29">
              <a:extLst>
                <a:ext uri="{FF2B5EF4-FFF2-40B4-BE49-F238E27FC236}">
                  <a16:creationId xmlns:a16="http://schemas.microsoft.com/office/drawing/2014/main" id="{5CD2CFC1-BEC9-8C48-9490-457A709199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713" y="205105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46" name="Rectangle 30">
              <a:extLst>
                <a:ext uri="{FF2B5EF4-FFF2-40B4-BE49-F238E27FC236}">
                  <a16:creationId xmlns:a16="http://schemas.microsoft.com/office/drawing/2014/main" id="{AB6158C4-3D2E-484E-B8F9-E4E1FF78E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9863" y="21494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47" name="Rectangle 31">
              <a:extLst>
                <a:ext uri="{FF2B5EF4-FFF2-40B4-BE49-F238E27FC236}">
                  <a16:creationId xmlns:a16="http://schemas.microsoft.com/office/drawing/2014/main" id="{E697D654-88AA-284E-9707-0CF837F858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5788" y="205105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48" name="Rectangle 32">
              <a:extLst>
                <a:ext uri="{FF2B5EF4-FFF2-40B4-BE49-F238E27FC236}">
                  <a16:creationId xmlns:a16="http://schemas.microsoft.com/office/drawing/2014/main" id="{5E3B6F8C-D88D-9C43-AE82-B682DFBB2C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938" y="21494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49" name="Rectangle 33">
              <a:extLst>
                <a:ext uri="{FF2B5EF4-FFF2-40B4-BE49-F238E27FC236}">
                  <a16:creationId xmlns:a16="http://schemas.microsoft.com/office/drawing/2014/main" id="{7ABFE3A9-1067-9143-8879-DF988561D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450" y="205105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50" name="Rectangle 34">
              <a:extLst>
                <a:ext uri="{FF2B5EF4-FFF2-40B4-BE49-F238E27FC236}">
                  <a16:creationId xmlns:a16="http://schemas.microsoft.com/office/drawing/2014/main" id="{07931483-80B4-934E-B0B1-D251DED6F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1600" y="21494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51" name="Rectangle 35">
              <a:extLst>
                <a:ext uri="{FF2B5EF4-FFF2-40B4-BE49-F238E27FC236}">
                  <a16:creationId xmlns:a16="http://schemas.microsoft.com/office/drawing/2014/main" id="{8762A3DC-29D1-414B-9554-B5C4E2D2B4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9113" y="205105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52" name="Rectangle 36">
              <a:extLst>
                <a:ext uri="{FF2B5EF4-FFF2-40B4-BE49-F238E27FC236}">
                  <a16:creationId xmlns:a16="http://schemas.microsoft.com/office/drawing/2014/main" id="{E9BFB9C9-3F99-0447-B344-209FBE79EC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194310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53" name="Rectangle 37">
              <a:extLst>
                <a:ext uri="{FF2B5EF4-FFF2-40B4-BE49-F238E27FC236}">
                  <a16:creationId xmlns:a16="http://schemas.microsoft.com/office/drawing/2014/main" id="{C8431426-8FF7-F54D-95AE-6CC2E0FBD6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3263" y="21494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54" name="Rectangle 38">
              <a:extLst>
                <a:ext uri="{FF2B5EF4-FFF2-40B4-BE49-F238E27FC236}">
                  <a16:creationId xmlns:a16="http://schemas.microsoft.com/office/drawing/2014/main" id="{421882E4-50D8-7146-86C4-D63BDE43C4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2150" y="194310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55" name="Rectangle 39">
              <a:extLst>
                <a:ext uri="{FF2B5EF4-FFF2-40B4-BE49-F238E27FC236}">
                  <a16:creationId xmlns:a16="http://schemas.microsoft.com/office/drawing/2014/main" id="{CF543113-0984-7F42-BA00-63CC3765DE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24003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56" name="Rectangle 40">
              <a:extLst>
                <a:ext uri="{FF2B5EF4-FFF2-40B4-BE49-F238E27FC236}">
                  <a16:creationId xmlns:a16="http://schemas.microsoft.com/office/drawing/2014/main" id="{90B80587-E85B-8446-96E3-155BD90B1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8113" y="205105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57" name="Rectangle 41">
              <a:extLst>
                <a:ext uri="{FF2B5EF4-FFF2-40B4-BE49-F238E27FC236}">
                  <a16:creationId xmlns:a16="http://schemas.microsoft.com/office/drawing/2014/main" id="{5D0DC398-DDB4-9F43-AAC1-561B858C05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3800" y="24018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58" name="Rectangle 42">
              <a:extLst>
                <a:ext uri="{FF2B5EF4-FFF2-40B4-BE49-F238E27FC236}">
                  <a16:creationId xmlns:a16="http://schemas.microsoft.com/office/drawing/2014/main" id="{81FBE3E6-7DC1-1144-8688-DBAD4A4CA1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200" y="24003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59" name="Rectangle 43">
              <a:extLst>
                <a:ext uri="{FF2B5EF4-FFF2-40B4-BE49-F238E27FC236}">
                  <a16:creationId xmlns:a16="http://schemas.microsoft.com/office/drawing/2014/main" id="{7C475A3B-F465-8E43-A08D-3410E68DA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7950" y="25003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60" name="Rectangle 44">
              <a:extLst>
                <a:ext uri="{FF2B5EF4-FFF2-40B4-BE49-F238E27FC236}">
                  <a16:creationId xmlns:a16="http://schemas.microsoft.com/office/drawing/2014/main" id="{48F9ED49-1024-EA40-A616-E05698E626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713" y="24018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61" name="Rectangle 45">
              <a:extLst>
                <a:ext uri="{FF2B5EF4-FFF2-40B4-BE49-F238E27FC236}">
                  <a16:creationId xmlns:a16="http://schemas.microsoft.com/office/drawing/2014/main" id="{A2B5437B-A2B5-E744-B0BE-B0948D7FE1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9863" y="25003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62" name="Rectangle 46">
              <a:extLst>
                <a:ext uri="{FF2B5EF4-FFF2-40B4-BE49-F238E27FC236}">
                  <a16:creationId xmlns:a16="http://schemas.microsoft.com/office/drawing/2014/main" id="{12B15D27-FEC7-BB4E-A7A7-BC73F05750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5788" y="24018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63" name="Rectangle 47">
              <a:extLst>
                <a:ext uri="{FF2B5EF4-FFF2-40B4-BE49-F238E27FC236}">
                  <a16:creationId xmlns:a16="http://schemas.microsoft.com/office/drawing/2014/main" id="{1CBC5793-12B0-AC49-A65E-1C38280F38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938" y="25003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64" name="Rectangle 48">
              <a:extLst>
                <a:ext uri="{FF2B5EF4-FFF2-40B4-BE49-F238E27FC236}">
                  <a16:creationId xmlns:a16="http://schemas.microsoft.com/office/drawing/2014/main" id="{75930466-AFEA-A241-88BC-D519C555A8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450" y="24018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65" name="Rectangle 49">
              <a:extLst>
                <a:ext uri="{FF2B5EF4-FFF2-40B4-BE49-F238E27FC236}">
                  <a16:creationId xmlns:a16="http://schemas.microsoft.com/office/drawing/2014/main" id="{65BFAB74-31F1-474C-B0B9-010EDA1A4A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1600" y="25003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66" name="Rectangle 50">
              <a:extLst>
                <a:ext uri="{FF2B5EF4-FFF2-40B4-BE49-F238E27FC236}">
                  <a16:creationId xmlns:a16="http://schemas.microsoft.com/office/drawing/2014/main" id="{A52C64B1-37C6-0745-AF8E-7B11F1A1F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9113" y="24018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67" name="Rectangle 51">
              <a:extLst>
                <a:ext uri="{FF2B5EF4-FFF2-40B4-BE49-F238E27FC236}">
                  <a16:creationId xmlns:a16="http://schemas.microsoft.com/office/drawing/2014/main" id="{99E12302-C082-4743-BB33-CDB8BD506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24003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68" name="Rectangle 52">
              <a:extLst>
                <a:ext uri="{FF2B5EF4-FFF2-40B4-BE49-F238E27FC236}">
                  <a16:creationId xmlns:a16="http://schemas.microsoft.com/office/drawing/2014/main" id="{594372D8-E01D-904E-8398-DFDAEE7F3C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3263" y="25003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69" name="Rectangle 53">
              <a:extLst>
                <a:ext uri="{FF2B5EF4-FFF2-40B4-BE49-F238E27FC236}">
                  <a16:creationId xmlns:a16="http://schemas.microsoft.com/office/drawing/2014/main" id="{7B83CFF9-B30B-C244-9340-C55819CB02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2150" y="24003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70" name="Rectangle 54">
              <a:extLst>
                <a:ext uri="{FF2B5EF4-FFF2-40B4-BE49-F238E27FC236}">
                  <a16:creationId xmlns:a16="http://schemas.microsoft.com/office/drawing/2014/main" id="{96851496-B794-E747-8BC1-26A7C669B8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27051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71" name="Rectangle 55">
              <a:extLst>
                <a:ext uri="{FF2B5EF4-FFF2-40B4-BE49-F238E27FC236}">
                  <a16:creationId xmlns:a16="http://schemas.microsoft.com/office/drawing/2014/main" id="{CD44AAE5-2291-8B42-877B-33E205D45E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8113" y="24018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72" name="Rectangle 56">
              <a:extLst>
                <a:ext uri="{FF2B5EF4-FFF2-40B4-BE49-F238E27FC236}">
                  <a16:creationId xmlns:a16="http://schemas.microsoft.com/office/drawing/2014/main" id="{E153F06A-4D5F-1E49-9E22-B93A7D1BCE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3800" y="27035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73" name="Rectangle 57">
              <a:extLst>
                <a:ext uri="{FF2B5EF4-FFF2-40B4-BE49-F238E27FC236}">
                  <a16:creationId xmlns:a16="http://schemas.microsoft.com/office/drawing/2014/main" id="{F266439D-C204-F94E-B054-421420155A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200" y="27051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74" name="Rectangle 58">
              <a:extLst>
                <a:ext uri="{FF2B5EF4-FFF2-40B4-BE49-F238E27FC236}">
                  <a16:creationId xmlns:a16="http://schemas.microsoft.com/office/drawing/2014/main" id="{1B52CE44-D878-5B4E-9361-CD2E901623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7950" y="28019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75" name="Rectangle 59">
              <a:extLst>
                <a:ext uri="{FF2B5EF4-FFF2-40B4-BE49-F238E27FC236}">
                  <a16:creationId xmlns:a16="http://schemas.microsoft.com/office/drawing/2014/main" id="{6B22CF08-5EFE-D74A-8CD9-53A7E186E2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713" y="27035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76" name="Rectangle 60">
              <a:extLst>
                <a:ext uri="{FF2B5EF4-FFF2-40B4-BE49-F238E27FC236}">
                  <a16:creationId xmlns:a16="http://schemas.microsoft.com/office/drawing/2014/main" id="{1A39D90C-8E5F-7946-8843-73BB170C80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9863" y="28019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77" name="Rectangle 61">
              <a:extLst>
                <a:ext uri="{FF2B5EF4-FFF2-40B4-BE49-F238E27FC236}">
                  <a16:creationId xmlns:a16="http://schemas.microsoft.com/office/drawing/2014/main" id="{A6B4394A-B5D9-524C-AD0E-3D8CE97CE7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5788" y="27035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78" name="Rectangle 62">
              <a:extLst>
                <a:ext uri="{FF2B5EF4-FFF2-40B4-BE49-F238E27FC236}">
                  <a16:creationId xmlns:a16="http://schemas.microsoft.com/office/drawing/2014/main" id="{3682709B-AB77-6145-8497-2D102CC96F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938" y="28019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79" name="Rectangle 63">
              <a:extLst>
                <a:ext uri="{FF2B5EF4-FFF2-40B4-BE49-F238E27FC236}">
                  <a16:creationId xmlns:a16="http://schemas.microsoft.com/office/drawing/2014/main" id="{9789702E-7409-7E4E-B865-D1963AE74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450" y="27035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80" name="Rectangle 64">
              <a:extLst>
                <a:ext uri="{FF2B5EF4-FFF2-40B4-BE49-F238E27FC236}">
                  <a16:creationId xmlns:a16="http://schemas.microsoft.com/office/drawing/2014/main" id="{30AD5048-E3D3-244B-970B-095A527E8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1600" y="28019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81" name="Rectangle 65">
              <a:extLst>
                <a:ext uri="{FF2B5EF4-FFF2-40B4-BE49-F238E27FC236}">
                  <a16:creationId xmlns:a16="http://schemas.microsoft.com/office/drawing/2014/main" id="{AF7D1836-C2A2-C44C-8BAC-0C66463AC4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9113" y="27035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82" name="Rectangle 66">
              <a:extLst>
                <a:ext uri="{FF2B5EF4-FFF2-40B4-BE49-F238E27FC236}">
                  <a16:creationId xmlns:a16="http://schemas.microsoft.com/office/drawing/2014/main" id="{52AACBC0-462A-9E4A-A920-37FCC39B37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27051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83" name="Rectangle 67">
              <a:extLst>
                <a:ext uri="{FF2B5EF4-FFF2-40B4-BE49-F238E27FC236}">
                  <a16:creationId xmlns:a16="http://schemas.microsoft.com/office/drawing/2014/main" id="{8CAC5497-6C90-BC41-9207-788679DDFB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3263" y="28019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84" name="Rectangle 68">
              <a:extLst>
                <a:ext uri="{FF2B5EF4-FFF2-40B4-BE49-F238E27FC236}">
                  <a16:creationId xmlns:a16="http://schemas.microsoft.com/office/drawing/2014/main" id="{93E49D58-4499-0541-B60C-428C85430C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2150" y="27051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85" name="Rectangle 69">
              <a:extLst>
                <a:ext uri="{FF2B5EF4-FFF2-40B4-BE49-F238E27FC236}">
                  <a16:creationId xmlns:a16="http://schemas.microsoft.com/office/drawing/2014/main" id="{CE6C69E1-EA1D-7D44-A090-84A891D4A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3014663"/>
              <a:ext cx="11113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86" name="Rectangle 70">
              <a:extLst>
                <a:ext uri="{FF2B5EF4-FFF2-40B4-BE49-F238E27FC236}">
                  <a16:creationId xmlns:a16="http://schemas.microsoft.com/office/drawing/2014/main" id="{45BEC40A-706C-694D-8874-F33632DF6D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8113" y="2703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87" name="Rectangle 71">
              <a:extLst>
                <a:ext uri="{FF2B5EF4-FFF2-40B4-BE49-F238E27FC236}">
                  <a16:creationId xmlns:a16="http://schemas.microsoft.com/office/drawing/2014/main" id="{49CF9D65-668D-2946-83A8-A9E1EAF8A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3800" y="30083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88" name="Rectangle 72">
              <a:extLst>
                <a:ext uri="{FF2B5EF4-FFF2-40B4-BE49-F238E27FC236}">
                  <a16:creationId xmlns:a16="http://schemas.microsoft.com/office/drawing/2014/main" id="{2740C65A-252E-4A4C-9AC7-D295FDC8F1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200" y="30146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89" name="Rectangle 73">
              <a:extLst>
                <a:ext uri="{FF2B5EF4-FFF2-40B4-BE49-F238E27FC236}">
                  <a16:creationId xmlns:a16="http://schemas.microsoft.com/office/drawing/2014/main" id="{01BDBBC6-F72E-1846-84B6-7D1D6CC779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7950" y="31067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90" name="Rectangle 74">
              <a:extLst>
                <a:ext uri="{FF2B5EF4-FFF2-40B4-BE49-F238E27FC236}">
                  <a16:creationId xmlns:a16="http://schemas.microsoft.com/office/drawing/2014/main" id="{C2FF9506-E78F-5048-BD42-AA606B613E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713" y="30083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91" name="Rectangle 75">
              <a:extLst>
                <a:ext uri="{FF2B5EF4-FFF2-40B4-BE49-F238E27FC236}">
                  <a16:creationId xmlns:a16="http://schemas.microsoft.com/office/drawing/2014/main" id="{7E9723AC-8744-AD4E-983D-D5D87D6AC0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9863" y="31067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92" name="Rectangle 76">
              <a:extLst>
                <a:ext uri="{FF2B5EF4-FFF2-40B4-BE49-F238E27FC236}">
                  <a16:creationId xmlns:a16="http://schemas.microsoft.com/office/drawing/2014/main" id="{DDBDC4A0-CE66-9042-B95D-1F7B73259D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5788" y="30083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93" name="Rectangle 77">
              <a:extLst>
                <a:ext uri="{FF2B5EF4-FFF2-40B4-BE49-F238E27FC236}">
                  <a16:creationId xmlns:a16="http://schemas.microsoft.com/office/drawing/2014/main" id="{C251EC0F-C762-B04D-BCC3-D556B40ED5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938" y="31067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94" name="Rectangle 78">
              <a:extLst>
                <a:ext uri="{FF2B5EF4-FFF2-40B4-BE49-F238E27FC236}">
                  <a16:creationId xmlns:a16="http://schemas.microsoft.com/office/drawing/2014/main" id="{66D0A81A-16B1-BA4C-BDAD-79A8189F0B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450" y="30083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95" name="Rectangle 79">
              <a:extLst>
                <a:ext uri="{FF2B5EF4-FFF2-40B4-BE49-F238E27FC236}">
                  <a16:creationId xmlns:a16="http://schemas.microsoft.com/office/drawing/2014/main" id="{DF2B0EA9-38D9-CC4D-9DD8-DFFF24FF30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1600" y="31067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96" name="Rectangle 80">
              <a:extLst>
                <a:ext uri="{FF2B5EF4-FFF2-40B4-BE49-F238E27FC236}">
                  <a16:creationId xmlns:a16="http://schemas.microsoft.com/office/drawing/2014/main" id="{CED23E77-2ACE-2B4F-969A-A052157DEC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9113" y="30083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97" name="Rectangle 81">
              <a:extLst>
                <a:ext uri="{FF2B5EF4-FFF2-40B4-BE49-F238E27FC236}">
                  <a16:creationId xmlns:a16="http://schemas.microsoft.com/office/drawing/2014/main" id="{6522269F-A3B0-764B-A56B-2C169A8C0A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30146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98" name="Rectangle 82">
              <a:extLst>
                <a:ext uri="{FF2B5EF4-FFF2-40B4-BE49-F238E27FC236}">
                  <a16:creationId xmlns:a16="http://schemas.microsoft.com/office/drawing/2014/main" id="{206C2113-505E-AC48-A763-51340DD47D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3263" y="31067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99" name="Rectangle 83">
              <a:extLst>
                <a:ext uri="{FF2B5EF4-FFF2-40B4-BE49-F238E27FC236}">
                  <a16:creationId xmlns:a16="http://schemas.microsoft.com/office/drawing/2014/main" id="{BA815118-5125-B14D-B58C-F6C1E44F84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2150" y="30146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800" name="Rectangle 84">
              <a:extLst>
                <a:ext uri="{FF2B5EF4-FFF2-40B4-BE49-F238E27FC236}">
                  <a16:creationId xmlns:a16="http://schemas.microsoft.com/office/drawing/2014/main" id="{0144609B-2ADF-0747-A357-6F18B1E44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3352800"/>
              <a:ext cx="49688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801" name="Rectangle 85">
              <a:extLst>
                <a:ext uri="{FF2B5EF4-FFF2-40B4-BE49-F238E27FC236}">
                  <a16:creationId xmlns:a16="http://schemas.microsoft.com/office/drawing/2014/main" id="{95E21B98-B9B6-2E42-B879-B7D0274E72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8113" y="30083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5" name="Rectangle 2">
            <a:extLst>
              <a:ext uri="{FF2B5EF4-FFF2-40B4-BE49-F238E27FC236}">
                <a16:creationId xmlns:a16="http://schemas.microsoft.com/office/drawing/2014/main" id="{F37E9B14-E28A-554B-9D5F-848CC552681B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2800" dirty="0">
                <a:ea typeface="+mj-ea"/>
                <a:cs typeface="+mj-cs"/>
              </a:rPr>
              <a:t>State table for the Moore-type serial adder FSM</a:t>
            </a:r>
          </a:p>
        </p:txBody>
      </p:sp>
      <p:sp>
        <p:nvSpPr>
          <p:cNvPr id="69635" name="TextBox 125">
            <a:extLst>
              <a:ext uri="{FF2B5EF4-FFF2-40B4-BE49-F238E27FC236}">
                <a16:creationId xmlns:a16="http://schemas.microsoft.com/office/drawing/2014/main" id="{614774CA-A5D7-314C-B431-51077B4283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4201" y="6477001"/>
            <a:ext cx="309721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6.45 &amp; 6.46 from the textbook ]</a:t>
            </a:r>
          </a:p>
        </p:txBody>
      </p:sp>
      <p:grpSp>
        <p:nvGrpSpPr>
          <p:cNvPr id="69636" name="Group 1">
            <a:extLst>
              <a:ext uri="{FF2B5EF4-FFF2-40B4-BE49-F238E27FC236}">
                <a16:creationId xmlns:a16="http://schemas.microsoft.com/office/drawing/2014/main" id="{79F04B92-B1B5-B84A-B5C6-70C9AFDED53E}"/>
              </a:ext>
            </a:extLst>
          </p:cNvPr>
          <p:cNvGrpSpPr>
            <a:grpSpLocks/>
          </p:cNvGrpSpPr>
          <p:nvPr/>
        </p:nvGrpSpPr>
        <p:grpSpPr bwMode="auto">
          <a:xfrm>
            <a:off x="2992438" y="3703638"/>
            <a:ext cx="5008562" cy="2773362"/>
            <a:chOff x="2030413" y="1379538"/>
            <a:chExt cx="5008562" cy="2773362"/>
          </a:xfrm>
        </p:grpSpPr>
        <p:sp>
          <p:nvSpPr>
            <p:cNvPr id="69637" name="Rectangle 4">
              <a:extLst>
                <a:ext uri="{FF2B5EF4-FFF2-40B4-BE49-F238E27FC236}">
                  <a16:creationId xmlns:a16="http://schemas.microsoft.com/office/drawing/2014/main" id="{4C838523-D663-9D4C-952A-63831B80DE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1379538"/>
              <a:ext cx="4979987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38" name="Rectangle 5">
              <a:extLst>
                <a:ext uri="{FF2B5EF4-FFF2-40B4-BE49-F238E27FC236}">
                  <a16:creationId xmlns:a16="http://schemas.microsoft.com/office/drawing/2014/main" id="{F420CBEE-9125-4A4B-883F-5CE2C43541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403350"/>
              <a:ext cx="11112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39" name="Rectangle 6">
              <a:extLst>
                <a:ext uri="{FF2B5EF4-FFF2-40B4-BE49-F238E27FC236}">
                  <a16:creationId xmlns:a16="http://schemas.microsoft.com/office/drawing/2014/main" id="{B0C72E88-56F1-DC46-B16C-0F3F8FE916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40" name="Rectangle 7">
              <a:extLst>
                <a:ext uri="{FF2B5EF4-FFF2-40B4-BE49-F238E27FC236}">
                  <a16:creationId xmlns:a16="http://schemas.microsoft.com/office/drawing/2014/main" id="{67929512-FBC0-1F40-9696-75490D6103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8688" y="1649413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41" name="Rectangle 8">
              <a:extLst>
                <a:ext uri="{FF2B5EF4-FFF2-40B4-BE49-F238E27FC236}">
                  <a16:creationId xmlns:a16="http://schemas.microsoft.com/office/drawing/2014/main" id="{47FCD198-06EB-9F42-B8BC-BA9DB00CA2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42" name="Rectangle 9">
              <a:extLst>
                <a:ext uri="{FF2B5EF4-FFF2-40B4-BE49-F238E27FC236}">
                  <a16:creationId xmlns:a16="http://schemas.microsoft.com/office/drawing/2014/main" id="{D6B0DA1F-F041-8944-9C63-126190B299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43" name="Rectangle 10">
              <a:extLst>
                <a:ext uri="{FF2B5EF4-FFF2-40B4-BE49-F238E27FC236}">
                  <a16:creationId xmlns:a16="http://schemas.microsoft.com/office/drawing/2014/main" id="{E2B73679-82B5-B14B-8D34-9EF432A164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589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44" name="Rectangle 11">
              <a:extLst>
                <a:ext uri="{FF2B5EF4-FFF2-40B4-BE49-F238E27FC236}">
                  <a16:creationId xmlns:a16="http://schemas.microsoft.com/office/drawing/2014/main" id="{1BAE19B4-F83B-E346-82D3-02EB611510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8716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45" name="Rectangle 12">
              <a:extLst>
                <a:ext uri="{FF2B5EF4-FFF2-40B4-BE49-F238E27FC236}">
                  <a16:creationId xmlns:a16="http://schemas.microsoft.com/office/drawing/2014/main" id="{0C62C190-A3DE-3F44-8CBF-4C146F8C07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713" y="1506538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46" name="Rectangle 13">
              <a:extLst>
                <a:ext uri="{FF2B5EF4-FFF2-40B4-BE49-F238E27FC236}">
                  <a16:creationId xmlns:a16="http://schemas.microsoft.com/office/drawing/2014/main" id="{247F1FB3-24A4-5749-BF73-17CE9CCAB4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47" name="Rectangle 14">
              <a:extLst>
                <a:ext uri="{FF2B5EF4-FFF2-40B4-BE49-F238E27FC236}">
                  <a16:creationId xmlns:a16="http://schemas.microsoft.com/office/drawing/2014/main" id="{CDCCE199-194A-FF40-8115-0E45554E3E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8388" y="1973263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48" name="Rectangle 15">
              <a:extLst>
                <a:ext uri="{FF2B5EF4-FFF2-40B4-BE49-F238E27FC236}">
                  <a16:creationId xmlns:a16="http://schemas.microsoft.com/office/drawing/2014/main" id="{F5948789-A4BA-5147-842E-1FEA300285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9716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9649" name="Rectangle 16">
              <a:extLst>
                <a:ext uri="{FF2B5EF4-FFF2-40B4-BE49-F238E27FC236}">
                  <a16:creationId xmlns:a16="http://schemas.microsoft.com/office/drawing/2014/main" id="{123DF24C-0EAF-BB40-84BD-8BEDA80FD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825" y="1973263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50" name="Rectangle 17">
              <a:extLst>
                <a:ext uri="{FF2B5EF4-FFF2-40B4-BE49-F238E27FC236}">
                  <a16:creationId xmlns:a16="http://schemas.microsoft.com/office/drawing/2014/main" id="{C4F6638F-AE71-5D40-93E4-822092E2A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8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51" name="Rectangle 18">
              <a:extLst>
                <a:ext uri="{FF2B5EF4-FFF2-40B4-BE49-F238E27FC236}">
                  <a16:creationId xmlns:a16="http://schemas.microsoft.com/office/drawing/2014/main" id="{90D34B81-5223-404B-A1DC-2D836C941E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9350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52" name="Rectangle 19">
              <a:extLst>
                <a:ext uri="{FF2B5EF4-FFF2-40B4-BE49-F238E27FC236}">
                  <a16:creationId xmlns:a16="http://schemas.microsoft.com/office/drawing/2014/main" id="{794B4AC7-051C-C144-B735-31134681E4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53" name="Rectangle 20">
              <a:extLst>
                <a:ext uri="{FF2B5EF4-FFF2-40B4-BE49-F238E27FC236}">
                  <a16:creationId xmlns:a16="http://schemas.microsoft.com/office/drawing/2014/main" id="{98C30AA5-F0C8-624E-AE6C-75973299D7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37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54" name="Rectangle 21">
              <a:extLst>
                <a:ext uri="{FF2B5EF4-FFF2-40B4-BE49-F238E27FC236}">
                  <a16:creationId xmlns:a16="http://schemas.microsoft.com/office/drawing/2014/main" id="{B491D2B6-AC85-9F44-BD81-DA9BAE843E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55" name="Rectangle 22">
              <a:extLst>
                <a:ext uri="{FF2B5EF4-FFF2-40B4-BE49-F238E27FC236}">
                  <a16:creationId xmlns:a16="http://schemas.microsoft.com/office/drawing/2014/main" id="{AAF2CE86-D258-9648-A8A4-ACA39D399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161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56" name="Rectangle 23">
              <a:extLst>
                <a:ext uri="{FF2B5EF4-FFF2-40B4-BE49-F238E27FC236}">
                  <a16:creationId xmlns:a16="http://schemas.microsoft.com/office/drawing/2014/main" id="{CBC4D753-4C5D-644F-8C7E-273529777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328863"/>
              <a:ext cx="11112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57" name="Rectangle 24">
              <a:extLst>
                <a:ext uri="{FF2B5EF4-FFF2-40B4-BE49-F238E27FC236}">
                  <a16:creationId xmlns:a16="http://schemas.microsoft.com/office/drawing/2014/main" id="{42712A9B-4906-0147-8DA8-F60BAF1326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2200" y="18811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58" name="Rectangle 25">
              <a:extLst>
                <a:ext uri="{FF2B5EF4-FFF2-40B4-BE49-F238E27FC236}">
                  <a16:creationId xmlns:a16="http://schemas.microsoft.com/office/drawing/2014/main" id="{7C5975F7-6C71-DF4C-B919-33E5C5B71E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6800" y="228123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9659" name="Rectangle 26">
              <a:extLst>
                <a:ext uri="{FF2B5EF4-FFF2-40B4-BE49-F238E27FC236}">
                  <a16:creationId xmlns:a16="http://schemas.microsoft.com/office/drawing/2014/main" id="{97EA8E7F-B2DD-DC45-A4CC-0D4A229C97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25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60" name="Rectangle 27">
              <a:extLst>
                <a:ext uri="{FF2B5EF4-FFF2-40B4-BE49-F238E27FC236}">
                  <a16:creationId xmlns:a16="http://schemas.microsoft.com/office/drawing/2014/main" id="{84CFE3C4-508E-5D44-911A-CBE223F23D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28123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9661" name="Rectangle 28">
              <a:extLst>
                <a:ext uri="{FF2B5EF4-FFF2-40B4-BE49-F238E27FC236}">
                  <a16:creationId xmlns:a16="http://schemas.microsoft.com/office/drawing/2014/main" id="{73981C9A-7888-6B4B-9DC3-A9E1C25CAA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62" name="Rectangle 29">
              <a:extLst>
                <a:ext uri="{FF2B5EF4-FFF2-40B4-BE49-F238E27FC236}">
                  <a16:creationId xmlns:a16="http://schemas.microsoft.com/office/drawing/2014/main" id="{42310612-D29D-864C-A957-C9EE85D55B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750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63" name="Rectangle 30">
              <a:extLst>
                <a:ext uri="{FF2B5EF4-FFF2-40B4-BE49-F238E27FC236}">
                  <a16:creationId xmlns:a16="http://schemas.microsoft.com/office/drawing/2014/main" id="{96A1F957-BCE0-704F-AAF8-2FC0D49D7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736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9664" name="Rectangle 31">
              <a:extLst>
                <a:ext uri="{FF2B5EF4-FFF2-40B4-BE49-F238E27FC236}">
                  <a16:creationId xmlns:a16="http://schemas.microsoft.com/office/drawing/2014/main" id="{6863A1D5-E8DF-7348-A6C7-21F1BF2A98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341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65" name="Rectangle 32">
              <a:extLst>
                <a:ext uri="{FF2B5EF4-FFF2-40B4-BE49-F238E27FC236}">
                  <a16:creationId xmlns:a16="http://schemas.microsoft.com/office/drawing/2014/main" id="{E5420352-3740-AE41-9518-1B0A46572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9666" name="Rectangle 33">
              <a:extLst>
                <a:ext uri="{FF2B5EF4-FFF2-40B4-BE49-F238E27FC236}">
                  <a16:creationId xmlns:a16="http://schemas.microsoft.com/office/drawing/2014/main" id="{770FC4AC-991D-CD49-A2B7-8B715A6370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67" name="Rectangle 34">
              <a:extLst>
                <a:ext uri="{FF2B5EF4-FFF2-40B4-BE49-F238E27FC236}">
                  <a16:creationId xmlns:a16="http://schemas.microsoft.com/office/drawing/2014/main" id="{C42BAF6B-5C5A-AB48-AA76-4F05AD5BBB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376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68" name="Rectangle 35">
              <a:extLst>
                <a:ext uri="{FF2B5EF4-FFF2-40B4-BE49-F238E27FC236}">
                  <a16:creationId xmlns:a16="http://schemas.microsoft.com/office/drawing/2014/main" id="{C831E5B4-DAA4-B849-874C-D6088199A6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69" name="Rectangle 36">
              <a:extLst>
                <a:ext uri="{FF2B5EF4-FFF2-40B4-BE49-F238E27FC236}">
                  <a16:creationId xmlns:a16="http://schemas.microsoft.com/office/drawing/2014/main" id="{54830F04-6B15-744B-93E9-A134A4EC89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2771775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70" name="Rectangle 37">
              <a:extLst>
                <a:ext uri="{FF2B5EF4-FFF2-40B4-BE49-F238E27FC236}">
                  <a16:creationId xmlns:a16="http://schemas.microsoft.com/office/drawing/2014/main" id="{69FFD17E-1C6D-1C4C-A200-0146674D48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787650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71" name="Rectangle 38">
              <a:extLst>
                <a:ext uri="{FF2B5EF4-FFF2-40B4-BE49-F238E27FC236}">
                  <a16:creationId xmlns:a16="http://schemas.microsoft.com/office/drawing/2014/main" id="{0E640C07-6A9C-4B4D-890B-83E2D455C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2713" y="228123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9672" name="Rectangle 39">
              <a:extLst>
                <a:ext uri="{FF2B5EF4-FFF2-40B4-BE49-F238E27FC236}">
                  <a16:creationId xmlns:a16="http://schemas.microsoft.com/office/drawing/2014/main" id="{8D8C97B4-A4A8-2B4B-AB9E-44F19DC812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73" name="Rectangle 40">
              <a:extLst>
                <a:ext uri="{FF2B5EF4-FFF2-40B4-BE49-F238E27FC236}">
                  <a16:creationId xmlns:a16="http://schemas.microsoft.com/office/drawing/2014/main" id="{4AFBF3C7-ADC1-8547-A8F6-9AAE20B04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74" name="Rectangle 41">
              <a:extLst>
                <a:ext uri="{FF2B5EF4-FFF2-40B4-BE49-F238E27FC236}">
                  <a16:creationId xmlns:a16="http://schemas.microsoft.com/office/drawing/2014/main" id="{AC97287D-ADEB-4C45-9041-F501B64E64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75" name="Rectangle 42">
              <a:extLst>
                <a:ext uri="{FF2B5EF4-FFF2-40B4-BE49-F238E27FC236}">
                  <a16:creationId xmlns:a16="http://schemas.microsoft.com/office/drawing/2014/main" id="{5CE32356-F6BF-6A49-8E1C-C27D26EE53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76" name="Rectangle 43">
              <a:extLst>
                <a:ext uri="{FF2B5EF4-FFF2-40B4-BE49-F238E27FC236}">
                  <a16:creationId xmlns:a16="http://schemas.microsoft.com/office/drawing/2014/main" id="{D47CE560-23B8-184B-8BED-4A1621520F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77" name="Rectangle 44">
              <a:extLst>
                <a:ext uri="{FF2B5EF4-FFF2-40B4-BE49-F238E27FC236}">
                  <a16:creationId xmlns:a16="http://schemas.microsoft.com/office/drawing/2014/main" id="{DCB92491-3C91-0545-AB82-A490DC11B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78" name="Rectangle 45">
              <a:extLst>
                <a:ext uri="{FF2B5EF4-FFF2-40B4-BE49-F238E27FC236}">
                  <a16:creationId xmlns:a16="http://schemas.microsoft.com/office/drawing/2014/main" id="{AFF16EF0-C949-B64E-90CC-A3C162A7BC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79" name="Rectangle 46">
              <a:extLst>
                <a:ext uri="{FF2B5EF4-FFF2-40B4-BE49-F238E27FC236}">
                  <a16:creationId xmlns:a16="http://schemas.microsoft.com/office/drawing/2014/main" id="{2B30303B-03EC-4242-817A-6F572AA5F8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80" name="Rectangle 47">
              <a:extLst>
                <a:ext uri="{FF2B5EF4-FFF2-40B4-BE49-F238E27FC236}">
                  <a16:creationId xmlns:a16="http://schemas.microsoft.com/office/drawing/2014/main" id="{1AB838FC-3730-EF4E-A94B-F6C665D74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81" name="Rectangle 48">
              <a:extLst>
                <a:ext uri="{FF2B5EF4-FFF2-40B4-BE49-F238E27FC236}">
                  <a16:creationId xmlns:a16="http://schemas.microsoft.com/office/drawing/2014/main" id="{A141F4C5-C569-2B4B-B294-0240BD0E1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82" name="Rectangle 49">
              <a:extLst>
                <a:ext uri="{FF2B5EF4-FFF2-40B4-BE49-F238E27FC236}">
                  <a16:creationId xmlns:a16="http://schemas.microsoft.com/office/drawing/2014/main" id="{2B035110-FE3D-254D-92C4-C0AE3E0F2C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1892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83" name="Rectangle 50">
              <a:extLst>
                <a:ext uri="{FF2B5EF4-FFF2-40B4-BE49-F238E27FC236}">
                  <a16:creationId xmlns:a16="http://schemas.microsoft.com/office/drawing/2014/main" id="{BA15E130-94D6-D741-9107-1657E5C9EB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84" name="Rectangle 51">
              <a:extLst>
                <a:ext uri="{FF2B5EF4-FFF2-40B4-BE49-F238E27FC236}">
                  <a16:creationId xmlns:a16="http://schemas.microsoft.com/office/drawing/2014/main" id="{4FBB93FF-DE5F-6040-80A1-C954F856C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85" name="Rectangle 52">
              <a:extLst>
                <a:ext uri="{FF2B5EF4-FFF2-40B4-BE49-F238E27FC236}">
                  <a16:creationId xmlns:a16="http://schemas.microsoft.com/office/drawing/2014/main" id="{7917B369-B54C-3841-B555-719CF1C7D0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86" name="Rectangle 53">
              <a:extLst>
                <a:ext uri="{FF2B5EF4-FFF2-40B4-BE49-F238E27FC236}">
                  <a16:creationId xmlns:a16="http://schemas.microsoft.com/office/drawing/2014/main" id="{AA65D30A-340D-394B-8245-B8FDEEE535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87" name="Rectangle 54">
              <a:extLst>
                <a:ext uri="{FF2B5EF4-FFF2-40B4-BE49-F238E27FC236}">
                  <a16:creationId xmlns:a16="http://schemas.microsoft.com/office/drawing/2014/main" id="{9FBC4282-71AE-E548-9F45-D89C155BC2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88" name="Rectangle 55">
              <a:extLst>
                <a:ext uri="{FF2B5EF4-FFF2-40B4-BE49-F238E27FC236}">
                  <a16:creationId xmlns:a16="http://schemas.microsoft.com/office/drawing/2014/main" id="{273E7A5D-98DB-6B4D-AD8D-FFCC3ABDEE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89" name="Rectangle 56">
              <a:extLst>
                <a:ext uri="{FF2B5EF4-FFF2-40B4-BE49-F238E27FC236}">
                  <a16:creationId xmlns:a16="http://schemas.microsoft.com/office/drawing/2014/main" id="{CBF5EA4A-9C51-0843-8333-C91961CEA8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0" name="Rectangle 57">
              <a:extLst>
                <a:ext uri="{FF2B5EF4-FFF2-40B4-BE49-F238E27FC236}">
                  <a16:creationId xmlns:a16="http://schemas.microsoft.com/office/drawing/2014/main" id="{0031EE58-5436-7B4E-9ECC-227455D8EB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1" name="Rectangle 58">
              <a:extLst>
                <a:ext uri="{FF2B5EF4-FFF2-40B4-BE49-F238E27FC236}">
                  <a16:creationId xmlns:a16="http://schemas.microsoft.com/office/drawing/2014/main" id="{23AAFED8-74AF-4A41-A8DF-FE8374AEA4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2" name="Rectangle 59">
              <a:extLst>
                <a:ext uri="{FF2B5EF4-FFF2-40B4-BE49-F238E27FC236}">
                  <a16:creationId xmlns:a16="http://schemas.microsoft.com/office/drawing/2014/main" id="{DCF3EE5F-6761-3942-AEF4-CA3BC9DDA4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3" name="Rectangle 60">
              <a:extLst>
                <a:ext uri="{FF2B5EF4-FFF2-40B4-BE49-F238E27FC236}">
                  <a16:creationId xmlns:a16="http://schemas.microsoft.com/office/drawing/2014/main" id="{6DF69C96-F746-5F46-8E4B-127A91F48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4" name="Rectangle 61">
              <a:extLst>
                <a:ext uri="{FF2B5EF4-FFF2-40B4-BE49-F238E27FC236}">
                  <a16:creationId xmlns:a16="http://schemas.microsoft.com/office/drawing/2014/main" id="{62370593-2B80-3F4A-8DC5-6D109AEF03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4940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5" name="Rectangle 62">
              <a:extLst>
                <a:ext uri="{FF2B5EF4-FFF2-40B4-BE49-F238E27FC236}">
                  <a16:creationId xmlns:a16="http://schemas.microsoft.com/office/drawing/2014/main" id="{6C11C8EC-49C9-8842-8A5E-CD506D4229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6" name="Rectangle 63">
              <a:extLst>
                <a:ext uri="{FF2B5EF4-FFF2-40B4-BE49-F238E27FC236}">
                  <a16:creationId xmlns:a16="http://schemas.microsoft.com/office/drawing/2014/main" id="{936324EB-5F4D-DC4C-B42D-610C6FE2EA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7" name="Rectangle 64">
              <a:extLst>
                <a:ext uri="{FF2B5EF4-FFF2-40B4-BE49-F238E27FC236}">
                  <a16:creationId xmlns:a16="http://schemas.microsoft.com/office/drawing/2014/main" id="{53DF2218-F588-C648-BE70-D0742BB27F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8" name="Rectangle 65">
              <a:extLst>
                <a:ext uri="{FF2B5EF4-FFF2-40B4-BE49-F238E27FC236}">
                  <a16:creationId xmlns:a16="http://schemas.microsoft.com/office/drawing/2014/main" id="{98ACD9DA-F32E-2F4B-98A6-94BAA02F97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9" name="Rectangle 66">
              <a:extLst>
                <a:ext uri="{FF2B5EF4-FFF2-40B4-BE49-F238E27FC236}">
                  <a16:creationId xmlns:a16="http://schemas.microsoft.com/office/drawing/2014/main" id="{1A0B42E6-BC04-F944-B477-4F63C99435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00" name="Rectangle 67">
              <a:extLst>
                <a:ext uri="{FF2B5EF4-FFF2-40B4-BE49-F238E27FC236}">
                  <a16:creationId xmlns:a16="http://schemas.microsoft.com/office/drawing/2014/main" id="{72F9357D-490F-224D-8604-E5C5CE108B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01" name="Rectangle 68">
              <a:extLst>
                <a:ext uri="{FF2B5EF4-FFF2-40B4-BE49-F238E27FC236}">
                  <a16:creationId xmlns:a16="http://schemas.microsoft.com/office/drawing/2014/main" id="{56DB1D03-7634-0843-BBCA-F0E08502D1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02" name="Rectangle 69">
              <a:extLst>
                <a:ext uri="{FF2B5EF4-FFF2-40B4-BE49-F238E27FC236}">
                  <a16:creationId xmlns:a16="http://schemas.microsoft.com/office/drawing/2014/main" id="{52D6037B-D379-AB4B-9814-AFA0926F43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03" name="Rectangle 70">
              <a:extLst>
                <a:ext uri="{FF2B5EF4-FFF2-40B4-BE49-F238E27FC236}">
                  <a16:creationId xmlns:a16="http://schemas.microsoft.com/office/drawing/2014/main" id="{5A3ECBB3-018C-664B-99DB-76D2DB4D94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04" name="Rectangle 71">
              <a:extLst>
                <a:ext uri="{FF2B5EF4-FFF2-40B4-BE49-F238E27FC236}">
                  <a16:creationId xmlns:a16="http://schemas.microsoft.com/office/drawing/2014/main" id="{F4204B43-DC6D-FA4F-8778-C04C6E8B3B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05" name="Rectangle 72">
              <a:extLst>
                <a:ext uri="{FF2B5EF4-FFF2-40B4-BE49-F238E27FC236}">
                  <a16:creationId xmlns:a16="http://schemas.microsoft.com/office/drawing/2014/main" id="{55D94BE0-1821-5244-B596-DB245A2D07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06" name="Rectangle 73">
              <a:extLst>
                <a:ext uri="{FF2B5EF4-FFF2-40B4-BE49-F238E27FC236}">
                  <a16:creationId xmlns:a16="http://schemas.microsoft.com/office/drawing/2014/main" id="{11DD0D2F-8DB0-8144-A61D-87CC5F7118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803650"/>
              <a:ext cx="11112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07" name="Rectangle 74">
              <a:extLst>
                <a:ext uri="{FF2B5EF4-FFF2-40B4-BE49-F238E27FC236}">
                  <a16:creationId xmlns:a16="http://schemas.microsoft.com/office/drawing/2014/main" id="{74887166-1150-C241-A2AE-762C79E00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08" name="Rectangle 75">
              <a:extLst>
                <a:ext uri="{FF2B5EF4-FFF2-40B4-BE49-F238E27FC236}">
                  <a16:creationId xmlns:a16="http://schemas.microsoft.com/office/drawing/2014/main" id="{EDC83E95-605E-0241-8EEF-5E0684B084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09" name="Rectangle 76">
              <a:extLst>
                <a:ext uri="{FF2B5EF4-FFF2-40B4-BE49-F238E27FC236}">
                  <a16:creationId xmlns:a16="http://schemas.microsoft.com/office/drawing/2014/main" id="{690EFD0A-63E7-4C4D-B4E4-B52E481377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10" name="Rectangle 77">
              <a:extLst>
                <a:ext uri="{FF2B5EF4-FFF2-40B4-BE49-F238E27FC236}">
                  <a16:creationId xmlns:a16="http://schemas.microsoft.com/office/drawing/2014/main" id="{4F496E25-1EA1-CE44-964F-B2570171FF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11" name="Rectangle 78">
              <a:extLst>
                <a:ext uri="{FF2B5EF4-FFF2-40B4-BE49-F238E27FC236}">
                  <a16:creationId xmlns:a16="http://schemas.microsoft.com/office/drawing/2014/main" id="{190ADD60-60D9-0E49-B663-8CAF32633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12" name="Rectangle 79">
              <a:extLst>
                <a:ext uri="{FF2B5EF4-FFF2-40B4-BE49-F238E27FC236}">
                  <a16:creationId xmlns:a16="http://schemas.microsoft.com/office/drawing/2014/main" id="{F7496D17-9987-E444-9F20-89925D19BE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13" name="Rectangle 80">
              <a:extLst>
                <a:ext uri="{FF2B5EF4-FFF2-40B4-BE49-F238E27FC236}">
                  <a16:creationId xmlns:a16="http://schemas.microsoft.com/office/drawing/2014/main" id="{CF23ABB7-B01F-0D4D-AF9C-BBBABC031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14" name="Rectangle 81">
              <a:extLst>
                <a:ext uri="{FF2B5EF4-FFF2-40B4-BE49-F238E27FC236}">
                  <a16:creationId xmlns:a16="http://schemas.microsoft.com/office/drawing/2014/main" id="{6BF0628C-3626-1F4B-9052-50545E563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15" name="Rectangle 82">
              <a:extLst>
                <a:ext uri="{FF2B5EF4-FFF2-40B4-BE49-F238E27FC236}">
                  <a16:creationId xmlns:a16="http://schemas.microsoft.com/office/drawing/2014/main" id="{9022006C-7FA5-5F4F-87D8-F9E34AD349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16" name="Rectangle 83">
              <a:extLst>
                <a:ext uri="{FF2B5EF4-FFF2-40B4-BE49-F238E27FC236}">
                  <a16:creationId xmlns:a16="http://schemas.microsoft.com/office/drawing/2014/main" id="{204FB6CD-CAEB-7D47-BA07-2492C43E69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17" name="Rectangle 84">
              <a:extLst>
                <a:ext uri="{FF2B5EF4-FFF2-40B4-BE49-F238E27FC236}">
                  <a16:creationId xmlns:a16="http://schemas.microsoft.com/office/drawing/2014/main" id="{EF6E51FF-186D-2C40-B817-C39928A57E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18" name="Rectangle 85">
              <a:extLst>
                <a:ext uri="{FF2B5EF4-FFF2-40B4-BE49-F238E27FC236}">
                  <a16:creationId xmlns:a16="http://schemas.microsoft.com/office/drawing/2014/main" id="{A6C0B302-4AB1-BE42-A842-4A12CBEE72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4140200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19" name="Rectangle 86">
              <a:extLst>
                <a:ext uri="{FF2B5EF4-FFF2-40B4-BE49-F238E27FC236}">
                  <a16:creationId xmlns:a16="http://schemas.microsoft.com/office/drawing/2014/main" id="{BC8AA244-69C5-B24F-97C8-077020C5D0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657" name="Group 1">
            <a:extLst>
              <a:ext uri="{FF2B5EF4-FFF2-40B4-BE49-F238E27FC236}">
                <a16:creationId xmlns:a16="http://schemas.microsoft.com/office/drawing/2014/main" id="{F86B34C9-1082-444A-BB86-F868CFDA4B23}"/>
              </a:ext>
            </a:extLst>
          </p:cNvPr>
          <p:cNvGrpSpPr>
            <a:grpSpLocks/>
          </p:cNvGrpSpPr>
          <p:nvPr/>
        </p:nvGrpSpPr>
        <p:grpSpPr bwMode="auto">
          <a:xfrm>
            <a:off x="2944813" y="1905001"/>
            <a:ext cx="5008562" cy="2773363"/>
            <a:chOff x="2030413" y="1379538"/>
            <a:chExt cx="5008562" cy="2773362"/>
          </a:xfrm>
        </p:grpSpPr>
        <p:sp>
          <p:nvSpPr>
            <p:cNvPr id="70660" name="Rectangle 4">
              <a:extLst>
                <a:ext uri="{FF2B5EF4-FFF2-40B4-BE49-F238E27FC236}">
                  <a16:creationId xmlns:a16="http://schemas.microsoft.com/office/drawing/2014/main" id="{7393D859-E518-6E46-BBF7-C0F5CD5909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1379538"/>
              <a:ext cx="4979987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61" name="Rectangle 5">
              <a:extLst>
                <a:ext uri="{FF2B5EF4-FFF2-40B4-BE49-F238E27FC236}">
                  <a16:creationId xmlns:a16="http://schemas.microsoft.com/office/drawing/2014/main" id="{7745D8F7-2704-6043-9BCF-0A035A84E2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403350"/>
              <a:ext cx="11112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62" name="Rectangle 6">
              <a:extLst>
                <a:ext uri="{FF2B5EF4-FFF2-40B4-BE49-F238E27FC236}">
                  <a16:creationId xmlns:a16="http://schemas.microsoft.com/office/drawing/2014/main" id="{F2C17AF9-A489-314B-B804-1A9986FDEE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63" name="Rectangle 7">
              <a:extLst>
                <a:ext uri="{FF2B5EF4-FFF2-40B4-BE49-F238E27FC236}">
                  <a16:creationId xmlns:a16="http://schemas.microsoft.com/office/drawing/2014/main" id="{1E96504F-D206-FD44-94F5-641233A433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8688" y="1649413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64" name="Rectangle 8">
              <a:extLst>
                <a:ext uri="{FF2B5EF4-FFF2-40B4-BE49-F238E27FC236}">
                  <a16:creationId xmlns:a16="http://schemas.microsoft.com/office/drawing/2014/main" id="{1CAB0486-4C61-F54A-BD0E-8385744A3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65" name="Rectangle 9">
              <a:extLst>
                <a:ext uri="{FF2B5EF4-FFF2-40B4-BE49-F238E27FC236}">
                  <a16:creationId xmlns:a16="http://schemas.microsoft.com/office/drawing/2014/main" id="{E0D50E67-9ADA-3449-9218-E5DBB9726A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66" name="Rectangle 10">
              <a:extLst>
                <a:ext uri="{FF2B5EF4-FFF2-40B4-BE49-F238E27FC236}">
                  <a16:creationId xmlns:a16="http://schemas.microsoft.com/office/drawing/2014/main" id="{9A70B60B-89CC-FB49-BADF-3FF00EBD4D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589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67" name="Rectangle 11">
              <a:extLst>
                <a:ext uri="{FF2B5EF4-FFF2-40B4-BE49-F238E27FC236}">
                  <a16:creationId xmlns:a16="http://schemas.microsoft.com/office/drawing/2014/main" id="{BE9F8B01-1C51-7749-8E3A-F4B48918DB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8716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68" name="Rectangle 12">
              <a:extLst>
                <a:ext uri="{FF2B5EF4-FFF2-40B4-BE49-F238E27FC236}">
                  <a16:creationId xmlns:a16="http://schemas.microsoft.com/office/drawing/2014/main" id="{30F31C9C-3241-8545-AE88-319F05AFC6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713" y="1506538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69" name="Rectangle 13">
              <a:extLst>
                <a:ext uri="{FF2B5EF4-FFF2-40B4-BE49-F238E27FC236}">
                  <a16:creationId xmlns:a16="http://schemas.microsoft.com/office/drawing/2014/main" id="{E319A7D8-C655-B544-8DB6-1D27E9C1A3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70" name="Rectangle 14">
              <a:extLst>
                <a:ext uri="{FF2B5EF4-FFF2-40B4-BE49-F238E27FC236}">
                  <a16:creationId xmlns:a16="http://schemas.microsoft.com/office/drawing/2014/main" id="{46990AA3-34A7-6F43-A8BB-B56E60C7E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8388" y="1973263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71" name="Rectangle 15">
              <a:extLst>
                <a:ext uri="{FF2B5EF4-FFF2-40B4-BE49-F238E27FC236}">
                  <a16:creationId xmlns:a16="http://schemas.microsoft.com/office/drawing/2014/main" id="{BE9A790C-B041-1D4D-9471-797B00252C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9716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0672" name="Rectangle 16">
              <a:extLst>
                <a:ext uri="{FF2B5EF4-FFF2-40B4-BE49-F238E27FC236}">
                  <a16:creationId xmlns:a16="http://schemas.microsoft.com/office/drawing/2014/main" id="{AC26FAE4-DDC8-0640-8E6D-3618CF6955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825" y="1973263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73" name="Rectangle 17">
              <a:extLst>
                <a:ext uri="{FF2B5EF4-FFF2-40B4-BE49-F238E27FC236}">
                  <a16:creationId xmlns:a16="http://schemas.microsoft.com/office/drawing/2014/main" id="{1089CC9B-7201-CA47-999B-CDF66423C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8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74" name="Rectangle 18">
              <a:extLst>
                <a:ext uri="{FF2B5EF4-FFF2-40B4-BE49-F238E27FC236}">
                  <a16:creationId xmlns:a16="http://schemas.microsoft.com/office/drawing/2014/main" id="{AA039339-1915-8D4B-9283-D0F963F154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9350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75" name="Rectangle 19">
              <a:extLst>
                <a:ext uri="{FF2B5EF4-FFF2-40B4-BE49-F238E27FC236}">
                  <a16:creationId xmlns:a16="http://schemas.microsoft.com/office/drawing/2014/main" id="{EEAA13FD-5C84-DE43-9FA6-350B279687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76" name="Rectangle 20">
              <a:extLst>
                <a:ext uri="{FF2B5EF4-FFF2-40B4-BE49-F238E27FC236}">
                  <a16:creationId xmlns:a16="http://schemas.microsoft.com/office/drawing/2014/main" id="{550902C0-638C-A445-8136-0C8622D156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37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77" name="Rectangle 21">
              <a:extLst>
                <a:ext uri="{FF2B5EF4-FFF2-40B4-BE49-F238E27FC236}">
                  <a16:creationId xmlns:a16="http://schemas.microsoft.com/office/drawing/2014/main" id="{8291E523-5205-104D-B402-15FEEC2E9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78" name="Rectangle 22">
              <a:extLst>
                <a:ext uri="{FF2B5EF4-FFF2-40B4-BE49-F238E27FC236}">
                  <a16:creationId xmlns:a16="http://schemas.microsoft.com/office/drawing/2014/main" id="{CF398AB2-0CA5-4747-8A23-4DF0415DAF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161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79" name="Rectangle 23">
              <a:extLst>
                <a:ext uri="{FF2B5EF4-FFF2-40B4-BE49-F238E27FC236}">
                  <a16:creationId xmlns:a16="http://schemas.microsoft.com/office/drawing/2014/main" id="{9786433F-CC79-3449-BB09-7824655AD4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328863"/>
              <a:ext cx="11112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80" name="Rectangle 24">
              <a:extLst>
                <a:ext uri="{FF2B5EF4-FFF2-40B4-BE49-F238E27FC236}">
                  <a16:creationId xmlns:a16="http://schemas.microsoft.com/office/drawing/2014/main" id="{BD7CFB20-8ADB-114A-8B20-808E519358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2200" y="18811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81" name="Rectangle 25">
              <a:extLst>
                <a:ext uri="{FF2B5EF4-FFF2-40B4-BE49-F238E27FC236}">
                  <a16:creationId xmlns:a16="http://schemas.microsoft.com/office/drawing/2014/main" id="{EA57A91F-3329-9E46-BD12-E4F270910F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6800" y="228123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0682" name="Rectangle 26">
              <a:extLst>
                <a:ext uri="{FF2B5EF4-FFF2-40B4-BE49-F238E27FC236}">
                  <a16:creationId xmlns:a16="http://schemas.microsoft.com/office/drawing/2014/main" id="{12DAE13D-4B7A-A24B-809E-AC9CD257E9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25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83" name="Rectangle 27">
              <a:extLst>
                <a:ext uri="{FF2B5EF4-FFF2-40B4-BE49-F238E27FC236}">
                  <a16:creationId xmlns:a16="http://schemas.microsoft.com/office/drawing/2014/main" id="{333D79FE-0600-9549-88E4-DB8AFDF570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28123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0684" name="Rectangle 28">
              <a:extLst>
                <a:ext uri="{FF2B5EF4-FFF2-40B4-BE49-F238E27FC236}">
                  <a16:creationId xmlns:a16="http://schemas.microsoft.com/office/drawing/2014/main" id="{21F5E2BF-3B46-A34E-9CC3-C82495FBEE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85" name="Rectangle 29">
              <a:extLst>
                <a:ext uri="{FF2B5EF4-FFF2-40B4-BE49-F238E27FC236}">
                  <a16:creationId xmlns:a16="http://schemas.microsoft.com/office/drawing/2014/main" id="{52251EFA-EFCF-644B-8983-77D39F3DD8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750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86" name="Rectangle 30">
              <a:extLst>
                <a:ext uri="{FF2B5EF4-FFF2-40B4-BE49-F238E27FC236}">
                  <a16:creationId xmlns:a16="http://schemas.microsoft.com/office/drawing/2014/main" id="{3DE01C9F-32B9-1149-9D86-8898B5BFE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736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0687" name="Rectangle 31">
              <a:extLst>
                <a:ext uri="{FF2B5EF4-FFF2-40B4-BE49-F238E27FC236}">
                  <a16:creationId xmlns:a16="http://schemas.microsoft.com/office/drawing/2014/main" id="{8FD729E0-ED4F-F145-80D1-63C790B82A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341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88" name="Rectangle 32">
              <a:extLst>
                <a:ext uri="{FF2B5EF4-FFF2-40B4-BE49-F238E27FC236}">
                  <a16:creationId xmlns:a16="http://schemas.microsoft.com/office/drawing/2014/main" id="{71D9298C-ADB2-D044-8BBC-CEEC10D1FF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0689" name="Rectangle 33">
              <a:extLst>
                <a:ext uri="{FF2B5EF4-FFF2-40B4-BE49-F238E27FC236}">
                  <a16:creationId xmlns:a16="http://schemas.microsoft.com/office/drawing/2014/main" id="{C12B4F5B-C285-614B-99CF-E0F7D67EAF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90" name="Rectangle 34">
              <a:extLst>
                <a:ext uri="{FF2B5EF4-FFF2-40B4-BE49-F238E27FC236}">
                  <a16:creationId xmlns:a16="http://schemas.microsoft.com/office/drawing/2014/main" id="{E24BE795-FFCE-7643-B2F8-C2CA0BE62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376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91" name="Rectangle 35">
              <a:extLst>
                <a:ext uri="{FF2B5EF4-FFF2-40B4-BE49-F238E27FC236}">
                  <a16:creationId xmlns:a16="http://schemas.microsoft.com/office/drawing/2014/main" id="{25833F69-7F81-6045-B1DF-073FCAC149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92" name="Rectangle 36">
              <a:extLst>
                <a:ext uri="{FF2B5EF4-FFF2-40B4-BE49-F238E27FC236}">
                  <a16:creationId xmlns:a16="http://schemas.microsoft.com/office/drawing/2014/main" id="{ED6FA4E3-E2C0-E14D-BA92-E78034C0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2771775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93" name="Rectangle 37">
              <a:extLst>
                <a:ext uri="{FF2B5EF4-FFF2-40B4-BE49-F238E27FC236}">
                  <a16:creationId xmlns:a16="http://schemas.microsoft.com/office/drawing/2014/main" id="{13E2633C-BFEE-C641-BC91-C078EFAA63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787650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94" name="Rectangle 38">
              <a:extLst>
                <a:ext uri="{FF2B5EF4-FFF2-40B4-BE49-F238E27FC236}">
                  <a16:creationId xmlns:a16="http://schemas.microsoft.com/office/drawing/2014/main" id="{B60B5679-F577-8745-BAE3-F0D13494BC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2713" y="228123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0695" name="Rectangle 39">
              <a:extLst>
                <a:ext uri="{FF2B5EF4-FFF2-40B4-BE49-F238E27FC236}">
                  <a16:creationId xmlns:a16="http://schemas.microsoft.com/office/drawing/2014/main" id="{E1B450D5-6AFB-F044-911F-C10B2FF696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96" name="Rectangle 40">
              <a:extLst>
                <a:ext uri="{FF2B5EF4-FFF2-40B4-BE49-F238E27FC236}">
                  <a16:creationId xmlns:a16="http://schemas.microsoft.com/office/drawing/2014/main" id="{F93A2801-25E6-F44D-9485-E91CE8CF22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97" name="Rectangle 41">
              <a:extLst>
                <a:ext uri="{FF2B5EF4-FFF2-40B4-BE49-F238E27FC236}">
                  <a16:creationId xmlns:a16="http://schemas.microsoft.com/office/drawing/2014/main" id="{0B73F62D-071F-6141-92C1-24D87F92A0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98" name="Rectangle 42">
              <a:extLst>
                <a:ext uri="{FF2B5EF4-FFF2-40B4-BE49-F238E27FC236}">
                  <a16:creationId xmlns:a16="http://schemas.microsoft.com/office/drawing/2014/main" id="{4DEBB017-680C-3B48-B81D-F96F8EE329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99" name="Rectangle 43">
              <a:extLst>
                <a:ext uri="{FF2B5EF4-FFF2-40B4-BE49-F238E27FC236}">
                  <a16:creationId xmlns:a16="http://schemas.microsoft.com/office/drawing/2014/main" id="{C3FACEDE-AC36-D74A-9596-D03976A44D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00" name="Rectangle 44">
              <a:extLst>
                <a:ext uri="{FF2B5EF4-FFF2-40B4-BE49-F238E27FC236}">
                  <a16:creationId xmlns:a16="http://schemas.microsoft.com/office/drawing/2014/main" id="{325C27ED-1075-6F40-8271-ECB0539DF8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01" name="Rectangle 45">
              <a:extLst>
                <a:ext uri="{FF2B5EF4-FFF2-40B4-BE49-F238E27FC236}">
                  <a16:creationId xmlns:a16="http://schemas.microsoft.com/office/drawing/2014/main" id="{C6BF77FE-2AE8-1E41-8BCF-082E13702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02" name="Rectangle 46">
              <a:extLst>
                <a:ext uri="{FF2B5EF4-FFF2-40B4-BE49-F238E27FC236}">
                  <a16:creationId xmlns:a16="http://schemas.microsoft.com/office/drawing/2014/main" id="{E6FDCD67-700F-6C48-A9FD-1071660A18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03" name="Rectangle 47">
              <a:extLst>
                <a:ext uri="{FF2B5EF4-FFF2-40B4-BE49-F238E27FC236}">
                  <a16:creationId xmlns:a16="http://schemas.microsoft.com/office/drawing/2014/main" id="{B78010EE-9C25-6F4D-B6B6-90D49FC49B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04" name="Rectangle 48">
              <a:extLst>
                <a:ext uri="{FF2B5EF4-FFF2-40B4-BE49-F238E27FC236}">
                  <a16:creationId xmlns:a16="http://schemas.microsoft.com/office/drawing/2014/main" id="{30189CE8-168E-3C43-86BB-D77DA13DB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05" name="Rectangle 49">
              <a:extLst>
                <a:ext uri="{FF2B5EF4-FFF2-40B4-BE49-F238E27FC236}">
                  <a16:creationId xmlns:a16="http://schemas.microsoft.com/office/drawing/2014/main" id="{C0C491D4-8CC5-8944-AB6A-EAA8A564F9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1892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06" name="Rectangle 50">
              <a:extLst>
                <a:ext uri="{FF2B5EF4-FFF2-40B4-BE49-F238E27FC236}">
                  <a16:creationId xmlns:a16="http://schemas.microsoft.com/office/drawing/2014/main" id="{FC287079-4E4D-0948-9C09-93D72EE654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07" name="Rectangle 51">
              <a:extLst>
                <a:ext uri="{FF2B5EF4-FFF2-40B4-BE49-F238E27FC236}">
                  <a16:creationId xmlns:a16="http://schemas.microsoft.com/office/drawing/2014/main" id="{4AE74142-2009-D14E-AAB1-8C4DC82CA5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08" name="Rectangle 52">
              <a:extLst>
                <a:ext uri="{FF2B5EF4-FFF2-40B4-BE49-F238E27FC236}">
                  <a16:creationId xmlns:a16="http://schemas.microsoft.com/office/drawing/2014/main" id="{A1615E11-8C05-8B4C-B0D0-F72518210D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09" name="Rectangle 53">
              <a:extLst>
                <a:ext uri="{FF2B5EF4-FFF2-40B4-BE49-F238E27FC236}">
                  <a16:creationId xmlns:a16="http://schemas.microsoft.com/office/drawing/2014/main" id="{FCF16FEB-B93C-0F4D-BE75-233E174E20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0" name="Rectangle 54">
              <a:extLst>
                <a:ext uri="{FF2B5EF4-FFF2-40B4-BE49-F238E27FC236}">
                  <a16:creationId xmlns:a16="http://schemas.microsoft.com/office/drawing/2014/main" id="{5759521F-6D57-564B-BD24-CE1E37C65D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1" name="Rectangle 55">
              <a:extLst>
                <a:ext uri="{FF2B5EF4-FFF2-40B4-BE49-F238E27FC236}">
                  <a16:creationId xmlns:a16="http://schemas.microsoft.com/office/drawing/2014/main" id="{09162B3C-31D0-4545-A26A-E531A80CBC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2" name="Rectangle 56">
              <a:extLst>
                <a:ext uri="{FF2B5EF4-FFF2-40B4-BE49-F238E27FC236}">
                  <a16:creationId xmlns:a16="http://schemas.microsoft.com/office/drawing/2014/main" id="{40D0874C-8F24-BA4E-B7EE-9B65745798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3" name="Rectangle 57">
              <a:extLst>
                <a:ext uri="{FF2B5EF4-FFF2-40B4-BE49-F238E27FC236}">
                  <a16:creationId xmlns:a16="http://schemas.microsoft.com/office/drawing/2014/main" id="{3C3BE444-385A-9F46-9923-0C6FAD6CA7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4" name="Rectangle 58">
              <a:extLst>
                <a:ext uri="{FF2B5EF4-FFF2-40B4-BE49-F238E27FC236}">
                  <a16:creationId xmlns:a16="http://schemas.microsoft.com/office/drawing/2014/main" id="{0F14D43C-D7A2-DC47-87D6-C9491A711E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5" name="Rectangle 59">
              <a:extLst>
                <a:ext uri="{FF2B5EF4-FFF2-40B4-BE49-F238E27FC236}">
                  <a16:creationId xmlns:a16="http://schemas.microsoft.com/office/drawing/2014/main" id="{965D049B-507D-4F41-B201-2F83BA171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6" name="Rectangle 60">
              <a:extLst>
                <a:ext uri="{FF2B5EF4-FFF2-40B4-BE49-F238E27FC236}">
                  <a16:creationId xmlns:a16="http://schemas.microsoft.com/office/drawing/2014/main" id="{5ED3A94A-0626-694B-A1EB-77CF5A82F5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7" name="Rectangle 61">
              <a:extLst>
                <a:ext uri="{FF2B5EF4-FFF2-40B4-BE49-F238E27FC236}">
                  <a16:creationId xmlns:a16="http://schemas.microsoft.com/office/drawing/2014/main" id="{204B7CB3-4B24-0F4D-A7E8-C43D94CB4C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4940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8" name="Rectangle 62">
              <a:extLst>
                <a:ext uri="{FF2B5EF4-FFF2-40B4-BE49-F238E27FC236}">
                  <a16:creationId xmlns:a16="http://schemas.microsoft.com/office/drawing/2014/main" id="{788933F9-56DD-5C48-BC81-17D6932B2E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9" name="Rectangle 63">
              <a:extLst>
                <a:ext uri="{FF2B5EF4-FFF2-40B4-BE49-F238E27FC236}">
                  <a16:creationId xmlns:a16="http://schemas.microsoft.com/office/drawing/2014/main" id="{BE11596B-A517-634C-AFF8-96FF03E6E4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0" name="Rectangle 64">
              <a:extLst>
                <a:ext uri="{FF2B5EF4-FFF2-40B4-BE49-F238E27FC236}">
                  <a16:creationId xmlns:a16="http://schemas.microsoft.com/office/drawing/2014/main" id="{C1F1A74E-43CE-D04A-9357-0C9634BD76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1" name="Rectangle 65">
              <a:extLst>
                <a:ext uri="{FF2B5EF4-FFF2-40B4-BE49-F238E27FC236}">
                  <a16:creationId xmlns:a16="http://schemas.microsoft.com/office/drawing/2014/main" id="{4909322A-ADE4-514D-9E36-FF4C89EB8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2" name="Rectangle 66">
              <a:extLst>
                <a:ext uri="{FF2B5EF4-FFF2-40B4-BE49-F238E27FC236}">
                  <a16:creationId xmlns:a16="http://schemas.microsoft.com/office/drawing/2014/main" id="{F14252AD-F4D7-9B43-B82E-2A2C56F5F3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3" name="Rectangle 67">
              <a:extLst>
                <a:ext uri="{FF2B5EF4-FFF2-40B4-BE49-F238E27FC236}">
                  <a16:creationId xmlns:a16="http://schemas.microsoft.com/office/drawing/2014/main" id="{984318F2-A992-AA4C-A985-1643AF85C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4" name="Rectangle 68">
              <a:extLst>
                <a:ext uri="{FF2B5EF4-FFF2-40B4-BE49-F238E27FC236}">
                  <a16:creationId xmlns:a16="http://schemas.microsoft.com/office/drawing/2014/main" id="{34883328-9730-104B-A2E7-89CD0AE398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5" name="Rectangle 69">
              <a:extLst>
                <a:ext uri="{FF2B5EF4-FFF2-40B4-BE49-F238E27FC236}">
                  <a16:creationId xmlns:a16="http://schemas.microsoft.com/office/drawing/2014/main" id="{1C415A6D-D39B-D140-90E0-A81C068DCB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6" name="Rectangle 70">
              <a:extLst>
                <a:ext uri="{FF2B5EF4-FFF2-40B4-BE49-F238E27FC236}">
                  <a16:creationId xmlns:a16="http://schemas.microsoft.com/office/drawing/2014/main" id="{1BD41451-2725-C547-B297-13FCBF40F7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7" name="Rectangle 71">
              <a:extLst>
                <a:ext uri="{FF2B5EF4-FFF2-40B4-BE49-F238E27FC236}">
                  <a16:creationId xmlns:a16="http://schemas.microsoft.com/office/drawing/2014/main" id="{A1226991-2C99-0844-9007-855D16D72F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8" name="Rectangle 72">
              <a:extLst>
                <a:ext uri="{FF2B5EF4-FFF2-40B4-BE49-F238E27FC236}">
                  <a16:creationId xmlns:a16="http://schemas.microsoft.com/office/drawing/2014/main" id="{94C17CDA-914B-0645-87FD-0DDE0D1693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9" name="Rectangle 73">
              <a:extLst>
                <a:ext uri="{FF2B5EF4-FFF2-40B4-BE49-F238E27FC236}">
                  <a16:creationId xmlns:a16="http://schemas.microsoft.com/office/drawing/2014/main" id="{8CBDE054-BE99-8242-A333-46F432E895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803650"/>
              <a:ext cx="11112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0" name="Rectangle 74">
              <a:extLst>
                <a:ext uri="{FF2B5EF4-FFF2-40B4-BE49-F238E27FC236}">
                  <a16:creationId xmlns:a16="http://schemas.microsoft.com/office/drawing/2014/main" id="{6FFF5220-9315-4F41-BFA1-7C6102A9BB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1" name="Rectangle 75">
              <a:extLst>
                <a:ext uri="{FF2B5EF4-FFF2-40B4-BE49-F238E27FC236}">
                  <a16:creationId xmlns:a16="http://schemas.microsoft.com/office/drawing/2014/main" id="{DE92E76E-9B59-6C48-894B-145B0841A3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2" name="Rectangle 76">
              <a:extLst>
                <a:ext uri="{FF2B5EF4-FFF2-40B4-BE49-F238E27FC236}">
                  <a16:creationId xmlns:a16="http://schemas.microsoft.com/office/drawing/2014/main" id="{9D4D7F13-4F7D-CF41-A1F8-CD2C79E58D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3" name="Rectangle 77">
              <a:extLst>
                <a:ext uri="{FF2B5EF4-FFF2-40B4-BE49-F238E27FC236}">
                  <a16:creationId xmlns:a16="http://schemas.microsoft.com/office/drawing/2014/main" id="{F54F33EB-6F54-EA44-B099-E7EA083C01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4" name="Rectangle 78">
              <a:extLst>
                <a:ext uri="{FF2B5EF4-FFF2-40B4-BE49-F238E27FC236}">
                  <a16:creationId xmlns:a16="http://schemas.microsoft.com/office/drawing/2014/main" id="{6F89C738-305D-C440-8538-02F987C8B8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5" name="Rectangle 79">
              <a:extLst>
                <a:ext uri="{FF2B5EF4-FFF2-40B4-BE49-F238E27FC236}">
                  <a16:creationId xmlns:a16="http://schemas.microsoft.com/office/drawing/2014/main" id="{7132D8F5-6E7E-0A41-979F-4AB452D5CA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6" name="Rectangle 80">
              <a:extLst>
                <a:ext uri="{FF2B5EF4-FFF2-40B4-BE49-F238E27FC236}">
                  <a16:creationId xmlns:a16="http://schemas.microsoft.com/office/drawing/2014/main" id="{D5A79793-B45E-554D-A6F2-46F2FA6AC6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7" name="Rectangle 81">
              <a:extLst>
                <a:ext uri="{FF2B5EF4-FFF2-40B4-BE49-F238E27FC236}">
                  <a16:creationId xmlns:a16="http://schemas.microsoft.com/office/drawing/2014/main" id="{91C64511-AD19-0441-B27E-44FF66C95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8" name="Rectangle 82">
              <a:extLst>
                <a:ext uri="{FF2B5EF4-FFF2-40B4-BE49-F238E27FC236}">
                  <a16:creationId xmlns:a16="http://schemas.microsoft.com/office/drawing/2014/main" id="{F5C595D3-6BD2-1C41-8325-97B7A61604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9" name="Rectangle 83">
              <a:extLst>
                <a:ext uri="{FF2B5EF4-FFF2-40B4-BE49-F238E27FC236}">
                  <a16:creationId xmlns:a16="http://schemas.microsoft.com/office/drawing/2014/main" id="{B106DE8F-84FC-7249-8D71-0249737A77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40" name="Rectangle 84">
              <a:extLst>
                <a:ext uri="{FF2B5EF4-FFF2-40B4-BE49-F238E27FC236}">
                  <a16:creationId xmlns:a16="http://schemas.microsoft.com/office/drawing/2014/main" id="{8CE1BB35-DD1E-C54C-8A2A-5229B5C252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41" name="Rectangle 85">
              <a:extLst>
                <a:ext uri="{FF2B5EF4-FFF2-40B4-BE49-F238E27FC236}">
                  <a16:creationId xmlns:a16="http://schemas.microsoft.com/office/drawing/2014/main" id="{0A166F9E-C7A4-7345-8FCD-080606D43A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4140200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42" name="Rectangle 86">
              <a:extLst>
                <a:ext uri="{FF2B5EF4-FFF2-40B4-BE49-F238E27FC236}">
                  <a16:creationId xmlns:a16="http://schemas.microsoft.com/office/drawing/2014/main" id="{79A4D533-C318-A842-921E-56D9182AD6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6" name="Rectangle 2">
            <a:extLst>
              <a:ext uri="{FF2B5EF4-FFF2-40B4-BE49-F238E27FC236}">
                <a16:creationId xmlns:a16="http://schemas.microsoft.com/office/drawing/2014/main" id="{DF4751D1-608E-204A-9482-5E6D1CFEDA77}"/>
              </a:ext>
            </a:extLst>
          </p:cNvPr>
          <p:cNvSpPr txBox="1">
            <a:spLocks noChangeArrowheads="1"/>
          </p:cNvSpPr>
          <p:nvPr/>
        </p:nvSpPr>
        <p:spPr>
          <a:xfrm>
            <a:off x="928688" y="381000"/>
            <a:ext cx="9144000" cy="13716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State-assigned table </a:t>
            </a:r>
          </a:p>
          <a:p>
            <a:pPr eaLnBrk="1" hangingPunct="1">
              <a:defRPr/>
            </a:pPr>
            <a:r>
              <a:rPr lang="en-US" dirty="0"/>
              <a:t>for the Moore-type serial adder FSM</a:t>
            </a:r>
          </a:p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 </a:t>
            </a:r>
          </a:p>
        </p:txBody>
      </p:sp>
      <p:sp>
        <p:nvSpPr>
          <p:cNvPr id="70659" name="TextBox 125">
            <a:extLst>
              <a:ext uri="{FF2B5EF4-FFF2-40B4-BE49-F238E27FC236}">
                <a16:creationId xmlns:a16="http://schemas.microsoft.com/office/drawing/2014/main" id="{EB31B5EE-C6FC-D942-A000-B1EE46C120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295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6.46 from the textbook ]</a:t>
            </a:r>
          </a:p>
        </p:txBody>
      </p:sp>
    </p:spTree>
  </p:cSld>
  <p:clrMapOvr>
    <a:masterClrMapping/>
  </p:clrMapOvr>
  <p:transition/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681" name="Group 1">
            <a:extLst>
              <a:ext uri="{FF2B5EF4-FFF2-40B4-BE49-F238E27FC236}">
                <a16:creationId xmlns:a16="http://schemas.microsoft.com/office/drawing/2014/main" id="{54AB99AF-45F1-9D48-895A-1376052FD269}"/>
              </a:ext>
            </a:extLst>
          </p:cNvPr>
          <p:cNvGrpSpPr>
            <a:grpSpLocks/>
          </p:cNvGrpSpPr>
          <p:nvPr/>
        </p:nvGrpSpPr>
        <p:grpSpPr bwMode="auto">
          <a:xfrm>
            <a:off x="1468438" y="762001"/>
            <a:ext cx="5008562" cy="2773363"/>
            <a:chOff x="2030413" y="1379538"/>
            <a:chExt cx="5008562" cy="2773362"/>
          </a:xfrm>
        </p:grpSpPr>
        <p:sp>
          <p:nvSpPr>
            <p:cNvPr id="71811" name="Rectangle 4">
              <a:extLst>
                <a:ext uri="{FF2B5EF4-FFF2-40B4-BE49-F238E27FC236}">
                  <a16:creationId xmlns:a16="http://schemas.microsoft.com/office/drawing/2014/main" id="{0A6839C9-4B84-C549-A893-26E1E3D515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1379538"/>
              <a:ext cx="4979987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12" name="Rectangle 5">
              <a:extLst>
                <a:ext uri="{FF2B5EF4-FFF2-40B4-BE49-F238E27FC236}">
                  <a16:creationId xmlns:a16="http://schemas.microsoft.com/office/drawing/2014/main" id="{7C86AFAF-EDC6-634B-8F48-CCA508B879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403350"/>
              <a:ext cx="11112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13" name="Rectangle 6">
              <a:extLst>
                <a:ext uri="{FF2B5EF4-FFF2-40B4-BE49-F238E27FC236}">
                  <a16:creationId xmlns:a16="http://schemas.microsoft.com/office/drawing/2014/main" id="{D0B1E50F-15D6-2A4B-9748-CAC1E6A7B7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14" name="Rectangle 7">
              <a:extLst>
                <a:ext uri="{FF2B5EF4-FFF2-40B4-BE49-F238E27FC236}">
                  <a16:creationId xmlns:a16="http://schemas.microsoft.com/office/drawing/2014/main" id="{2D89B211-6AC1-B945-838E-58E6E8AEED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8688" y="1649413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15" name="Rectangle 8">
              <a:extLst>
                <a:ext uri="{FF2B5EF4-FFF2-40B4-BE49-F238E27FC236}">
                  <a16:creationId xmlns:a16="http://schemas.microsoft.com/office/drawing/2014/main" id="{CEC12CF1-B486-0C4C-B152-C3754920ED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16" name="Rectangle 9">
              <a:extLst>
                <a:ext uri="{FF2B5EF4-FFF2-40B4-BE49-F238E27FC236}">
                  <a16:creationId xmlns:a16="http://schemas.microsoft.com/office/drawing/2014/main" id="{862C8BA0-61CB-5B49-8AB8-1E8BABD375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17" name="Rectangle 10">
              <a:extLst>
                <a:ext uri="{FF2B5EF4-FFF2-40B4-BE49-F238E27FC236}">
                  <a16:creationId xmlns:a16="http://schemas.microsoft.com/office/drawing/2014/main" id="{01209AD0-31DF-2449-916F-7E994C4D45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589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18" name="Rectangle 11">
              <a:extLst>
                <a:ext uri="{FF2B5EF4-FFF2-40B4-BE49-F238E27FC236}">
                  <a16:creationId xmlns:a16="http://schemas.microsoft.com/office/drawing/2014/main" id="{16BDC62D-F7BA-904B-BD2F-E81438EA7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8716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19" name="Rectangle 12">
              <a:extLst>
                <a:ext uri="{FF2B5EF4-FFF2-40B4-BE49-F238E27FC236}">
                  <a16:creationId xmlns:a16="http://schemas.microsoft.com/office/drawing/2014/main" id="{2B9CEC11-AFD2-414C-842D-E92DF98F92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713" y="1506538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20" name="Rectangle 13">
              <a:extLst>
                <a:ext uri="{FF2B5EF4-FFF2-40B4-BE49-F238E27FC236}">
                  <a16:creationId xmlns:a16="http://schemas.microsoft.com/office/drawing/2014/main" id="{235FCBBA-1698-2E45-92CA-0798AAC6B9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21" name="Rectangle 14">
              <a:extLst>
                <a:ext uri="{FF2B5EF4-FFF2-40B4-BE49-F238E27FC236}">
                  <a16:creationId xmlns:a16="http://schemas.microsoft.com/office/drawing/2014/main" id="{6472CBD7-E2D8-BD44-9A4D-20CC882F76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8388" y="1973263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22" name="Rectangle 15">
              <a:extLst>
                <a:ext uri="{FF2B5EF4-FFF2-40B4-BE49-F238E27FC236}">
                  <a16:creationId xmlns:a16="http://schemas.microsoft.com/office/drawing/2014/main" id="{28619A46-0209-FF4C-868C-904EA01602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9716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1823" name="Rectangle 16">
              <a:extLst>
                <a:ext uri="{FF2B5EF4-FFF2-40B4-BE49-F238E27FC236}">
                  <a16:creationId xmlns:a16="http://schemas.microsoft.com/office/drawing/2014/main" id="{5F8E8A70-A1C3-554A-A45F-B96E80ED9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825" y="1973263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24" name="Rectangle 17">
              <a:extLst>
                <a:ext uri="{FF2B5EF4-FFF2-40B4-BE49-F238E27FC236}">
                  <a16:creationId xmlns:a16="http://schemas.microsoft.com/office/drawing/2014/main" id="{EFD44C9A-1049-EB44-BDC6-B739C85B49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8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25" name="Rectangle 18">
              <a:extLst>
                <a:ext uri="{FF2B5EF4-FFF2-40B4-BE49-F238E27FC236}">
                  <a16:creationId xmlns:a16="http://schemas.microsoft.com/office/drawing/2014/main" id="{651A62B4-F39A-014A-886C-AE97D9282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9350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26" name="Rectangle 19">
              <a:extLst>
                <a:ext uri="{FF2B5EF4-FFF2-40B4-BE49-F238E27FC236}">
                  <a16:creationId xmlns:a16="http://schemas.microsoft.com/office/drawing/2014/main" id="{8654B0C3-D644-954D-A217-AD279EBB6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27" name="Rectangle 20">
              <a:extLst>
                <a:ext uri="{FF2B5EF4-FFF2-40B4-BE49-F238E27FC236}">
                  <a16:creationId xmlns:a16="http://schemas.microsoft.com/office/drawing/2014/main" id="{7E3057AA-F55D-1C4F-BA6D-F2237ADD23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37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28" name="Rectangle 21">
              <a:extLst>
                <a:ext uri="{FF2B5EF4-FFF2-40B4-BE49-F238E27FC236}">
                  <a16:creationId xmlns:a16="http://schemas.microsoft.com/office/drawing/2014/main" id="{AD97F139-DAFA-E84C-A654-F1856CEB2D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29" name="Rectangle 22">
              <a:extLst>
                <a:ext uri="{FF2B5EF4-FFF2-40B4-BE49-F238E27FC236}">
                  <a16:creationId xmlns:a16="http://schemas.microsoft.com/office/drawing/2014/main" id="{497A88B5-319E-4B49-A813-A6312D98A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161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30" name="Rectangle 23">
              <a:extLst>
                <a:ext uri="{FF2B5EF4-FFF2-40B4-BE49-F238E27FC236}">
                  <a16:creationId xmlns:a16="http://schemas.microsoft.com/office/drawing/2014/main" id="{677A83F0-1488-9B48-BAC1-3DDEA48D96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328863"/>
              <a:ext cx="11112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31" name="Rectangle 24">
              <a:extLst>
                <a:ext uri="{FF2B5EF4-FFF2-40B4-BE49-F238E27FC236}">
                  <a16:creationId xmlns:a16="http://schemas.microsoft.com/office/drawing/2014/main" id="{365CAF8E-9881-CE40-A101-553A82D59F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2200" y="18811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32" name="Rectangle 25">
              <a:extLst>
                <a:ext uri="{FF2B5EF4-FFF2-40B4-BE49-F238E27FC236}">
                  <a16:creationId xmlns:a16="http://schemas.microsoft.com/office/drawing/2014/main" id="{8BC35441-64BF-6C43-B0CF-C2DFA47D10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6800" y="228123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1833" name="Rectangle 26">
              <a:extLst>
                <a:ext uri="{FF2B5EF4-FFF2-40B4-BE49-F238E27FC236}">
                  <a16:creationId xmlns:a16="http://schemas.microsoft.com/office/drawing/2014/main" id="{1B6D8CF8-05D3-3448-9642-95206B011C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25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34" name="Rectangle 27">
              <a:extLst>
                <a:ext uri="{FF2B5EF4-FFF2-40B4-BE49-F238E27FC236}">
                  <a16:creationId xmlns:a16="http://schemas.microsoft.com/office/drawing/2014/main" id="{C4D9D125-A9B4-F14A-84BF-68969F1E16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28123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1835" name="Rectangle 28">
              <a:extLst>
                <a:ext uri="{FF2B5EF4-FFF2-40B4-BE49-F238E27FC236}">
                  <a16:creationId xmlns:a16="http://schemas.microsoft.com/office/drawing/2014/main" id="{B51CF8D1-FD4D-5A4E-A88A-6D6593A6B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36" name="Rectangle 29">
              <a:extLst>
                <a:ext uri="{FF2B5EF4-FFF2-40B4-BE49-F238E27FC236}">
                  <a16:creationId xmlns:a16="http://schemas.microsoft.com/office/drawing/2014/main" id="{8DB632E2-72C8-D849-8A21-C31A6F637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750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37" name="Rectangle 30">
              <a:extLst>
                <a:ext uri="{FF2B5EF4-FFF2-40B4-BE49-F238E27FC236}">
                  <a16:creationId xmlns:a16="http://schemas.microsoft.com/office/drawing/2014/main" id="{4AE2AAF9-A22E-1345-AE84-FC8BBFCB99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736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1838" name="Rectangle 31">
              <a:extLst>
                <a:ext uri="{FF2B5EF4-FFF2-40B4-BE49-F238E27FC236}">
                  <a16:creationId xmlns:a16="http://schemas.microsoft.com/office/drawing/2014/main" id="{681B9916-8E9C-B44B-9B0A-2FFB0626F5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341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39" name="Rectangle 32">
              <a:extLst>
                <a:ext uri="{FF2B5EF4-FFF2-40B4-BE49-F238E27FC236}">
                  <a16:creationId xmlns:a16="http://schemas.microsoft.com/office/drawing/2014/main" id="{695FBC68-77B4-D34D-A0E6-371C85342D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1840" name="Rectangle 33">
              <a:extLst>
                <a:ext uri="{FF2B5EF4-FFF2-40B4-BE49-F238E27FC236}">
                  <a16:creationId xmlns:a16="http://schemas.microsoft.com/office/drawing/2014/main" id="{83462607-A01C-F34D-93B2-78E195503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41" name="Rectangle 34">
              <a:extLst>
                <a:ext uri="{FF2B5EF4-FFF2-40B4-BE49-F238E27FC236}">
                  <a16:creationId xmlns:a16="http://schemas.microsoft.com/office/drawing/2014/main" id="{44DE1760-4B16-0044-A66B-D9AFE6A145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376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42" name="Rectangle 35">
              <a:extLst>
                <a:ext uri="{FF2B5EF4-FFF2-40B4-BE49-F238E27FC236}">
                  <a16:creationId xmlns:a16="http://schemas.microsoft.com/office/drawing/2014/main" id="{AF7F253B-1379-D44E-BAB7-FAC2DF6A63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43" name="Rectangle 36">
              <a:extLst>
                <a:ext uri="{FF2B5EF4-FFF2-40B4-BE49-F238E27FC236}">
                  <a16:creationId xmlns:a16="http://schemas.microsoft.com/office/drawing/2014/main" id="{36738716-A701-3B46-AFE2-5895D119C1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2771775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44" name="Rectangle 37">
              <a:extLst>
                <a:ext uri="{FF2B5EF4-FFF2-40B4-BE49-F238E27FC236}">
                  <a16:creationId xmlns:a16="http://schemas.microsoft.com/office/drawing/2014/main" id="{FF041F87-A75E-A144-A65B-FC08F1202E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787650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45" name="Rectangle 38">
              <a:extLst>
                <a:ext uri="{FF2B5EF4-FFF2-40B4-BE49-F238E27FC236}">
                  <a16:creationId xmlns:a16="http://schemas.microsoft.com/office/drawing/2014/main" id="{930BD459-1FD6-3240-9E11-EF7E89DD39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2713" y="228123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1846" name="Rectangle 39">
              <a:extLst>
                <a:ext uri="{FF2B5EF4-FFF2-40B4-BE49-F238E27FC236}">
                  <a16:creationId xmlns:a16="http://schemas.microsoft.com/office/drawing/2014/main" id="{DDFFA802-EA78-284A-83D4-4D4E1D5EB0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47" name="Rectangle 40">
              <a:extLst>
                <a:ext uri="{FF2B5EF4-FFF2-40B4-BE49-F238E27FC236}">
                  <a16:creationId xmlns:a16="http://schemas.microsoft.com/office/drawing/2014/main" id="{0B5E3778-B465-A344-8EC2-B3BC5EA1C8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48" name="Rectangle 41">
              <a:extLst>
                <a:ext uri="{FF2B5EF4-FFF2-40B4-BE49-F238E27FC236}">
                  <a16:creationId xmlns:a16="http://schemas.microsoft.com/office/drawing/2014/main" id="{00BE4B44-B789-A943-A1E0-07B9DAA49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49" name="Rectangle 42">
              <a:extLst>
                <a:ext uri="{FF2B5EF4-FFF2-40B4-BE49-F238E27FC236}">
                  <a16:creationId xmlns:a16="http://schemas.microsoft.com/office/drawing/2014/main" id="{7C7B95D3-7421-8640-A45C-1AD2A9FFD3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50" name="Rectangle 43">
              <a:extLst>
                <a:ext uri="{FF2B5EF4-FFF2-40B4-BE49-F238E27FC236}">
                  <a16:creationId xmlns:a16="http://schemas.microsoft.com/office/drawing/2014/main" id="{802F6160-3841-EB49-9FAC-CED437809B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51" name="Rectangle 44">
              <a:extLst>
                <a:ext uri="{FF2B5EF4-FFF2-40B4-BE49-F238E27FC236}">
                  <a16:creationId xmlns:a16="http://schemas.microsoft.com/office/drawing/2014/main" id="{26384E6A-125B-1F43-B0D6-3AAAFE39A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52" name="Rectangle 45">
              <a:extLst>
                <a:ext uri="{FF2B5EF4-FFF2-40B4-BE49-F238E27FC236}">
                  <a16:creationId xmlns:a16="http://schemas.microsoft.com/office/drawing/2014/main" id="{51BEC265-41D3-864D-8C8A-A90E1B622C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53" name="Rectangle 46">
              <a:extLst>
                <a:ext uri="{FF2B5EF4-FFF2-40B4-BE49-F238E27FC236}">
                  <a16:creationId xmlns:a16="http://schemas.microsoft.com/office/drawing/2014/main" id="{A2056632-DA52-E445-92AB-700BF772CA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54" name="Rectangle 47">
              <a:extLst>
                <a:ext uri="{FF2B5EF4-FFF2-40B4-BE49-F238E27FC236}">
                  <a16:creationId xmlns:a16="http://schemas.microsoft.com/office/drawing/2014/main" id="{A4954A5C-EB5F-124C-A08D-8EF9A77F7A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55" name="Rectangle 48">
              <a:extLst>
                <a:ext uri="{FF2B5EF4-FFF2-40B4-BE49-F238E27FC236}">
                  <a16:creationId xmlns:a16="http://schemas.microsoft.com/office/drawing/2014/main" id="{70D6285B-1156-BF4A-B0F8-94B2B7E419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56" name="Rectangle 49">
              <a:extLst>
                <a:ext uri="{FF2B5EF4-FFF2-40B4-BE49-F238E27FC236}">
                  <a16:creationId xmlns:a16="http://schemas.microsoft.com/office/drawing/2014/main" id="{4B536C6D-9FA4-3E44-BD0B-393E4719E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1892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57" name="Rectangle 50">
              <a:extLst>
                <a:ext uri="{FF2B5EF4-FFF2-40B4-BE49-F238E27FC236}">
                  <a16:creationId xmlns:a16="http://schemas.microsoft.com/office/drawing/2014/main" id="{CC85FC26-5333-2548-ABA0-9D96600F50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58" name="Rectangle 51">
              <a:extLst>
                <a:ext uri="{FF2B5EF4-FFF2-40B4-BE49-F238E27FC236}">
                  <a16:creationId xmlns:a16="http://schemas.microsoft.com/office/drawing/2014/main" id="{1698B6C2-5550-724F-BF06-223437C6A6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59" name="Rectangle 52">
              <a:extLst>
                <a:ext uri="{FF2B5EF4-FFF2-40B4-BE49-F238E27FC236}">
                  <a16:creationId xmlns:a16="http://schemas.microsoft.com/office/drawing/2014/main" id="{73781073-ABA9-4E45-95AC-5DF969163C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60" name="Rectangle 53">
              <a:extLst>
                <a:ext uri="{FF2B5EF4-FFF2-40B4-BE49-F238E27FC236}">
                  <a16:creationId xmlns:a16="http://schemas.microsoft.com/office/drawing/2014/main" id="{CEAEEC7E-BB78-5B44-A274-61EBE4B5A0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61" name="Rectangle 54">
              <a:extLst>
                <a:ext uri="{FF2B5EF4-FFF2-40B4-BE49-F238E27FC236}">
                  <a16:creationId xmlns:a16="http://schemas.microsoft.com/office/drawing/2014/main" id="{6C30715E-A4CA-6741-A97B-84DFA0444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62" name="Rectangle 55">
              <a:extLst>
                <a:ext uri="{FF2B5EF4-FFF2-40B4-BE49-F238E27FC236}">
                  <a16:creationId xmlns:a16="http://schemas.microsoft.com/office/drawing/2014/main" id="{627D9494-D6D9-D14D-B5A4-3BA8E8A0C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63" name="Rectangle 56">
              <a:extLst>
                <a:ext uri="{FF2B5EF4-FFF2-40B4-BE49-F238E27FC236}">
                  <a16:creationId xmlns:a16="http://schemas.microsoft.com/office/drawing/2014/main" id="{E933401E-0F99-004E-949D-14EAFAE5D9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64" name="Rectangle 57">
              <a:extLst>
                <a:ext uri="{FF2B5EF4-FFF2-40B4-BE49-F238E27FC236}">
                  <a16:creationId xmlns:a16="http://schemas.microsoft.com/office/drawing/2014/main" id="{23D06C34-81F5-824E-98F4-3A0962B1D0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65" name="Rectangle 58">
              <a:extLst>
                <a:ext uri="{FF2B5EF4-FFF2-40B4-BE49-F238E27FC236}">
                  <a16:creationId xmlns:a16="http://schemas.microsoft.com/office/drawing/2014/main" id="{56FAFD15-90E2-3D4D-BD91-3A777281B2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66" name="Rectangle 59">
              <a:extLst>
                <a:ext uri="{FF2B5EF4-FFF2-40B4-BE49-F238E27FC236}">
                  <a16:creationId xmlns:a16="http://schemas.microsoft.com/office/drawing/2014/main" id="{D400EB11-D7DF-9B43-8D1A-8BC375E0CD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67" name="Rectangle 60">
              <a:extLst>
                <a:ext uri="{FF2B5EF4-FFF2-40B4-BE49-F238E27FC236}">
                  <a16:creationId xmlns:a16="http://schemas.microsoft.com/office/drawing/2014/main" id="{CD258D39-AB68-5048-8404-92DD980A53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68" name="Rectangle 61">
              <a:extLst>
                <a:ext uri="{FF2B5EF4-FFF2-40B4-BE49-F238E27FC236}">
                  <a16:creationId xmlns:a16="http://schemas.microsoft.com/office/drawing/2014/main" id="{8586D300-07C9-714F-9EDF-3B7990BA3E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4940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69" name="Rectangle 62">
              <a:extLst>
                <a:ext uri="{FF2B5EF4-FFF2-40B4-BE49-F238E27FC236}">
                  <a16:creationId xmlns:a16="http://schemas.microsoft.com/office/drawing/2014/main" id="{CE7FD8E1-8A55-A549-9A6F-3701BB303E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70" name="Rectangle 63">
              <a:extLst>
                <a:ext uri="{FF2B5EF4-FFF2-40B4-BE49-F238E27FC236}">
                  <a16:creationId xmlns:a16="http://schemas.microsoft.com/office/drawing/2014/main" id="{DE25A8C5-1AB3-9341-AC0B-306FBC4145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71" name="Rectangle 64">
              <a:extLst>
                <a:ext uri="{FF2B5EF4-FFF2-40B4-BE49-F238E27FC236}">
                  <a16:creationId xmlns:a16="http://schemas.microsoft.com/office/drawing/2014/main" id="{F8D8A8BC-E3C1-9742-BAC6-B57D88AC2E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72" name="Rectangle 65">
              <a:extLst>
                <a:ext uri="{FF2B5EF4-FFF2-40B4-BE49-F238E27FC236}">
                  <a16:creationId xmlns:a16="http://schemas.microsoft.com/office/drawing/2014/main" id="{F5C4A94D-8071-4045-8EAB-0EDFCDFDB3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73" name="Rectangle 66">
              <a:extLst>
                <a:ext uri="{FF2B5EF4-FFF2-40B4-BE49-F238E27FC236}">
                  <a16:creationId xmlns:a16="http://schemas.microsoft.com/office/drawing/2014/main" id="{72D87AFE-A376-8140-9679-6DE0C58D5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74" name="Rectangle 67">
              <a:extLst>
                <a:ext uri="{FF2B5EF4-FFF2-40B4-BE49-F238E27FC236}">
                  <a16:creationId xmlns:a16="http://schemas.microsoft.com/office/drawing/2014/main" id="{E1344EC0-55F6-3D43-8F48-D8CCB2FD6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75" name="Rectangle 68">
              <a:extLst>
                <a:ext uri="{FF2B5EF4-FFF2-40B4-BE49-F238E27FC236}">
                  <a16:creationId xmlns:a16="http://schemas.microsoft.com/office/drawing/2014/main" id="{63313798-FF0B-614D-BE17-A92678981A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76" name="Rectangle 69">
              <a:extLst>
                <a:ext uri="{FF2B5EF4-FFF2-40B4-BE49-F238E27FC236}">
                  <a16:creationId xmlns:a16="http://schemas.microsoft.com/office/drawing/2014/main" id="{B13C22DC-CFEC-3F4F-83B1-5F5FE70D3B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77" name="Rectangle 70">
              <a:extLst>
                <a:ext uri="{FF2B5EF4-FFF2-40B4-BE49-F238E27FC236}">
                  <a16:creationId xmlns:a16="http://schemas.microsoft.com/office/drawing/2014/main" id="{1D2BB107-BC75-F24E-8CF5-4E198EC3B7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78" name="Rectangle 71">
              <a:extLst>
                <a:ext uri="{FF2B5EF4-FFF2-40B4-BE49-F238E27FC236}">
                  <a16:creationId xmlns:a16="http://schemas.microsoft.com/office/drawing/2014/main" id="{0E6617C2-6102-6641-BF2E-84C411D161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79" name="Rectangle 72">
              <a:extLst>
                <a:ext uri="{FF2B5EF4-FFF2-40B4-BE49-F238E27FC236}">
                  <a16:creationId xmlns:a16="http://schemas.microsoft.com/office/drawing/2014/main" id="{0EC3AB90-9A3A-B846-BD79-1E13F7E6F0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80" name="Rectangle 73">
              <a:extLst>
                <a:ext uri="{FF2B5EF4-FFF2-40B4-BE49-F238E27FC236}">
                  <a16:creationId xmlns:a16="http://schemas.microsoft.com/office/drawing/2014/main" id="{091F6E17-DF11-8040-AF45-17597780BE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803650"/>
              <a:ext cx="11112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81" name="Rectangle 74">
              <a:extLst>
                <a:ext uri="{FF2B5EF4-FFF2-40B4-BE49-F238E27FC236}">
                  <a16:creationId xmlns:a16="http://schemas.microsoft.com/office/drawing/2014/main" id="{3C3A08F5-CF90-8842-ADB2-3FE4768993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82" name="Rectangle 75">
              <a:extLst>
                <a:ext uri="{FF2B5EF4-FFF2-40B4-BE49-F238E27FC236}">
                  <a16:creationId xmlns:a16="http://schemas.microsoft.com/office/drawing/2014/main" id="{262E519D-FD1F-5D41-BDC5-F11B673EB6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83" name="Rectangle 76">
              <a:extLst>
                <a:ext uri="{FF2B5EF4-FFF2-40B4-BE49-F238E27FC236}">
                  <a16:creationId xmlns:a16="http://schemas.microsoft.com/office/drawing/2014/main" id="{4B6403C6-052C-2A47-B38C-4383AD4F69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84" name="Rectangle 77">
              <a:extLst>
                <a:ext uri="{FF2B5EF4-FFF2-40B4-BE49-F238E27FC236}">
                  <a16:creationId xmlns:a16="http://schemas.microsoft.com/office/drawing/2014/main" id="{271AF68D-1EA4-4F4C-B3FA-A3760093BA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85" name="Rectangle 78">
              <a:extLst>
                <a:ext uri="{FF2B5EF4-FFF2-40B4-BE49-F238E27FC236}">
                  <a16:creationId xmlns:a16="http://schemas.microsoft.com/office/drawing/2014/main" id="{CA8830F6-D435-304E-9F2E-E329AAB51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86" name="Rectangle 79">
              <a:extLst>
                <a:ext uri="{FF2B5EF4-FFF2-40B4-BE49-F238E27FC236}">
                  <a16:creationId xmlns:a16="http://schemas.microsoft.com/office/drawing/2014/main" id="{E3837FA7-738F-2B48-8AE9-99F913B212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87" name="Rectangle 80">
              <a:extLst>
                <a:ext uri="{FF2B5EF4-FFF2-40B4-BE49-F238E27FC236}">
                  <a16:creationId xmlns:a16="http://schemas.microsoft.com/office/drawing/2014/main" id="{BD5DBF1D-E3F3-074F-B731-3AC2316797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88" name="Rectangle 81">
              <a:extLst>
                <a:ext uri="{FF2B5EF4-FFF2-40B4-BE49-F238E27FC236}">
                  <a16:creationId xmlns:a16="http://schemas.microsoft.com/office/drawing/2014/main" id="{7504A13B-54AC-C043-A73C-83F0068099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89" name="Rectangle 82">
              <a:extLst>
                <a:ext uri="{FF2B5EF4-FFF2-40B4-BE49-F238E27FC236}">
                  <a16:creationId xmlns:a16="http://schemas.microsoft.com/office/drawing/2014/main" id="{A0C15D1C-34F8-E041-AE29-B62417B27F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90" name="Rectangle 83">
              <a:extLst>
                <a:ext uri="{FF2B5EF4-FFF2-40B4-BE49-F238E27FC236}">
                  <a16:creationId xmlns:a16="http://schemas.microsoft.com/office/drawing/2014/main" id="{E77A91A1-6719-464C-AF7C-B4F2E91BCF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91" name="Rectangle 84">
              <a:extLst>
                <a:ext uri="{FF2B5EF4-FFF2-40B4-BE49-F238E27FC236}">
                  <a16:creationId xmlns:a16="http://schemas.microsoft.com/office/drawing/2014/main" id="{0522B0C6-25CF-4344-89D2-054D171955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92" name="Rectangle 85">
              <a:extLst>
                <a:ext uri="{FF2B5EF4-FFF2-40B4-BE49-F238E27FC236}">
                  <a16:creationId xmlns:a16="http://schemas.microsoft.com/office/drawing/2014/main" id="{A677783E-C8AE-3C4C-9154-037761095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4140200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93" name="Rectangle 86">
              <a:extLst>
                <a:ext uri="{FF2B5EF4-FFF2-40B4-BE49-F238E27FC236}">
                  <a16:creationId xmlns:a16="http://schemas.microsoft.com/office/drawing/2014/main" id="{14960648-19B7-C84B-B828-050CCD2509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71682" name="Rectangle 2">
            <a:extLst>
              <a:ext uri="{FF2B5EF4-FFF2-40B4-BE49-F238E27FC236}">
                <a16:creationId xmlns:a16="http://schemas.microsoft.com/office/drawing/2014/main" id="{3A0D0C45-B9C7-4349-8306-663E7BEF50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1" y="100014"/>
            <a:ext cx="5229225" cy="814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Deriving Y1, Y2, and s</a:t>
            </a:r>
          </a:p>
        </p:txBody>
      </p:sp>
      <p:graphicFrame>
        <p:nvGraphicFramePr>
          <p:cNvPr id="88" name="Shape 730">
            <a:extLst>
              <a:ext uri="{FF2B5EF4-FFF2-40B4-BE49-F238E27FC236}">
                <a16:creationId xmlns:a16="http://schemas.microsoft.com/office/drawing/2014/main" id="{F2C4F36E-C9CA-4747-B760-1421007BF870}"/>
              </a:ext>
            </a:extLst>
          </p:cNvPr>
          <p:cNvGraphicFramePr>
            <a:graphicFrameLocks noGrp="1"/>
          </p:cNvGraphicFramePr>
          <p:nvPr/>
        </p:nvGraphicFramePr>
        <p:xfrm>
          <a:off x="7705726" y="76201"/>
          <a:ext cx="2124075" cy="6746875"/>
        </p:xfrm>
        <a:graphic>
          <a:graphicData uri="http://schemas.openxmlformats.org/drawingml/2006/table">
            <a:tbl>
              <a:tblPr/>
              <a:tblGrid>
                <a:gridCol w="354013">
                  <a:extLst>
                    <a:ext uri="{9D8B030D-6E8A-4147-A177-3AD203B41FA5}">
                      <a16:colId xmlns:a16="http://schemas.microsoft.com/office/drawing/2014/main" val="790538766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842984589"/>
                    </a:ext>
                  </a:extLst>
                </a:gridCol>
                <a:gridCol w="354013">
                  <a:extLst>
                    <a:ext uri="{9D8B030D-6E8A-4147-A177-3AD203B41FA5}">
                      <a16:colId xmlns:a16="http://schemas.microsoft.com/office/drawing/2014/main" val="623403552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918765388"/>
                    </a:ext>
                  </a:extLst>
                </a:gridCol>
                <a:gridCol w="354013">
                  <a:extLst>
                    <a:ext uri="{9D8B030D-6E8A-4147-A177-3AD203B41FA5}">
                      <a16:colId xmlns:a16="http://schemas.microsoft.com/office/drawing/2014/main" val="2806208345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3724890917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2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a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  <a:sym typeface="Times New Roman" panose="02020603050405020304" pitchFamily="18" charset="0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b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  <a:sym typeface="Times New Roman" panose="02020603050405020304" pitchFamily="18" charset="0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2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6065657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590376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2853964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527159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5557370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1475331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4811520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2472767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6225074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67854962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69509978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08252687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4691238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0508001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032008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6952861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2776962"/>
                  </a:ext>
                </a:extLst>
              </a:tr>
            </a:tbl>
          </a:graphicData>
        </a:graphic>
      </p:graphicFrame>
    </p:spTree>
  </p:cSld>
  <p:clrMapOvr>
    <a:masterClrMapping/>
  </p:clrMapOvr>
  <p:transition/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705" name="Group 1">
            <a:extLst>
              <a:ext uri="{FF2B5EF4-FFF2-40B4-BE49-F238E27FC236}">
                <a16:creationId xmlns:a16="http://schemas.microsoft.com/office/drawing/2014/main" id="{15D399A0-D2A4-4C49-8367-BBD012DAB83A}"/>
              </a:ext>
            </a:extLst>
          </p:cNvPr>
          <p:cNvGrpSpPr>
            <a:grpSpLocks/>
          </p:cNvGrpSpPr>
          <p:nvPr/>
        </p:nvGrpSpPr>
        <p:grpSpPr bwMode="auto">
          <a:xfrm>
            <a:off x="1468438" y="762001"/>
            <a:ext cx="5008562" cy="2773363"/>
            <a:chOff x="2030413" y="1379538"/>
            <a:chExt cx="5008562" cy="2773362"/>
          </a:xfrm>
        </p:grpSpPr>
        <p:sp>
          <p:nvSpPr>
            <p:cNvPr id="72840" name="Rectangle 4">
              <a:extLst>
                <a:ext uri="{FF2B5EF4-FFF2-40B4-BE49-F238E27FC236}">
                  <a16:creationId xmlns:a16="http://schemas.microsoft.com/office/drawing/2014/main" id="{78C7B2B2-9497-A64C-971B-647F91437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1379538"/>
              <a:ext cx="4979987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41" name="Rectangle 5">
              <a:extLst>
                <a:ext uri="{FF2B5EF4-FFF2-40B4-BE49-F238E27FC236}">
                  <a16:creationId xmlns:a16="http://schemas.microsoft.com/office/drawing/2014/main" id="{60F8ED91-B0EF-AF4E-A7B1-716A08AC25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403350"/>
              <a:ext cx="11112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42" name="Rectangle 6">
              <a:extLst>
                <a:ext uri="{FF2B5EF4-FFF2-40B4-BE49-F238E27FC236}">
                  <a16:creationId xmlns:a16="http://schemas.microsoft.com/office/drawing/2014/main" id="{ECF7B151-647E-E647-9F6D-20206BA4BC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43" name="Rectangle 7">
              <a:extLst>
                <a:ext uri="{FF2B5EF4-FFF2-40B4-BE49-F238E27FC236}">
                  <a16:creationId xmlns:a16="http://schemas.microsoft.com/office/drawing/2014/main" id="{539E5B38-EC15-DC48-A092-4A07197807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8688" y="1649413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44" name="Rectangle 8">
              <a:extLst>
                <a:ext uri="{FF2B5EF4-FFF2-40B4-BE49-F238E27FC236}">
                  <a16:creationId xmlns:a16="http://schemas.microsoft.com/office/drawing/2014/main" id="{1B48287F-967E-964B-A656-593851BF2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45" name="Rectangle 9">
              <a:extLst>
                <a:ext uri="{FF2B5EF4-FFF2-40B4-BE49-F238E27FC236}">
                  <a16:creationId xmlns:a16="http://schemas.microsoft.com/office/drawing/2014/main" id="{E4F967C7-4E87-9E44-A825-5BC9BF6A9B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46" name="Rectangle 10">
              <a:extLst>
                <a:ext uri="{FF2B5EF4-FFF2-40B4-BE49-F238E27FC236}">
                  <a16:creationId xmlns:a16="http://schemas.microsoft.com/office/drawing/2014/main" id="{C0F55D44-9491-2741-82E7-4051CC99E7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589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47" name="Rectangle 11">
              <a:extLst>
                <a:ext uri="{FF2B5EF4-FFF2-40B4-BE49-F238E27FC236}">
                  <a16:creationId xmlns:a16="http://schemas.microsoft.com/office/drawing/2014/main" id="{E7CF5697-DE6A-F743-A1A0-403D5A94AE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8716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48" name="Rectangle 12">
              <a:extLst>
                <a:ext uri="{FF2B5EF4-FFF2-40B4-BE49-F238E27FC236}">
                  <a16:creationId xmlns:a16="http://schemas.microsoft.com/office/drawing/2014/main" id="{93F2EBDA-8CC4-5E47-A07F-393064F2A5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713" y="1506538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49" name="Rectangle 13">
              <a:extLst>
                <a:ext uri="{FF2B5EF4-FFF2-40B4-BE49-F238E27FC236}">
                  <a16:creationId xmlns:a16="http://schemas.microsoft.com/office/drawing/2014/main" id="{3B8DE36A-23B9-F844-88C8-3F7404FB3E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50" name="Rectangle 14">
              <a:extLst>
                <a:ext uri="{FF2B5EF4-FFF2-40B4-BE49-F238E27FC236}">
                  <a16:creationId xmlns:a16="http://schemas.microsoft.com/office/drawing/2014/main" id="{C4E0FCB3-6134-774F-9E80-FE82EA1985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8388" y="1973263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51" name="Rectangle 15">
              <a:extLst>
                <a:ext uri="{FF2B5EF4-FFF2-40B4-BE49-F238E27FC236}">
                  <a16:creationId xmlns:a16="http://schemas.microsoft.com/office/drawing/2014/main" id="{14296BC0-B09E-CC45-919A-E3956B6CF9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9716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2852" name="Rectangle 16">
              <a:extLst>
                <a:ext uri="{FF2B5EF4-FFF2-40B4-BE49-F238E27FC236}">
                  <a16:creationId xmlns:a16="http://schemas.microsoft.com/office/drawing/2014/main" id="{0B0B240D-B0DC-2446-A7C6-743F63CB77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825" y="1973263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53" name="Rectangle 17">
              <a:extLst>
                <a:ext uri="{FF2B5EF4-FFF2-40B4-BE49-F238E27FC236}">
                  <a16:creationId xmlns:a16="http://schemas.microsoft.com/office/drawing/2014/main" id="{32F72ED9-16C2-CC44-8B34-169DF1AD40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8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54" name="Rectangle 18">
              <a:extLst>
                <a:ext uri="{FF2B5EF4-FFF2-40B4-BE49-F238E27FC236}">
                  <a16:creationId xmlns:a16="http://schemas.microsoft.com/office/drawing/2014/main" id="{75388746-29A3-BC4F-A3DE-A6D66BF88F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9350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55" name="Rectangle 19">
              <a:extLst>
                <a:ext uri="{FF2B5EF4-FFF2-40B4-BE49-F238E27FC236}">
                  <a16:creationId xmlns:a16="http://schemas.microsoft.com/office/drawing/2014/main" id="{A7157479-1073-2342-8FBF-9866402CD2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56" name="Rectangle 20">
              <a:extLst>
                <a:ext uri="{FF2B5EF4-FFF2-40B4-BE49-F238E27FC236}">
                  <a16:creationId xmlns:a16="http://schemas.microsoft.com/office/drawing/2014/main" id="{9BBB5FFA-4FC7-B840-B5A6-B34D38C52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37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57" name="Rectangle 21">
              <a:extLst>
                <a:ext uri="{FF2B5EF4-FFF2-40B4-BE49-F238E27FC236}">
                  <a16:creationId xmlns:a16="http://schemas.microsoft.com/office/drawing/2014/main" id="{73A722FC-A760-2947-99FA-5AAA4EDD91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58" name="Rectangle 22">
              <a:extLst>
                <a:ext uri="{FF2B5EF4-FFF2-40B4-BE49-F238E27FC236}">
                  <a16:creationId xmlns:a16="http://schemas.microsoft.com/office/drawing/2014/main" id="{A523467E-8758-6F4A-8EC5-C168F23D29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161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59" name="Rectangle 23">
              <a:extLst>
                <a:ext uri="{FF2B5EF4-FFF2-40B4-BE49-F238E27FC236}">
                  <a16:creationId xmlns:a16="http://schemas.microsoft.com/office/drawing/2014/main" id="{FCAF698A-AF24-2B4D-A412-2B2ADAB6CF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328863"/>
              <a:ext cx="11112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60" name="Rectangle 24">
              <a:extLst>
                <a:ext uri="{FF2B5EF4-FFF2-40B4-BE49-F238E27FC236}">
                  <a16:creationId xmlns:a16="http://schemas.microsoft.com/office/drawing/2014/main" id="{DEC1EF27-6B4A-B447-B05E-757B050C87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2200" y="18811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61" name="Rectangle 25">
              <a:extLst>
                <a:ext uri="{FF2B5EF4-FFF2-40B4-BE49-F238E27FC236}">
                  <a16:creationId xmlns:a16="http://schemas.microsoft.com/office/drawing/2014/main" id="{4DA5100A-522C-FA40-B5AF-C155F313F9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6800" y="228123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2862" name="Rectangle 26">
              <a:extLst>
                <a:ext uri="{FF2B5EF4-FFF2-40B4-BE49-F238E27FC236}">
                  <a16:creationId xmlns:a16="http://schemas.microsoft.com/office/drawing/2014/main" id="{2689364F-A186-1944-9606-7EC90AAE94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25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63" name="Rectangle 27">
              <a:extLst>
                <a:ext uri="{FF2B5EF4-FFF2-40B4-BE49-F238E27FC236}">
                  <a16:creationId xmlns:a16="http://schemas.microsoft.com/office/drawing/2014/main" id="{290F471F-8A00-8F47-AB13-1CDCE3309A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28123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2864" name="Rectangle 28">
              <a:extLst>
                <a:ext uri="{FF2B5EF4-FFF2-40B4-BE49-F238E27FC236}">
                  <a16:creationId xmlns:a16="http://schemas.microsoft.com/office/drawing/2014/main" id="{57A4A634-7EAD-9646-B5EA-1A1B58120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65" name="Rectangle 29">
              <a:extLst>
                <a:ext uri="{FF2B5EF4-FFF2-40B4-BE49-F238E27FC236}">
                  <a16:creationId xmlns:a16="http://schemas.microsoft.com/office/drawing/2014/main" id="{3C6A01D3-C352-6343-98D0-4B39058B10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750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66" name="Rectangle 30">
              <a:extLst>
                <a:ext uri="{FF2B5EF4-FFF2-40B4-BE49-F238E27FC236}">
                  <a16:creationId xmlns:a16="http://schemas.microsoft.com/office/drawing/2014/main" id="{83A3FB1C-DE12-9E43-B84F-3FF9CD3367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736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2867" name="Rectangle 31">
              <a:extLst>
                <a:ext uri="{FF2B5EF4-FFF2-40B4-BE49-F238E27FC236}">
                  <a16:creationId xmlns:a16="http://schemas.microsoft.com/office/drawing/2014/main" id="{DA0EBDCF-CA41-334B-B47A-2F28BFCAE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341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68" name="Rectangle 32">
              <a:extLst>
                <a:ext uri="{FF2B5EF4-FFF2-40B4-BE49-F238E27FC236}">
                  <a16:creationId xmlns:a16="http://schemas.microsoft.com/office/drawing/2014/main" id="{78F777D0-5028-F447-973A-79BF1FD106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2869" name="Rectangle 33">
              <a:extLst>
                <a:ext uri="{FF2B5EF4-FFF2-40B4-BE49-F238E27FC236}">
                  <a16:creationId xmlns:a16="http://schemas.microsoft.com/office/drawing/2014/main" id="{284E587F-319E-8841-B61F-7D257A7DA5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70" name="Rectangle 34">
              <a:extLst>
                <a:ext uri="{FF2B5EF4-FFF2-40B4-BE49-F238E27FC236}">
                  <a16:creationId xmlns:a16="http://schemas.microsoft.com/office/drawing/2014/main" id="{8155923E-4F3D-A54A-B360-4DB0F5C565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376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71" name="Rectangle 35">
              <a:extLst>
                <a:ext uri="{FF2B5EF4-FFF2-40B4-BE49-F238E27FC236}">
                  <a16:creationId xmlns:a16="http://schemas.microsoft.com/office/drawing/2014/main" id="{CE021EF1-758C-8241-B975-C3C9CFB842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72" name="Rectangle 36">
              <a:extLst>
                <a:ext uri="{FF2B5EF4-FFF2-40B4-BE49-F238E27FC236}">
                  <a16:creationId xmlns:a16="http://schemas.microsoft.com/office/drawing/2014/main" id="{90D8A1EF-FC99-8847-BE39-CC9B906085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2771775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73" name="Rectangle 37">
              <a:extLst>
                <a:ext uri="{FF2B5EF4-FFF2-40B4-BE49-F238E27FC236}">
                  <a16:creationId xmlns:a16="http://schemas.microsoft.com/office/drawing/2014/main" id="{C417B4D5-7E08-084D-91C5-C1CCC68D80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787650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74" name="Rectangle 38">
              <a:extLst>
                <a:ext uri="{FF2B5EF4-FFF2-40B4-BE49-F238E27FC236}">
                  <a16:creationId xmlns:a16="http://schemas.microsoft.com/office/drawing/2014/main" id="{259937AF-6716-A74D-A487-32073E839E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2713" y="228123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2875" name="Rectangle 39">
              <a:extLst>
                <a:ext uri="{FF2B5EF4-FFF2-40B4-BE49-F238E27FC236}">
                  <a16:creationId xmlns:a16="http://schemas.microsoft.com/office/drawing/2014/main" id="{C9B78E49-5BA7-4F4E-B11E-37D3CFCC0F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76" name="Rectangle 40">
              <a:extLst>
                <a:ext uri="{FF2B5EF4-FFF2-40B4-BE49-F238E27FC236}">
                  <a16:creationId xmlns:a16="http://schemas.microsoft.com/office/drawing/2014/main" id="{BFE7460C-6EEB-9248-B807-D90738666D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77" name="Rectangle 41">
              <a:extLst>
                <a:ext uri="{FF2B5EF4-FFF2-40B4-BE49-F238E27FC236}">
                  <a16:creationId xmlns:a16="http://schemas.microsoft.com/office/drawing/2014/main" id="{66DCACC4-8016-2B48-B31D-BEFA688E84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78" name="Rectangle 42">
              <a:extLst>
                <a:ext uri="{FF2B5EF4-FFF2-40B4-BE49-F238E27FC236}">
                  <a16:creationId xmlns:a16="http://schemas.microsoft.com/office/drawing/2014/main" id="{2947EC3A-0F96-9F48-98FF-5E8AC69D15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79" name="Rectangle 43">
              <a:extLst>
                <a:ext uri="{FF2B5EF4-FFF2-40B4-BE49-F238E27FC236}">
                  <a16:creationId xmlns:a16="http://schemas.microsoft.com/office/drawing/2014/main" id="{1A98AC5B-10DE-1241-9EE8-AE9ABCB259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80" name="Rectangle 44">
              <a:extLst>
                <a:ext uri="{FF2B5EF4-FFF2-40B4-BE49-F238E27FC236}">
                  <a16:creationId xmlns:a16="http://schemas.microsoft.com/office/drawing/2014/main" id="{26254573-12EB-9949-9CD4-D04F3D3426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81" name="Rectangle 45">
              <a:extLst>
                <a:ext uri="{FF2B5EF4-FFF2-40B4-BE49-F238E27FC236}">
                  <a16:creationId xmlns:a16="http://schemas.microsoft.com/office/drawing/2014/main" id="{F6C98384-3F74-E643-8D18-DE9BEDCB6C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82" name="Rectangle 46">
              <a:extLst>
                <a:ext uri="{FF2B5EF4-FFF2-40B4-BE49-F238E27FC236}">
                  <a16:creationId xmlns:a16="http://schemas.microsoft.com/office/drawing/2014/main" id="{43D2454F-8AC7-B64B-A2DE-1334AB8077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83" name="Rectangle 47">
              <a:extLst>
                <a:ext uri="{FF2B5EF4-FFF2-40B4-BE49-F238E27FC236}">
                  <a16:creationId xmlns:a16="http://schemas.microsoft.com/office/drawing/2014/main" id="{83CDE148-3B7C-1B4D-AAA0-78EBA1BF5D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84" name="Rectangle 48">
              <a:extLst>
                <a:ext uri="{FF2B5EF4-FFF2-40B4-BE49-F238E27FC236}">
                  <a16:creationId xmlns:a16="http://schemas.microsoft.com/office/drawing/2014/main" id="{15520C70-FEB2-2444-8E24-C56B91CC8A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85" name="Rectangle 49">
              <a:extLst>
                <a:ext uri="{FF2B5EF4-FFF2-40B4-BE49-F238E27FC236}">
                  <a16:creationId xmlns:a16="http://schemas.microsoft.com/office/drawing/2014/main" id="{AE4C9304-1709-5A4D-AC3C-D71ADFDCCC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1892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86" name="Rectangle 50">
              <a:extLst>
                <a:ext uri="{FF2B5EF4-FFF2-40B4-BE49-F238E27FC236}">
                  <a16:creationId xmlns:a16="http://schemas.microsoft.com/office/drawing/2014/main" id="{73FA1B1F-EF89-4D48-8846-855A0ABB33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87" name="Rectangle 51">
              <a:extLst>
                <a:ext uri="{FF2B5EF4-FFF2-40B4-BE49-F238E27FC236}">
                  <a16:creationId xmlns:a16="http://schemas.microsoft.com/office/drawing/2014/main" id="{95FD504B-A720-4B42-8F3A-FBC7BD68E1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88" name="Rectangle 52">
              <a:extLst>
                <a:ext uri="{FF2B5EF4-FFF2-40B4-BE49-F238E27FC236}">
                  <a16:creationId xmlns:a16="http://schemas.microsoft.com/office/drawing/2014/main" id="{0F8F39C7-BC0B-E547-B545-A4DEEC141C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89" name="Rectangle 53">
              <a:extLst>
                <a:ext uri="{FF2B5EF4-FFF2-40B4-BE49-F238E27FC236}">
                  <a16:creationId xmlns:a16="http://schemas.microsoft.com/office/drawing/2014/main" id="{9E691ED4-D157-0741-BC3D-34EB5A38BD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90" name="Rectangle 54">
              <a:extLst>
                <a:ext uri="{FF2B5EF4-FFF2-40B4-BE49-F238E27FC236}">
                  <a16:creationId xmlns:a16="http://schemas.microsoft.com/office/drawing/2014/main" id="{468BB9FC-EDEC-8749-A4B7-20C7943CB1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91" name="Rectangle 55">
              <a:extLst>
                <a:ext uri="{FF2B5EF4-FFF2-40B4-BE49-F238E27FC236}">
                  <a16:creationId xmlns:a16="http://schemas.microsoft.com/office/drawing/2014/main" id="{BBE87C5D-2DEA-C04B-A84C-7892A6B2A9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92" name="Rectangle 56">
              <a:extLst>
                <a:ext uri="{FF2B5EF4-FFF2-40B4-BE49-F238E27FC236}">
                  <a16:creationId xmlns:a16="http://schemas.microsoft.com/office/drawing/2014/main" id="{2352DFE2-2BAF-1F43-AC25-5865DA1F1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93" name="Rectangle 57">
              <a:extLst>
                <a:ext uri="{FF2B5EF4-FFF2-40B4-BE49-F238E27FC236}">
                  <a16:creationId xmlns:a16="http://schemas.microsoft.com/office/drawing/2014/main" id="{32B60615-1693-9B42-A36E-73471CF3F9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94" name="Rectangle 58">
              <a:extLst>
                <a:ext uri="{FF2B5EF4-FFF2-40B4-BE49-F238E27FC236}">
                  <a16:creationId xmlns:a16="http://schemas.microsoft.com/office/drawing/2014/main" id="{AEC30A95-34E7-5648-B813-4D512F3D77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95" name="Rectangle 59">
              <a:extLst>
                <a:ext uri="{FF2B5EF4-FFF2-40B4-BE49-F238E27FC236}">
                  <a16:creationId xmlns:a16="http://schemas.microsoft.com/office/drawing/2014/main" id="{3CE349E9-A365-0D48-9E5C-62303CCED8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96" name="Rectangle 60">
              <a:extLst>
                <a:ext uri="{FF2B5EF4-FFF2-40B4-BE49-F238E27FC236}">
                  <a16:creationId xmlns:a16="http://schemas.microsoft.com/office/drawing/2014/main" id="{BB2EC799-C696-BD49-B764-A35A349166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97" name="Rectangle 61">
              <a:extLst>
                <a:ext uri="{FF2B5EF4-FFF2-40B4-BE49-F238E27FC236}">
                  <a16:creationId xmlns:a16="http://schemas.microsoft.com/office/drawing/2014/main" id="{F439A8F1-9C21-6844-BE98-314FF6FC3A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4940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98" name="Rectangle 62">
              <a:extLst>
                <a:ext uri="{FF2B5EF4-FFF2-40B4-BE49-F238E27FC236}">
                  <a16:creationId xmlns:a16="http://schemas.microsoft.com/office/drawing/2014/main" id="{375B286F-5086-8742-8A94-F4459331D7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99" name="Rectangle 63">
              <a:extLst>
                <a:ext uri="{FF2B5EF4-FFF2-40B4-BE49-F238E27FC236}">
                  <a16:creationId xmlns:a16="http://schemas.microsoft.com/office/drawing/2014/main" id="{D8B4A015-E5AE-7D42-B38A-0FCCE51B54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900" name="Rectangle 64">
              <a:extLst>
                <a:ext uri="{FF2B5EF4-FFF2-40B4-BE49-F238E27FC236}">
                  <a16:creationId xmlns:a16="http://schemas.microsoft.com/office/drawing/2014/main" id="{38EB63D9-B6F9-9247-8C06-20BD1CB335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901" name="Rectangle 65">
              <a:extLst>
                <a:ext uri="{FF2B5EF4-FFF2-40B4-BE49-F238E27FC236}">
                  <a16:creationId xmlns:a16="http://schemas.microsoft.com/office/drawing/2014/main" id="{A6E684D5-7037-C648-B28B-ACABD64A3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902" name="Rectangle 66">
              <a:extLst>
                <a:ext uri="{FF2B5EF4-FFF2-40B4-BE49-F238E27FC236}">
                  <a16:creationId xmlns:a16="http://schemas.microsoft.com/office/drawing/2014/main" id="{4F730F5F-330C-B040-8258-C052363FA1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903" name="Rectangle 67">
              <a:extLst>
                <a:ext uri="{FF2B5EF4-FFF2-40B4-BE49-F238E27FC236}">
                  <a16:creationId xmlns:a16="http://schemas.microsoft.com/office/drawing/2014/main" id="{A25F7F89-8BFE-BB47-AD3F-A0B1DBFF63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904" name="Rectangle 68">
              <a:extLst>
                <a:ext uri="{FF2B5EF4-FFF2-40B4-BE49-F238E27FC236}">
                  <a16:creationId xmlns:a16="http://schemas.microsoft.com/office/drawing/2014/main" id="{33FF8339-D9B0-AB4E-B2B5-47A67ECF59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905" name="Rectangle 69">
              <a:extLst>
                <a:ext uri="{FF2B5EF4-FFF2-40B4-BE49-F238E27FC236}">
                  <a16:creationId xmlns:a16="http://schemas.microsoft.com/office/drawing/2014/main" id="{2C09490A-92B9-7344-84D2-0ABDAD1199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906" name="Rectangle 70">
              <a:extLst>
                <a:ext uri="{FF2B5EF4-FFF2-40B4-BE49-F238E27FC236}">
                  <a16:creationId xmlns:a16="http://schemas.microsoft.com/office/drawing/2014/main" id="{6B943888-9CAF-A24C-A65B-C77A93C968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907" name="Rectangle 71">
              <a:extLst>
                <a:ext uri="{FF2B5EF4-FFF2-40B4-BE49-F238E27FC236}">
                  <a16:creationId xmlns:a16="http://schemas.microsoft.com/office/drawing/2014/main" id="{D621256B-A8D8-7240-A0F4-6BB1B76ED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908" name="Rectangle 72">
              <a:extLst>
                <a:ext uri="{FF2B5EF4-FFF2-40B4-BE49-F238E27FC236}">
                  <a16:creationId xmlns:a16="http://schemas.microsoft.com/office/drawing/2014/main" id="{7485EC36-941C-E94B-AB4C-C4BACCB87F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909" name="Rectangle 73">
              <a:extLst>
                <a:ext uri="{FF2B5EF4-FFF2-40B4-BE49-F238E27FC236}">
                  <a16:creationId xmlns:a16="http://schemas.microsoft.com/office/drawing/2014/main" id="{57120985-5A72-D547-B0E3-825266E693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803650"/>
              <a:ext cx="11112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910" name="Rectangle 74">
              <a:extLst>
                <a:ext uri="{FF2B5EF4-FFF2-40B4-BE49-F238E27FC236}">
                  <a16:creationId xmlns:a16="http://schemas.microsoft.com/office/drawing/2014/main" id="{29804016-3831-CA4E-A9F8-8F6A65785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911" name="Rectangle 75">
              <a:extLst>
                <a:ext uri="{FF2B5EF4-FFF2-40B4-BE49-F238E27FC236}">
                  <a16:creationId xmlns:a16="http://schemas.microsoft.com/office/drawing/2014/main" id="{E3D7571B-BB13-6A4B-A684-DBD5B2E2D1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912" name="Rectangle 76">
              <a:extLst>
                <a:ext uri="{FF2B5EF4-FFF2-40B4-BE49-F238E27FC236}">
                  <a16:creationId xmlns:a16="http://schemas.microsoft.com/office/drawing/2014/main" id="{15518BC4-CBA0-8944-B20E-8EBF0362A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913" name="Rectangle 77">
              <a:extLst>
                <a:ext uri="{FF2B5EF4-FFF2-40B4-BE49-F238E27FC236}">
                  <a16:creationId xmlns:a16="http://schemas.microsoft.com/office/drawing/2014/main" id="{76937060-BDB5-744C-A456-F963BD7586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914" name="Rectangle 78">
              <a:extLst>
                <a:ext uri="{FF2B5EF4-FFF2-40B4-BE49-F238E27FC236}">
                  <a16:creationId xmlns:a16="http://schemas.microsoft.com/office/drawing/2014/main" id="{20C9928C-B0F4-354F-9F3C-91CBF542AA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915" name="Rectangle 79">
              <a:extLst>
                <a:ext uri="{FF2B5EF4-FFF2-40B4-BE49-F238E27FC236}">
                  <a16:creationId xmlns:a16="http://schemas.microsoft.com/office/drawing/2014/main" id="{701AED0C-604D-4740-BBCD-706A255FFC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916" name="Rectangle 80">
              <a:extLst>
                <a:ext uri="{FF2B5EF4-FFF2-40B4-BE49-F238E27FC236}">
                  <a16:creationId xmlns:a16="http://schemas.microsoft.com/office/drawing/2014/main" id="{15F5F88F-F16C-5649-931E-882042F812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917" name="Rectangle 81">
              <a:extLst>
                <a:ext uri="{FF2B5EF4-FFF2-40B4-BE49-F238E27FC236}">
                  <a16:creationId xmlns:a16="http://schemas.microsoft.com/office/drawing/2014/main" id="{220674B8-6618-3B42-94B3-965103CC9F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918" name="Rectangle 82">
              <a:extLst>
                <a:ext uri="{FF2B5EF4-FFF2-40B4-BE49-F238E27FC236}">
                  <a16:creationId xmlns:a16="http://schemas.microsoft.com/office/drawing/2014/main" id="{7C0B7C62-30CA-334C-8B48-6EFC9117FB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919" name="Rectangle 83">
              <a:extLst>
                <a:ext uri="{FF2B5EF4-FFF2-40B4-BE49-F238E27FC236}">
                  <a16:creationId xmlns:a16="http://schemas.microsoft.com/office/drawing/2014/main" id="{D716E12F-E80B-BC49-9333-C872361E7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920" name="Rectangle 84">
              <a:extLst>
                <a:ext uri="{FF2B5EF4-FFF2-40B4-BE49-F238E27FC236}">
                  <a16:creationId xmlns:a16="http://schemas.microsoft.com/office/drawing/2014/main" id="{557050AD-40A0-5E4F-B230-4F52EAC818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921" name="Rectangle 85">
              <a:extLst>
                <a:ext uri="{FF2B5EF4-FFF2-40B4-BE49-F238E27FC236}">
                  <a16:creationId xmlns:a16="http://schemas.microsoft.com/office/drawing/2014/main" id="{B9668EB3-4327-634D-B77F-71860DA92C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4140200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922" name="Rectangle 86">
              <a:extLst>
                <a:ext uri="{FF2B5EF4-FFF2-40B4-BE49-F238E27FC236}">
                  <a16:creationId xmlns:a16="http://schemas.microsoft.com/office/drawing/2014/main" id="{F891CE25-EFA8-4140-B016-E39F59F0D5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6" name="Rectangle 2">
            <a:extLst>
              <a:ext uri="{FF2B5EF4-FFF2-40B4-BE49-F238E27FC236}">
                <a16:creationId xmlns:a16="http://schemas.microsoft.com/office/drawing/2014/main" id="{C05E588A-C7EB-904C-8690-F57F3CBDACA7}"/>
              </a:ext>
            </a:extLst>
          </p:cNvPr>
          <p:cNvSpPr txBox="1">
            <a:spLocks noChangeArrowheads="1"/>
          </p:cNvSpPr>
          <p:nvPr/>
        </p:nvSpPr>
        <p:spPr>
          <a:xfrm>
            <a:off x="1704976" y="100014"/>
            <a:ext cx="4695825" cy="81438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Deriving Y</a:t>
            </a:r>
            <a:r>
              <a:rPr lang="en-US" baseline="-25000" dirty="0">
                <a:ea typeface="+mj-ea"/>
                <a:cs typeface="+mj-cs"/>
              </a:rPr>
              <a:t>1</a:t>
            </a:r>
          </a:p>
        </p:txBody>
      </p:sp>
      <p:graphicFrame>
        <p:nvGraphicFramePr>
          <p:cNvPr id="88" name="Shape 730">
            <a:extLst>
              <a:ext uri="{FF2B5EF4-FFF2-40B4-BE49-F238E27FC236}">
                <a16:creationId xmlns:a16="http://schemas.microsoft.com/office/drawing/2014/main" id="{C9DDE0EE-3565-A246-8223-0F55B6D18F4F}"/>
              </a:ext>
            </a:extLst>
          </p:cNvPr>
          <p:cNvGraphicFramePr>
            <a:graphicFrameLocks noGrp="1"/>
          </p:cNvGraphicFramePr>
          <p:nvPr/>
        </p:nvGraphicFramePr>
        <p:xfrm>
          <a:off x="7705726" y="76201"/>
          <a:ext cx="2124075" cy="6746875"/>
        </p:xfrm>
        <a:graphic>
          <a:graphicData uri="http://schemas.openxmlformats.org/drawingml/2006/table">
            <a:tbl>
              <a:tblPr/>
              <a:tblGrid>
                <a:gridCol w="354013">
                  <a:extLst>
                    <a:ext uri="{9D8B030D-6E8A-4147-A177-3AD203B41FA5}">
                      <a16:colId xmlns:a16="http://schemas.microsoft.com/office/drawing/2014/main" val="3164022872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594039082"/>
                    </a:ext>
                  </a:extLst>
                </a:gridCol>
                <a:gridCol w="354013">
                  <a:extLst>
                    <a:ext uri="{9D8B030D-6E8A-4147-A177-3AD203B41FA5}">
                      <a16:colId xmlns:a16="http://schemas.microsoft.com/office/drawing/2014/main" val="4258604208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1235597985"/>
                    </a:ext>
                  </a:extLst>
                </a:gridCol>
                <a:gridCol w="354013">
                  <a:extLst>
                    <a:ext uri="{9D8B030D-6E8A-4147-A177-3AD203B41FA5}">
                      <a16:colId xmlns:a16="http://schemas.microsoft.com/office/drawing/2014/main" val="1282958458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724237559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2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a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  <a:sym typeface="Times New Roman" panose="02020603050405020304" pitchFamily="18" charset="0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b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  <a:sym typeface="Times New Roman" panose="02020603050405020304" pitchFamily="18" charset="0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2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41282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07844691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733718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13790334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65876414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3971027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417586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91581298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5583061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23932186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42443051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37060481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180274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6029266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44965028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9254550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71278665"/>
                  </a:ext>
                </a:extLst>
              </a:tr>
            </a:tbl>
          </a:graphicData>
        </a:graphic>
      </p:graphicFrame>
      <p:sp>
        <p:nvSpPr>
          <p:cNvPr id="72835" name="Rectangle 88">
            <a:extLst>
              <a:ext uri="{FF2B5EF4-FFF2-40B4-BE49-F238E27FC236}">
                <a16:creationId xmlns:a16="http://schemas.microsoft.com/office/drawing/2014/main" id="{7E34FEB8-A99C-DA45-BF79-00CA6A8E12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2252663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836" name="Rectangle 90">
            <a:extLst>
              <a:ext uri="{FF2B5EF4-FFF2-40B4-BE49-F238E27FC236}">
                <a16:creationId xmlns:a16="http://schemas.microsoft.com/office/drawing/2014/main" id="{5EA48770-B71A-CE46-B197-7A3099ECB7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2350" y="2263775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837" name="Rectangle 91">
            <a:extLst>
              <a:ext uri="{FF2B5EF4-FFF2-40B4-BE49-F238E27FC236}">
                <a16:creationId xmlns:a16="http://schemas.microsoft.com/office/drawing/2014/main" id="{3EA37629-BC71-D84E-91F1-6D0BA7701C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4175" y="2260600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838" name="Rectangle 92">
            <a:extLst>
              <a:ext uri="{FF2B5EF4-FFF2-40B4-BE49-F238E27FC236}">
                <a16:creationId xmlns:a16="http://schemas.microsoft.com/office/drawing/2014/main" id="{FE75BD20-BAAE-9049-9626-5C6F71FD85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4250" y="2257425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839" name="Rectangle 93">
            <a:extLst>
              <a:ext uri="{FF2B5EF4-FFF2-40B4-BE49-F238E27FC236}">
                <a16:creationId xmlns:a16="http://schemas.microsoft.com/office/drawing/2014/main" id="{19C4A417-6F03-2245-B8EC-AA8FA0EF16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6026" y="1766888"/>
            <a:ext cx="206375" cy="3349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729" name="Group 1">
            <a:extLst>
              <a:ext uri="{FF2B5EF4-FFF2-40B4-BE49-F238E27FC236}">
                <a16:creationId xmlns:a16="http://schemas.microsoft.com/office/drawing/2014/main" id="{7ACB23C8-C5B2-3944-AF29-09C79A6282D4}"/>
              </a:ext>
            </a:extLst>
          </p:cNvPr>
          <p:cNvGrpSpPr>
            <a:grpSpLocks/>
          </p:cNvGrpSpPr>
          <p:nvPr/>
        </p:nvGrpSpPr>
        <p:grpSpPr bwMode="auto">
          <a:xfrm>
            <a:off x="1468438" y="762001"/>
            <a:ext cx="5008562" cy="2773363"/>
            <a:chOff x="2030413" y="1379538"/>
            <a:chExt cx="5008562" cy="2773362"/>
          </a:xfrm>
        </p:grpSpPr>
        <p:sp>
          <p:nvSpPr>
            <p:cNvPr id="73864" name="Rectangle 4">
              <a:extLst>
                <a:ext uri="{FF2B5EF4-FFF2-40B4-BE49-F238E27FC236}">
                  <a16:creationId xmlns:a16="http://schemas.microsoft.com/office/drawing/2014/main" id="{FABC5408-228E-2C43-80A8-E97D7B8B65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1379538"/>
              <a:ext cx="4979987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65" name="Rectangle 5">
              <a:extLst>
                <a:ext uri="{FF2B5EF4-FFF2-40B4-BE49-F238E27FC236}">
                  <a16:creationId xmlns:a16="http://schemas.microsoft.com/office/drawing/2014/main" id="{E134046D-C7B1-514D-AE58-BC2AB29BF8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403350"/>
              <a:ext cx="11112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66" name="Rectangle 6">
              <a:extLst>
                <a:ext uri="{FF2B5EF4-FFF2-40B4-BE49-F238E27FC236}">
                  <a16:creationId xmlns:a16="http://schemas.microsoft.com/office/drawing/2014/main" id="{6DA9D76A-F588-D64A-973F-E2B9145885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67" name="Rectangle 7">
              <a:extLst>
                <a:ext uri="{FF2B5EF4-FFF2-40B4-BE49-F238E27FC236}">
                  <a16:creationId xmlns:a16="http://schemas.microsoft.com/office/drawing/2014/main" id="{746D5E01-71E3-EC4C-9A6A-94418D85F4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8688" y="1649413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68" name="Rectangle 8">
              <a:extLst>
                <a:ext uri="{FF2B5EF4-FFF2-40B4-BE49-F238E27FC236}">
                  <a16:creationId xmlns:a16="http://schemas.microsoft.com/office/drawing/2014/main" id="{86543B31-C0FF-BE4F-B581-6513DC80A6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69" name="Rectangle 9">
              <a:extLst>
                <a:ext uri="{FF2B5EF4-FFF2-40B4-BE49-F238E27FC236}">
                  <a16:creationId xmlns:a16="http://schemas.microsoft.com/office/drawing/2014/main" id="{7C0F66F5-214D-D84C-A7DE-F68A30D5E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70" name="Rectangle 10">
              <a:extLst>
                <a:ext uri="{FF2B5EF4-FFF2-40B4-BE49-F238E27FC236}">
                  <a16:creationId xmlns:a16="http://schemas.microsoft.com/office/drawing/2014/main" id="{BAAC77CD-B329-1F4D-8422-6F217D64EB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589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71" name="Rectangle 11">
              <a:extLst>
                <a:ext uri="{FF2B5EF4-FFF2-40B4-BE49-F238E27FC236}">
                  <a16:creationId xmlns:a16="http://schemas.microsoft.com/office/drawing/2014/main" id="{AC6ACD63-D2FD-F147-B485-AA1F4C9AD9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8716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72" name="Rectangle 12">
              <a:extLst>
                <a:ext uri="{FF2B5EF4-FFF2-40B4-BE49-F238E27FC236}">
                  <a16:creationId xmlns:a16="http://schemas.microsoft.com/office/drawing/2014/main" id="{B90C4956-5A01-2E41-BFFE-E9C5B3E57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713" y="1506538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73" name="Rectangle 13">
              <a:extLst>
                <a:ext uri="{FF2B5EF4-FFF2-40B4-BE49-F238E27FC236}">
                  <a16:creationId xmlns:a16="http://schemas.microsoft.com/office/drawing/2014/main" id="{C074D010-BF71-8847-AC8E-2C7BBE68FA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74" name="Rectangle 14">
              <a:extLst>
                <a:ext uri="{FF2B5EF4-FFF2-40B4-BE49-F238E27FC236}">
                  <a16:creationId xmlns:a16="http://schemas.microsoft.com/office/drawing/2014/main" id="{F77ADDE8-5795-4F4A-BEF7-96058A18B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8388" y="1973263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75" name="Rectangle 15">
              <a:extLst>
                <a:ext uri="{FF2B5EF4-FFF2-40B4-BE49-F238E27FC236}">
                  <a16:creationId xmlns:a16="http://schemas.microsoft.com/office/drawing/2014/main" id="{A2AC7EB3-7947-5446-B951-3A8F5D95D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9716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3876" name="Rectangle 16">
              <a:extLst>
                <a:ext uri="{FF2B5EF4-FFF2-40B4-BE49-F238E27FC236}">
                  <a16:creationId xmlns:a16="http://schemas.microsoft.com/office/drawing/2014/main" id="{50DC379B-060A-9F45-B290-2DFF7ACE50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825" y="1973263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77" name="Rectangle 17">
              <a:extLst>
                <a:ext uri="{FF2B5EF4-FFF2-40B4-BE49-F238E27FC236}">
                  <a16:creationId xmlns:a16="http://schemas.microsoft.com/office/drawing/2014/main" id="{031E72D1-1425-3A40-8E28-F107F8F486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8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78" name="Rectangle 18">
              <a:extLst>
                <a:ext uri="{FF2B5EF4-FFF2-40B4-BE49-F238E27FC236}">
                  <a16:creationId xmlns:a16="http://schemas.microsoft.com/office/drawing/2014/main" id="{63941283-FBB8-6D4F-9785-AFCCB715D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9350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79" name="Rectangle 19">
              <a:extLst>
                <a:ext uri="{FF2B5EF4-FFF2-40B4-BE49-F238E27FC236}">
                  <a16:creationId xmlns:a16="http://schemas.microsoft.com/office/drawing/2014/main" id="{6A559055-E382-564A-A856-CB8DFD2EE0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80" name="Rectangle 20">
              <a:extLst>
                <a:ext uri="{FF2B5EF4-FFF2-40B4-BE49-F238E27FC236}">
                  <a16:creationId xmlns:a16="http://schemas.microsoft.com/office/drawing/2014/main" id="{9F121BDF-5B7E-224E-B4B6-104B52AC6B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37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81" name="Rectangle 21">
              <a:extLst>
                <a:ext uri="{FF2B5EF4-FFF2-40B4-BE49-F238E27FC236}">
                  <a16:creationId xmlns:a16="http://schemas.microsoft.com/office/drawing/2014/main" id="{46D3DDDD-E584-A044-B34C-1EFAC9D68A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82" name="Rectangle 22">
              <a:extLst>
                <a:ext uri="{FF2B5EF4-FFF2-40B4-BE49-F238E27FC236}">
                  <a16:creationId xmlns:a16="http://schemas.microsoft.com/office/drawing/2014/main" id="{91117D32-8BAE-2042-B4DA-8DCC70C3A2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161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83" name="Rectangle 23">
              <a:extLst>
                <a:ext uri="{FF2B5EF4-FFF2-40B4-BE49-F238E27FC236}">
                  <a16:creationId xmlns:a16="http://schemas.microsoft.com/office/drawing/2014/main" id="{2BC9A0A4-5882-C447-833C-38A29180F9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328863"/>
              <a:ext cx="11112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84" name="Rectangle 24">
              <a:extLst>
                <a:ext uri="{FF2B5EF4-FFF2-40B4-BE49-F238E27FC236}">
                  <a16:creationId xmlns:a16="http://schemas.microsoft.com/office/drawing/2014/main" id="{68B01F78-0BE3-8C4A-A661-B4E2E91E96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2200" y="18811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85" name="Rectangle 25">
              <a:extLst>
                <a:ext uri="{FF2B5EF4-FFF2-40B4-BE49-F238E27FC236}">
                  <a16:creationId xmlns:a16="http://schemas.microsoft.com/office/drawing/2014/main" id="{F1E27A0A-A6D4-354D-9FAB-97D463EEFD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6800" y="228123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3886" name="Rectangle 26">
              <a:extLst>
                <a:ext uri="{FF2B5EF4-FFF2-40B4-BE49-F238E27FC236}">
                  <a16:creationId xmlns:a16="http://schemas.microsoft.com/office/drawing/2014/main" id="{845D9DB7-475A-8E4D-A388-4767D99833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25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87" name="Rectangle 27">
              <a:extLst>
                <a:ext uri="{FF2B5EF4-FFF2-40B4-BE49-F238E27FC236}">
                  <a16:creationId xmlns:a16="http://schemas.microsoft.com/office/drawing/2014/main" id="{507238E4-A2F8-C746-B11F-6BA173D68A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28123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3888" name="Rectangle 28">
              <a:extLst>
                <a:ext uri="{FF2B5EF4-FFF2-40B4-BE49-F238E27FC236}">
                  <a16:creationId xmlns:a16="http://schemas.microsoft.com/office/drawing/2014/main" id="{6A696B54-4E18-114E-821E-D3C2721F82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89" name="Rectangle 29">
              <a:extLst>
                <a:ext uri="{FF2B5EF4-FFF2-40B4-BE49-F238E27FC236}">
                  <a16:creationId xmlns:a16="http://schemas.microsoft.com/office/drawing/2014/main" id="{D22D27B7-DC3A-8F40-80CF-558FB0E755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750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90" name="Rectangle 30">
              <a:extLst>
                <a:ext uri="{FF2B5EF4-FFF2-40B4-BE49-F238E27FC236}">
                  <a16:creationId xmlns:a16="http://schemas.microsoft.com/office/drawing/2014/main" id="{266F2692-707E-5B41-A4E5-7D883AA0AB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736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3891" name="Rectangle 31">
              <a:extLst>
                <a:ext uri="{FF2B5EF4-FFF2-40B4-BE49-F238E27FC236}">
                  <a16:creationId xmlns:a16="http://schemas.microsoft.com/office/drawing/2014/main" id="{25C70328-A67B-D14C-88F9-A691E776CB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341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92" name="Rectangle 32">
              <a:extLst>
                <a:ext uri="{FF2B5EF4-FFF2-40B4-BE49-F238E27FC236}">
                  <a16:creationId xmlns:a16="http://schemas.microsoft.com/office/drawing/2014/main" id="{B219C66A-061D-B04A-9CC5-A80238DA30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3893" name="Rectangle 33">
              <a:extLst>
                <a:ext uri="{FF2B5EF4-FFF2-40B4-BE49-F238E27FC236}">
                  <a16:creationId xmlns:a16="http://schemas.microsoft.com/office/drawing/2014/main" id="{4D168A1E-967B-B441-B6B2-1EFA7C8375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94" name="Rectangle 34">
              <a:extLst>
                <a:ext uri="{FF2B5EF4-FFF2-40B4-BE49-F238E27FC236}">
                  <a16:creationId xmlns:a16="http://schemas.microsoft.com/office/drawing/2014/main" id="{3AB4B13D-4829-AC47-942C-F441D48833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376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95" name="Rectangle 35">
              <a:extLst>
                <a:ext uri="{FF2B5EF4-FFF2-40B4-BE49-F238E27FC236}">
                  <a16:creationId xmlns:a16="http://schemas.microsoft.com/office/drawing/2014/main" id="{9803A290-DBB1-5F44-B8B6-ABF8D0912C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96" name="Rectangle 36">
              <a:extLst>
                <a:ext uri="{FF2B5EF4-FFF2-40B4-BE49-F238E27FC236}">
                  <a16:creationId xmlns:a16="http://schemas.microsoft.com/office/drawing/2014/main" id="{3CB2A241-6DCE-0A49-827C-CE1331E0D4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2771775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97" name="Rectangle 37">
              <a:extLst>
                <a:ext uri="{FF2B5EF4-FFF2-40B4-BE49-F238E27FC236}">
                  <a16:creationId xmlns:a16="http://schemas.microsoft.com/office/drawing/2014/main" id="{37DBC94F-B29C-0449-B0D3-D95415661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787650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98" name="Rectangle 38">
              <a:extLst>
                <a:ext uri="{FF2B5EF4-FFF2-40B4-BE49-F238E27FC236}">
                  <a16:creationId xmlns:a16="http://schemas.microsoft.com/office/drawing/2014/main" id="{728D1007-32D6-D046-81AF-1D0F997156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2713" y="228123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3899" name="Rectangle 39">
              <a:extLst>
                <a:ext uri="{FF2B5EF4-FFF2-40B4-BE49-F238E27FC236}">
                  <a16:creationId xmlns:a16="http://schemas.microsoft.com/office/drawing/2014/main" id="{C4862180-54EB-4A4F-8CBF-DF0D271266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00" name="Rectangle 40">
              <a:extLst>
                <a:ext uri="{FF2B5EF4-FFF2-40B4-BE49-F238E27FC236}">
                  <a16:creationId xmlns:a16="http://schemas.microsoft.com/office/drawing/2014/main" id="{EF8F2FD3-8F76-CF46-9067-293793C676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01" name="Rectangle 41">
              <a:extLst>
                <a:ext uri="{FF2B5EF4-FFF2-40B4-BE49-F238E27FC236}">
                  <a16:creationId xmlns:a16="http://schemas.microsoft.com/office/drawing/2014/main" id="{A71E6492-0B7B-4A4A-AE77-FDF99F972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02" name="Rectangle 42">
              <a:extLst>
                <a:ext uri="{FF2B5EF4-FFF2-40B4-BE49-F238E27FC236}">
                  <a16:creationId xmlns:a16="http://schemas.microsoft.com/office/drawing/2014/main" id="{B886A563-F819-E742-9C60-AEACC43456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2887663"/>
              <a:ext cx="19236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0000"/>
                  </a:solidFill>
                  <a:latin typeface="Times" pitchFamily="2" charset="0"/>
                </a:rPr>
                <a:t>0</a:t>
              </a: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03" name="Rectangle 43">
              <a:extLst>
                <a:ext uri="{FF2B5EF4-FFF2-40B4-BE49-F238E27FC236}">
                  <a16:creationId xmlns:a16="http://schemas.microsoft.com/office/drawing/2014/main" id="{0BB2FCC8-61D5-C749-BCDC-FEF8596BF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</a:t>
              </a:r>
              <a:r>
                <a:rPr lang="en-US" altLang="en-US" sz="2000" b="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endParaRPr lang="en-US" altLang="en-US" b="0">
                <a:solidFill>
                  <a:srgbClr val="FF0000"/>
                </a:solidFill>
                <a:latin typeface="Times" pitchFamily="2" charset="0"/>
              </a:endParaRPr>
            </a:p>
          </p:txBody>
        </p:sp>
        <p:sp>
          <p:nvSpPr>
            <p:cNvPr id="73904" name="Rectangle 44">
              <a:extLst>
                <a:ext uri="{FF2B5EF4-FFF2-40B4-BE49-F238E27FC236}">
                  <a16:creationId xmlns:a16="http://schemas.microsoft.com/office/drawing/2014/main" id="{8018789A-D799-C241-9BFF-052BD281C4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05" name="Rectangle 45">
              <a:extLst>
                <a:ext uri="{FF2B5EF4-FFF2-40B4-BE49-F238E27FC236}">
                  <a16:creationId xmlns:a16="http://schemas.microsoft.com/office/drawing/2014/main" id="{DB7472D8-DA39-024D-A65D-B0EAF25BC0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2887663"/>
              <a:ext cx="19236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06" name="Rectangle 46">
              <a:extLst>
                <a:ext uri="{FF2B5EF4-FFF2-40B4-BE49-F238E27FC236}">
                  <a16:creationId xmlns:a16="http://schemas.microsoft.com/office/drawing/2014/main" id="{22C2016C-8DF0-D14F-90AC-9C93C4638F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07" name="Rectangle 47">
              <a:extLst>
                <a:ext uri="{FF2B5EF4-FFF2-40B4-BE49-F238E27FC236}">
                  <a16:creationId xmlns:a16="http://schemas.microsoft.com/office/drawing/2014/main" id="{3E5D4888-EED2-C14D-BA6C-1BD7E3296F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</a:t>
              </a:r>
              <a:r>
                <a:rPr lang="en-US" altLang="en-US" sz="2000" b="0">
                  <a:solidFill>
                    <a:srgbClr val="FF0000"/>
                  </a:solidFill>
                  <a:latin typeface="Times" pitchFamily="2" charset="0"/>
                </a:rPr>
                <a:t>0</a:t>
              </a:r>
              <a:endParaRPr lang="en-US" altLang="en-US" b="0">
                <a:solidFill>
                  <a:srgbClr val="FF0000"/>
                </a:solidFill>
                <a:latin typeface="Times" pitchFamily="2" charset="0"/>
              </a:endParaRPr>
            </a:p>
          </p:txBody>
        </p:sp>
        <p:sp>
          <p:nvSpPr>
            <p:cNvPr id="73908" name="Rectangle 48">
              <a:extLst>
                <a:ext uri="{FF2B5EF4-FFF2-40B4-BE49-F238E27FC236}">
                  <a16:creationId xmlns:a16="http://schemas.microsoft.com/office/drawing/2014/main" id="{2116EA23-0802-8845-A42A-34A65557C9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09" name="Rectangle 49">
              <a:extLst>
                <a:ext uri="{FF2B5EF4-FFF2-40B4-BE49-F238E27FC236}">
                  <a16:creationId xmlns:a16="http://schemas.microsoft.com/office/drawing/2014/main" id="{A8493B11-A25C-5246-AC76-062982877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1892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10" name="Rectangle 50">
              <a:extLst>
                <a:ext uri="{FF2B5EF4-FFF2-40B4-BE49-F238E27FC236}">
                  <a16:creationId xmlns:a16="http://schemas.microsoft.com/office/drawing/2014/main" id="{A855E777-AA76-AF41-B3CA-40CEDDCE40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11" name="Rectangle 51">
              <a:extLst>
                <a:ext uri="{FF2B5EF4-FFF2-40B4-BE49-F238E27FC236}">
                  <a16:creationId xmlns:a16="http://schemas.microsoft.com/office/drawing/2014/main" id="{ED2317F9-06A3-C14C-88F5-E2FE6D01DB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12" name="Rectangle 52">
              <a:extLst>
                <a:ext uri="{FF2B5EF4-FFF2-40B4-BE49-F238E27FC236}">
                  <a16:creationId xmlns:a16="http://schemas.microsoft.com/office/drawing/2014/main" id="{C9388106-96BE-6140-843E-6A7DCD46D2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13" name="Rectangle 53">
              <a:extLst>
                <a:ext uri="{FF2B5EF4-FFF2-40B4-BE49-F238E27FC236}">
                  <a16:creationId xmlns:a16="http://schemas.microsoft.com/office/drawing/2014/main" id="{A72E21E2-60B6-8F4E-908D-9C59CA0106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14" name="Rectangle 54">
              <a:extLst>
                <a:ext uri="{FF2B5EF4-FFF2-40B4-BE49-F238E27FC236}">
                  <a16:creationId xmlns:a16="http://schemas.microsoft.com/office/drawing/2014/main" id="{A781AA0E-CAE6-D549-94FF-2022AFD057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189288"/>
              <a:ext cx="19236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8000"/>
                  </a:solidFill>
                  <a:latin typeface="Times" pitchFamily="2" charset="0"/>
                </a:rPr>
                <a:t>0</a:t>
              </a: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15" name="Rectangle 55">
              <a:extLst>
                <a:ext uri="{FF2B5EF4-FFF2-40B4-BE49-F238E27FC236}">
                  <a16:creationId xmlns:a16="http://schemas.microsoft.com/office/drawing/2014/main" id="{FBABFF0E-0C70-FC47-A771-0CE820B38F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</a:t>
              </a:r>
              <a:r>
                <a:rPr lang="en-US" altLang="en-US" sz="2000" b="0">
                  <a:solidFill>
                    <a:srgbClr val="008000"/>
                  </a:solidFill>
                  <a:latin typeface="Times" pitchFamily="2" charset="0"/>
                </a:rPr>
                <a:t>1</a:t>
              </a:r>
              <a:endParaRPr lang="en-US" altLang="en-US" b="0">
                <a:solidFill>
                  <a:srgbClr val="008000"/>
                </a:solidFill>
                <a:latin typeface="Times" pitchFamily="2" charset="0"/>
              </a:endParaRPr>
            </a:p>
          </p:txBody>
        </p:sp>
        <p:sp>
          <p:nvSpPr>
            <p:cNvPr id="73916" name="Rectangle 56">
              <a:extLst>
                <a:ext uri="{FF2B5EF4-FFF2-40B4-BE49-F238E27FC236}">
                  <a16:creationId xmlns:a16="http://schemas.microsoft.com/office/drawing/2014/main" id="{710F548B-8BCE-C346-8AB8-0688A200B9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17" name="Rectangle 57">
              <a:extLst>
                <a:ext uri="{FF2B5EF4-FFF2-40B4-BE49-F238E27FC236}">
                  <a16:creationId xmlns:a16="http://schemas.microsoft.com/office/drawing/2014/main" id="{B2EECF85-3069-1C44-9648-2D397B79A4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189288"/>
              <a:ext cx="19236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8000"/>
                  </a:solidFill>
                  <a:latin typeface="Times" pitchFamily="2" charset="0"/>
                </a:rPr>
                <a:t>1</a:t>
              </a: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18" name="Rectangle 58">
              <a:extLst>
                <a:ext uri="{FF2B5EF4-FFF2-40B4-BE49-F238E27FC236}">
                  <a16:creationId xmlns:a16="http://schemas.microsoft.com/office/drawing/2014/main" id="{B49F4DE5-6AF6-0C48-AA91-795D074325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19" name="Rectangle 59">
              <a:extLst>
                <a:ext uri="{FF2B5EF4-FFF2-40B4-BE49-F238E27FC236}">
                  <a16:creationId xmlns:a16="http://schemas.microsoft.com/office/drawing/2014/main" id="{DF7CC614-8CE5-9849-8E6B-0952505230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</a:t>
              </a:r>
              <a:r>
                <a:rPr lang="en-US" altLang="en-US" sz="2000" b="0">
                  <a:solidFill>
                    <a:srgbClr val="008000"/>
                  </a:solidFill>
                  <a:latin typeface="Times" pitchFamily="2" charset="0"/>
                </a:rPr>
                <a:t>0</a:t>
              </a:r>
              <a:endParaRPr lang="en-US" altLang="en-US" b="0">
                <a:solidFill>
                  <a:srgbClr val="008000"/>
                </a:solidFill>
                <a:latin typeface="Times" pitchFamily="2" charset="0"/>
              </a:endParaRPr>
            </a:p>
          </p:txBody>
        </p:sp>
        <p:sp>
          <p:nvSpPr>
            <p:cNvPr id="73920" name="Rectangle 60">
              <a:extLst>
                <a:ext uri="{FF2B5EF4-FFF2-40B4-BE49-F238E27FC236}">
                  <a16:creationId xmlns:a16="http://schemas.microsoft.com/office/drawing/2014/main" id="{A281378A-AD6F-1645-A33B-5754CE0C3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21" name="Rectangle 61">
              <a:extLst>
                <a:ext uri="{FF2B5EF4-FFF2-40B4-BE49-F238E27FC236}">
                  <a16:creationId xmlns:a16="http://schemas.microsoft.com/office/drawing/2014/main" id="{F885EDD9-DA49-5E46-ADDE-E838533AA6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4940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22" name="Rectangle 62">
              <a:extLst>
                <a:ext uri="{FF2B5EF4-FFF2-40B4-BE49-F238E27FC236}">
                  <a16:creationId xmlns:a16="http://schemas.microsoft.com/office/drawing/2014/main" id="{C0B3027A-7BA1-3747-AC57-035389188F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23" name="Rectangle 63">
              <a:extLst>
                <a:ext uri="{FF2B5EF4-FFF2-40B4-BE49-F238E27FC236}">
                  <a16:creationId xmlns:a16="http://schemas.microsoft.com/office/drawing/2014/main" id="{711B6AA2-8B13-FB43-839A-1DBA1809CC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24" name="Rectangle 64">
              <a:extLst>
                <a:ext uri="{FF2B5EF4-FFF2-40B4-BE49-F238E27FC236}">
                  <a16:creationId xmlns:a16="http://schemas.microsoft.com/office/drawing/2014/main" id="{3F687F90-B33B-674D-A568-331F5DCE38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25" name="Rectangle 65">
              <a:extLst>
                <a:ext uri="{FF2B5EF4-FFF2-40B4-BE49-F238E27FC236}">
                  <a16:creationId xmlns:a16="http://schemas.microsoft.com/office/drawing/2014/main" id="{FF55CADC-65AA-894A-9F0D-B01DD096CB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26" name="Rectangle 66">
              <a:extLst>
                <a:ext uri="{FF2B5EF4-FFF2-40B4-BE49-F238E27FC236}">
                  <a16:creationId xmlns:a16="http://schemas.microsoft.com/office/drawing/2014/main" id="{6CAB74A8-F356-B548-B389-C35FB3D876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492500"/>
              <a:ext cx="19236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FF"/>
                  </a:solidFill>
                  <a:latin typeface="Times" pitchFamily="2" charset="0"/>
                </a:rPr>
                <a:t>1</a:t>
              </a: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27" name="Rectangle 67">
              <a:extLst>
                <a:ext uri="{FF2B5EF4-FFF2-40B4-BE49-F238E27FC236}">
                  <a16:creationId xmlns:a16="http://schemas.microsoft.com/office/drawing/2014/main" id="{C9A8A407-0509-3A4C-B48B-E1701F9D46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</a:t>
              </a:r>
              <a:r>
                <a:rPr lang="en-US" altLang="en-US" sz="2000" b="0">
                  <a:solidFill>
                    <a:srgbClr val="0000FF"/>
                  </a:solidFill>
                  <a:latin typeface="Times" pitchFamily="2" charset="0"/>
                </a:rPr>
                <a:t>0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73928" name="Rectangle 68">
              <a:extLst>
                <a:ext uri="{FF2B5EF4-FFF2-40B4-BE49-F238E27FC236}">
                  <a16:creationId xmlns:a16="http://schemas.microsoft.com/office/drawing/2014/main" id="{9707044A-EAC7-3044-B3C6-31EBFEA801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29" name="Rectangle 69">
              <a:extLst>
                <a:ext uri="{FF2B5EF4-FFF2-40B4-BE49-F238E27FC236}">
                  <a16:creationId xmlns:a16="http://schemas.microsoft.com/office/drawing/2014/main" id="{26434B1C-CF22-DE46-989E-58CCE764B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492500"/>
              <a:ext cx="19236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FF"/>
                  </a:solidFill>
                  <a:latin typeface="Times" pitchFamily="2" charset="0"/>
                </a:rPr>
                <a:t>0</a:t>
              </a: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30" name="Rectangle 70">
              <a:extLst>
                <a:ext uri="{FF2B5EF4-FFF2-40B4-BE49-F238E27FC236}">
                  <a16:creationId xmlns:a16="http://schemas.microsoft.com/office/drawing/2014/main" id="{445EF83A-C7A3-0B45-B524-8AE299E614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31" name="Rectangle 71">
              <a:extLst>
                <a:ext uri="{FF2B5EF4-FFF2-40B4-BE49-F238E27FC236}">
                  <a16:creationId xmlns:a16="http://schemas.microsoft.com/office/drawing/2014/main" id="{D6BBF873-03D3-9743-947A-55D09A76B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</a:t>
              </a:r>
              <a:r>
                <a:rPr lang="en-US" altLang="en-US" sz="2000" b="0">
                  <a:solidFill>
                    <a:srgbClr val="0000FF"/>
                  </a:solidFill>
                  <a:latin typeface="Times" pitchFamily="2" charset="0"/>
                </a:rPr>
                <a:t>1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73932" name="Rectangle 72">
              <a:extLst>
                <a:ext uri="{FF2B5EF4-FFF2-40B4-BE49-F238E27FC236}">
                  <a16:creationId xmlns:a16="http://schemas.microsoft.com/office/drawing/2014/main" id="{5C700ACD-9423-F643-818E-63D3D130F9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33" name="Rectangle 73">
              <a:extLst>
                <a:ext uri="{FF2B5EF4-FFF2-40B4-BE49-F238E27FC236}">
                  <a16:creationId xmlns:a16="http://schemas.microsoft.com/office/drawing/2014/main" id="{A95CA7DA-A50C-2547-ABAF-6F4D89B423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803650"/>
              <a:ext cx="11112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34" name="Rectangle 74">
              <a:extLst>
                <a:ext uri="{FF2B5EF4-FFF2-40B4-BE49-F238E27FC236}">
                  <a16:creationId xmlns:a16="http://schemas.microsoft.com/office/drawing/2014/main" id="{9168BBC6-733F-AB41-92FA-A78D3EF2F1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35" name="Rectangle 75">
              <a:extLst>
                <a:ext uri="{FF2B5EF4-FFF2-40B4-BE49-F238E27FC236}">
                  <a16:creationId xmlns:a16="http://schemas.microsoft.com/office/drawing/2014/main" id="{C8756F41-DC91-E24A-998D-18B49A1228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36" name="Rectangle 76">
              <a:extLst>
                <a:ext uri="{FF2B5EF4-FFF2-40B4-BE49-F238E27FC236}">
                  <a16:creationId xmlns:a16="http://schemas.microsoft.com/office/drawing/2014/main" id="{E1E25172-79CD-A342-845D-6CD8669542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37" name="Rectangle 77">
              <a:extLst>
                <a:ext uri="{FF2B5EF4-FFF2-40B4-BE49-F238E27FC236}">
                  <a16:creationId xmlns:a16="http://schemas.microsoft.com/office/drawing/2014/main" id="{7BEDDB5A-0930-9D4F-AE0B-95F3AAFA6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38" name="Rectangle 78">
              <a:extLst>
                <a:ext uri="{FF2B5EF4-FFF2-40B4-BE49-F238E27FC236}">
                  <a16:creationId xmlns:a16="http://schemas.microsoft.com/office/drawing/2014/main" id="{232867AB-E9D0-624E-B234-8B50D3434D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39" name="Rectangle 79">
              <a:extLst>
                <a:ext uri="{FF2B5EF4-FFF2-40B4-BE49-F238E27FC236}">
                  <a16:creationId xmlns:a16="http://schemas.microsoft.com/office/drawing/2014/main" id="{9E6A118B-456B-1B4E-BF28-8C83F7A837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40" name="Rectangle 80">
              <a:extLst>
                <a:ext uri="{FF2B5EF4-FFF2-40B4-BE49-F238E27FC236}">
                  <a16:creationId xmlns:a16="http://schemas.microsoft.com/office/drawing/2014/main" id="{DEE747F4-6577-1040-B309-A49F7E693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41" name="Rectangle 81">
              <a:extLst>
                <a:ext uri="{FF2B5EF4-FFF2-40B4-BE49-F238E27FC236}">
                  <a16:creationId xmlns:a16="http://schemas.microsoft.com/office/drawing/2014/main" id="{C72E196A-6DD9-FF4D-93CB-E73C71B4C6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42" name="Rectangle 82">
              <a:extLst>
                <a:ext uri="{FF2B5EF4-FFF2-40B4-BE49-F238E27FC236}">
                  <a16:creationId xmlns:a16="http://schemas.microsoft.com/office/drawing/2014/main" id="{F3A2EE6D-9C5D-BA42-AED0-DB1917E127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43" name="Rectangle 83">
              <a:extLst>
                <a:ext uri="{FF2B5EF4-FFF2-40B4-BE49-F238E27FC236}">
                  <a16:creationId xmlns:a16="http://schemas.microsoft.com/office/drawing/2014/main" id="{5507D4DB-4151-5F43-99B4-8868D9D7CC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44" name="Rectangle 84">
              <a:extLst>
                <a:ext uri="{FF2B5EF4-FFF2-40B4-BE49-F238E27FC236}">
                  <a16:creationId xmlns:a16="http://schemas.microsoft.com/office/drawing/2014/main" id="{72EB338A-3764-4D4B-A802-DD8102A1B7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45" name="Rectangle 85">
              <a:extLst>
                <a:ext uri="{FF2B5EF4-FFF2-40B4-BE49-F238E27FC236}">
                  <a16:creationId xmlns:a16="http://schemas.microsoft.com/office/drawing/2014/main" id="{39CE4573-B13A-0749-BA14-D02D135C0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4140200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46" name="Rectangle 86">
              <a:extLst>
                <a:ext uri="{FF2B5EF4-FFF2-40B4-BE49-F238E27FC236}">
                  <a16:creationId xmlns:a16="http://schemas.microsoft.com/office/drawing/2014/main" id="{8E330CC3-F562-804A-90FC-7A8D425AE1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6" name="Rectangle 2">
            <a:extLst>
              <a:ext uri="{FF2B5EF4-FFF2-40B4-BE49-F238E27FC236}">
                <a16:creationId xmlns:a16="http://schemas.microsoft.com/office/drawing/2014/main" id="{ABA805FF-827A-AD45-852B-CD7FD84512E8}"/>
              </a:ext>
            </a:extLst>
          </p:cNvPr>
          <p:cNvSpPr txBox="1">
            <a:spLocks noChangeArrowheads="1"/>
          </p:cNvSpPr>
          <p:nvPr/>
        </p:nvSpPr>
        <p:spPr>
          <a:xfrm>
            <a:off x="1704976" y="100014"/>
            <a:ext cx="4695825" cy="81438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Deriving Y</a:t>
            </a:r>
            <a:r>
              <a:rPr lang="en-US" baseline="-25000" dirty="0">
                <a:ea typeface="+mj-ea"/>
                <a:cs typeface="+mj-cs"/>
              </a:rPr>
              <a:t>1</a:t>
            </a:r>
          </a:p>
        </p:txBody>
      </p:sp>
      <p:graphicFrame>
        <p:nvGraphicFramePr>
          <p:cNvPr id="88" name="Shape 730">
            <a:extLst>
              <a:ext uri="{FF2B5EF4-FFF2-40B4-BE49-F238E27FC236}">
                <a16:creationId xmlns:a16="http://schemas.microsoft.com/office/drawing/2014/main" id="{12130034-398A-2748-BA4D-D359F4920983}"/>
              </a:ext>
            </a:extLst>
          </p:cNvPr>
          <p:cNvGraphicFramePr>
            <a:graphicFrameLocks noGrp="1"/>
          </p:cNvGraphicFramePr>
          <p:nvPr/>
        </p:nvGraphicFramePr>
        <p:xfrm>
          <a:off x="7705726" y="76201"/>
          <a:ext cx="2124075" cy="6746875"/>
        </p:xfrm>
        <a:graphic>
          <a:graphicData uri="http://schemas.openxmlformats.org/drawingml/2006/table">
            <a:tbl>
              <a:tblPr/>
              <a:tblGrid>
                <a:gridCol w="354013">
                  <a:extLst>
                    <a:ext uri="{9D8B030D-6E8A-4147-A177-3AD203B41FA5}">
                      <a16:colId xmlns:a16="http://schemas.microsoft.com/office/drawing/2014/main" val="404056809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2656573718"/>
                    </a:ext>
                  </a:extLst>
                </a:gridCol>
                <a:gridCol w="354013">
                  <a:extLst>
                    <a:ext uri="{9D8B030D-6E8A-4147-A177-3AD203B41FA5}">
                      <a16:colId xmlns:a16="http://schemas.microsoft.com/office/drawing/2014/main" val="565898681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4111885378"/>
                    </a:ext>
                  </a:extLst>
                </a:gridCol>
                <a:gridCol w="354013">
                  <a:extLst>
                    <a:ext uri="{9D8B030D-6E8A-4147-A177-3AD203B41FA5}">
                      <a16:colId xmlns:a16="http://schemas.microsoft.com/office/drawing/2014/main" val="447516888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1217015453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2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a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  <a:sym typeface="Times New Roman" panose="02020603050405020304" pitchFamily="18" charset="0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b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  <a:sym typeface="Times New Roman" panose="02020603050405020304" pitchFamily="18" charset="0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2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1292752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0148906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55861126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758754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5226066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3281712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3938991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57924746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9273359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518581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3735195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06548011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67171869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42700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94405527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5556058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6949492"/>
                  </a:ext>
                </a:extLst>
              </a:tr>
            </a:tbl>
          </a:graphicData>
        </a:graphic>
      </p:graphicFrame>
      <p:sp>
        <p:nvSpPr>
          <p:cNvPr id="73859" name="Rectangle 88">
            <a:extLst>
              <a:ext uri="{FF2B5EF4-FFF2-40B4-BE49-F238E27FC236}">
                <a16:creationId xmlns:a16="http://schemas.microsoft.com/office/drawing/2014/main" id="{0CEF116A-240C-EA48-B9A7-4F5A216BF8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2252663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860" name="Rectangle 90">
            <a:extLst>
              <a:ext uri="{FF2B5EF4-FFF2-40B4-BE49-F238E27FC236}">
                <a16:creationId xmlns:a16="http://schemas.microsoft.com/office/drawing/2014/main" id="{D385790C-D13C-EC4C-9ABD-C79E2F9EE5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2350" y="2263775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861" name="Rectangle 91">
            <a:extLst>
              <a:ext uri="{FF2B5EF4-FFF2-40B4-BE49-F238E27FC236}">
                <a16:creationId xmlns:a16="http://schemas.microsoft.com/office/drawing/2014/main" id="{35D6EBD0-A419-0140-8F9A-FE09091953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4175" y="2260600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862" name="Rectangle 92">
            <a:extLst>
              <a:ext uri="{FF2B5EF4-FFF2-40B4-BE49-F238E27FC236}">
                <a16:creationId xmlns:a16="http://schemas.microsoft.com/office/drawing/2014/main" id="{9D23B0CD-72C2-7D4F-83F2-5DAC02A482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4250" y="2257425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863" name="Rectangle 93">
            <a:extLst>
              <a:ext uri="{FF2B5EF4-FFF2-40B4-BE49-F238E27FC236}">
                <a16:creationId xmlns:a16="http://schemas.microsoft.com/office/drawing/2014/main" id="{424600C6-D9B2-0440-A50B-79C0617609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6026" y="1766888"/>
            <a:ext cx="206375" cy="3349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1" name="TextBox 125">
            <a:extLst>
              <a:ext uri="{FF2B5EF4-FFF2-40B4-BE49-F238E27FC236}">
                <a16:creationId xmlns:a16="http://schemas.microsoft.com/office/drawing/2014/main" id="{74B31537-5E78-4744-9732-8F2E037CB3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3.1c from the textbook ]</a:t>
            </a:r>
          </a:p>
        </p:txBody>
      </p:sp>
      <p:sp>
        <p:nvSpPr>
          <p:cNvPr id="10242" name="Title 1">
            <a:extLst>
              <a:ext uri="{FF2B5EF4-FFF2-40B4-BE49-F238E27FC236}">
                <a16:creationId xmlns:a16="http://schemas.microsoft.com/office/drawing/2014/main" id="{10FDBA8D-E657-EC4B-A29F-9378FDAA7AA9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Adding two bits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(the logic circuit)</a:t>
            </a:r>
          </a:p>
        </p:txBody>
      </p:sp>
      <p:pic>
        <p:nvPicPr>
          <p:cNvPr id="10243" name="Picture 4" descr="Screen shot 2013-10-02 at 3.28.38 PM.png">
            <a:extLst>
              <a:ext uri="{FF2B5EF4-FFF2-40B4-BE49-F238E27FC236}">
                <a16:creationId xmlns:a16="http://schemas.microsoft.com/office/drawing/2014/main" id="{262E9746-7268-044B-8E73-8853B7CFFF0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0" y="2011364"/>
            <a:ext cx="5105400" cy="3322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753" name="Group 1">
            <a:extLst>
              <a:ext uri="{FF2B5EF4-FFF2-40B4-BE49-F238E27FC236}">
                <a16:creationId xmlns:a16="http://schemas.microsoft.com/office/drawing/2014/main" id="{7EBCE60B-9F83-C643-A23F-778035EA2569}"/>
              </a:ext>
            </a:extLst>
          </p:cNvPr>
          <p:cNvGrpSpPr>
            <a:grpSpLocks/>
          </p:cNvGrpSpPr>
          <p:nvPr/>
        </p:nvGrpSpPr>
        <p:grpSpPr bwMode="auto">
          <a:xfrm>
            <a:off x="1468438" y="762001"/>
            <a:ext cx="5008562" cy="2773363"/>
            <a:chOff x="2030413" y="1379538"/>
            <a:chExt cx="5008562" cy="2773362"/>
          </a:xfrm>
        </p:grpSpPr>
        <p:sp>
          <p:nvSpPr>
            <p:cNvPr id="74931" name="Rectangle 4">
              <a:extLst>
                <a:ext uri="{FF2B5EF4-FFF2-40B4-BE49-F238E27FC236}">
                  <a16:creationId xmlns:a16="http://schemas.microsoft.com/office/drawing/2014/main" id="{0C79E0A9-CD4F-0A4A-A96B-62DB2A1A4B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1379538"/>
              <a:ext cx="4979987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32" name="Rectangle 5">
              <a:extLst>
                <a:ext uri="{FF2B5EF4-FFF2-40B4-BE49-F238E27FC236}">
                  <a16:creationId xmlns:a16="http://schemas.microsoft.com/office/drawing/2014/main" id="{8DEC017F-A33B-954C-8838-AA388D8E34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403350"/>
              <a:ext cx="11112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33" name="Rectangle 6">
              <a:extLst>
                <a:ext uri="{FF2B5EF4-FFF2-40B4-BE49-F238E27FC236}">
                  <a16:creationId xmlns:a16="http://schemas.microsoft.com/office/drawing/2014/main" id="{35550E84-A89F-0541-A351-9266BDD15A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34" name="Rectangle 7">
              <a:extLst>
                <a:ext uri="{FF2B5EF4-FFF2-40B4-BE49-F238E27FC236}">
                  <a16:creationId xmlns:a16="http://schemas.microsoft.com/office/drawing/2014/main" id="{3910BD38-D6DF-AE48-83D0-AF1AEDCFD8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8688" y="1649413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35" name="Rectangle 8">
              <a:extLst>
                <a:ext uri="{FF2B5EF4-FFF2-40B4-BE49-F238E27FC236}">
                  <a16:creationId xmlns:a16="http://schemas.microsoft.com/office/drawing/2014/main" id="{2570F0ED-9216-4846-B71B-BC2978DE54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36" name="Rectangle 9">
              <a:extLst>
                <a:ext uri="{FF2B5EF4-FFF2-40B4-BE49-F238E27FC236}">
                  <a16:creationId xmlns:a16="http://schemas.microsoft.com/office/drawing/2014/main" id="{ED689240-3A32-A549-BA98-B21C7AA35A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37" name="Rectangle 10">
              <a:extLst>
                <a:ext uri="{FF2B5EF4-FFF2-40B4-BE49-F238E27FC236}">
                  <a16:creationId xmlns:a16="http://schemas.microsoft.com/office/drawing/2014/main" id="{BA56FA28-9EDE-C145-A170-F61C2ADC73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589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38" name="Rectangle 11">
              <a:extLst>
                <a:ext uri="{FF2B5EF4-FFF2-40B4-BE49-F238E27FC236}">
                  <a16:creationId xmlns:a16="http://schemas.microsoft.com/office/drawing/2014/main" id="{B6420E38-2AEF-E144-8B7A-8045F10D65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8716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39" name="Rectangle 12">
              <a:extLst>
                <a:ext uri="{FF2B5EF4-FFF2-40B4-BE49-F238E27FC236}">
                  <a16:creationId xmlns:a16="http://schemas.microsoft.com/office/drawing/2014/main" id="{B3B67262-5B60-8041-874A-835A121405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713" y="1506538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40" name="Rectangle 13">
              <a:extLst>
                <a:ext uri="{FF2B5EF4-FFF2-40B4-BE49-F238E27FC236}">
                  <a16:creationId xmlns:a16="http://schemas.microsoft.com/office/drawing/2014/main" id="{D0223394-6C3E-A741-BE5A-C603779ED9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41" name="Rectangle 14">
              <a:extLst>
                <a:ext uri="{FF2B5EF4-FFF2-40B4-BE49-F238E27FC236}">
                  <a16:creationId xmlns:a16="http://schemas.microsoft.com/office/drawing/2014/main" id="{01368AB9-CFD2-6B44-8A70-3988FDC766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8388" y="1973263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42" name="Rectangle 15">
              <a:extLst>
                <a:ext uri="{FF2B5EF4-FFF2-40B4-BE49-F238E27FC236}">
                  <a16:creationId xmlns:a16="http://schemas.microsoft.com/office/drawing/2014/main" id="{4DF77D4F-64F2-AD45-A00F-C143074E4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9716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4943" name="Rectangle 16">
              <a:extLst>
                <a:ext uri="{FF2B5EF4-FFF2-40B4-BE49-F238E27FC236}">
                  <a16:creationId xmlns:a16="http://schemas.microsoft.com/office/drawing/2014/main" id="{6C439B13-C663-0B40-8711-C73D13431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825" y="1973263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44" name="Rectangle 17">
              <a:extLst>
                <a:ext uri="{FF2B5EF4-FFF2-40B4-BE49-F238E27FC236}">
                  <a16:creationId xmlns:a16="http://schemas.microsoft.com/office/drawing/2014/main" id="{E5883CF0-1D55-EE42-95E7-D52DFD865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8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45" name="Rectangle 18">
              <a:extLst>
                <a:ext uri="{FF2B5EF4-FFF2-40B4-BE49-F238E27FC236}">
                  <a16:creationId xmlns:a16="http://schemas.microsoft.com/office/drawing/2014/main" id="{2657C013-9686-5741-866E-5F2BBB075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9350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46" name="Rectangle 19">
              <a:extLst>
                <a:ext uri="{FF2B5EF4-FFF2-40B4-BE49-F238E27FC236}">
                  <a16:creationId xmlns:a16="http://schemas.microsoft.com/office/drawing/2014/main" id="{3B471D3E-7D02-EF43-9CE3-67B3798F16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47" name="Rectangle 20">
              <a:extLst>
                <a:ext uri="{FF2B5EF4-FFF2-40B4-BE49-F238E27FC236}">
                  <a16:creationId xmlns:a16="http://schemas.microsoft.com/office/drawing/2014/main" id="{051F2BF1-7166-E747-A58B-8657239DFE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37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48" name="Rectangle 21">
              <a:extLst>
                <a:ext uri="{FF2B5EF4-FFF2-40B4-BE49-F238E27FC236}">
                  <a16:creationId xmlns:a16="http://schemas.microsoft.com/office/drawing/2014/main" id="{DBB1C9B9-671C-EA4F-ACA7-C2E5AD6718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49" name="Rectangle 22">
              <a:extLst>
                <a:ext uri="{FF2B5EF4-FFF2-40B4-BE49-F238E27FC236}">
                  <a16:creationId xmlns:a16="http://schemas.microsoft.com/office/drawing/2014/main" id="{5FD5811D-E3E3-7D42-BCF2-5C84AC55E9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161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50" name="Rectangle 23">
              <a:extLst>
                <a:ext uri="{FF2B5EF4-FFF2-40B4-BE49-F238E27FC236}">
                  <a16:creationId xmlns:a16="http://schemas.microsoft.com/office/drawing/2014/main" id="{23EE0E82-4CF1-B84B-BD89-545E80A20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328863"/>
              <a:ext cx="11112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51" name="Rectangle 24">
              <a:extLst>
                <a:ext uri="{FF2B5EF4-FFF2-40B4-BE49-F238E27FC236}">
                  <a16:creationId xmlns:a16="http://schemas.microsoft.com/office/drawing/2014/main" id="{BCF26CCB-1F39-A54B-B381-F63890D530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2200" y="18811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52" name="Rectangle 25">
              <a:extLst>
                <a:ext uri="{FF2B5EF4-FFF2-40B4-BE49-F238E27FC236}">
                  <a16:creationId xmlns:a16="http://schemas.microsoft.com/office/drawing/2014/main" id="{79D48C8B-8EFC-6E4F-965F-F877D9445E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6800" y="228123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4953" name="Rectangle 26">
              <a:extLst>
                <a:ext uri="{FF2B5EF4-FFF2-40B4-BE49-F238E27FC236}">
                  <a16:creationId xmlns:a16="http://schemas.microsoft.com/office/drawing/2014/main" id="{8DD61064-C725-7048-B7E5-1B145546CE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25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54" name="Rectangle 27">
              <a:extLst>
                <a:ext uri="{FF2B5EF4-FFF2-40B4-BE49-F238E27FC236}">
                  <a16:creationId xmlns:a16="http://schemas.microsoft.com/office/drawing/2014/main" id="{7A95C11F-7E14-9543-9E45-AB018DE1F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28123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4955" name="Rectangle 28">
              <a:extLst>
                <a:ext uri="{FF2B5EF4-FFF2-40B4-BE49-F238E27FC236}">
                  <a16:creationId xmlns:a16="http://schemas.microsoft.com/office/drawing/2014/main" id="{39BA4DE4-1867-F143-A1AF-355D4EA954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56" name="Rectangle 29">
              <a:extLst>
                <a:ext uri="{FF2B5EF4-FFF2-40B4-BE49-F238E27FC236}">
                  <a16:creationId xmlns:a16="http://schemas.microsoft.com/office/drawing/2014/main" id="{15E42252-1B78-3E4C-8BC2-33CBE8AE0E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750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57" name="Rectangle 30">
              <a:extLst>
                <a:ext uri="{FF2B5EF4-FFF2-40B4-BE49-F238E27FC236}">
                  <a16:creationId xmlns:a16="http://schemas.microsoft.com/office/drawing/2014/main" id="{7077A950-501A-A04B-A8C7-8AC63D9C28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736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4958" name="Rectangle 31">
              <a:extLst>
                <a:ext uri="{FF2B5EF4-FFF2-40B4-BE49-F238E27FC236}">
                  <a16:creationId xmlns:a16="http://schemas.microsoft.com/office/drawing/2014/main" id="{D5B9AAB8-9E80-104E-88B2-FF11215867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341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59" name="Rectangle 32">
              <a:extLst>
                <a:ext uri="{FF2B5EF4-FFF2-40B4-BE49-F238E27FC236}">
                  <a16:creationId xmlns:a16="http://schemas.microsoft.com/office/drawing/2014/main" id="{22D39C19-CC59-AA46-938C-AA77E9404D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4960" name="Rectangle 33">
              <a:extLst>
                <a:ext uri="{FF2B5EF4-FFF2-40B4-BE49-F238E27FC236}">
                  <a16:creationId xmlns:a16="http://schemas.microsoft.com/office/drawing/2014/main" id="{41F05B15-CECD-1A4D-B8E7-29753E8C0E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61" name="Rectangle 34">
              <a:extLst>
                <a:ext uri="{FF2B5EF4-FFF2-40B4-BE49-F238E27FC236}">
                  <a16:creationId xmlns:a16="http://schemas.microsoft.com/office/drawing/2014/main" id="{E698FC7C-B492-754B-912F-10A6142EF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376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62" name="Rectangle 35">
              <a:extLst>
                <a:ext uri="{FF2B5EF4-FFF2-40B4-BE49-F238E27FC236}">
                  <a16:creationId xmlns:a16="http://schemas.microsoft.com/office/drawing/2014/main" id="{F5B2B998-60EE-8742-B018-07ED1ACC19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63" name="Rectangle 36">
              <a:extLst>
                <a:ext uri="{FF2B5EF4-FFF2-40B4-BE49-F238E27FC236}">
                  <a16:creationId xmlns:a16="http://schemas.microsoft.com/office/drawing/2014/main" id="{E9643AE1-6CD8-494F-8F12-EE44DDC2C1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2771775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64" name="Rectangle 37">
              <a:extLst>
                <a:ext uri="{FF2B5EF4-FFF2-40B4-BE49-F238E27FC236}">
                  <a16:creationId xmlns:a16="http://schemas.microsoft.com/office/drawing/2014/main" id="{70D5AE8D-CB0B-8E40-8150-AD64CA0C21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787650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65" name="Rectangle 38">
              <a:extLst>
                <a:ext uri="{FF2B5EF4-FFF2-40B4-BE49-F238E27FC236}">
                  <a16:creationId xmlns:a16="http://schemas.microsoft.com/office/drawing/2014/main" id="{BE4004CB-954E-D846-A65B-C2F4F56615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2713" y="228123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4966" name="Rectangle 39">
              <a:extLst>
                <a:ext uri="{FF2B5EF4-FFF2-40B4-BE49-F238E27FC236}">
                  <a16:creationId xmlns:a16="http://schemas.microsoft.com/office/drawing/2014/main" id="{B7A683F2-91D4-994A-A2DF-F479242B32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67" name="Rectangle 40">
              <a:extLst>
                <a:ext uri="{FF2B5EF4-FFF2-40B4-BE49-F238E27FC236}">
                  <a16:creationId xmlns:a16="http://schemas.microsoft.com/office/drawing/2014/main" id="{26BB2C91-9B1A-B641-B483-E2E5D94F0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68" name="Rectangle 41">
              <a:extLst>
                <a:ext uri="{FF2B5EF4-FFF2-40B4-BE49-F238E27FC236}">
                  <a16:creationId xmlns:a16="http://schemas.microsoft.com/office/drawing/2014/main" id="{459A29DE-4773-9F46-8441-71B30581DC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69" name="Rectangle 42">
              <a:extLst>
                <a:ext uri="{FF2B5EF4-FFF2-40B4-BE49-F238E27FC236}">
                  <a16:creationId xmlns:a16="http://schemas.microsoft.com/office/drawing/2014/main" id="{370AD592-8CBC-5E41-AC6B-147A6AFCE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70" name="Rectangle 43">
              <a:extLst>
                <a:ext uri="{FF2B5EF4-FFF2-40B4-BE49-F238E27FC236}">
                  <a16:creationId xmlns:a16="http://schemas.microsoft.com/office/drawing/2014/main" id="{81336C1B-9B46-5E4E-93ED-DEA7E616B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71" name="Rectangle 44">
              <a:extLst>
                <a:ext uri="{FF2B5EF4-FFF2-40B4-BE49-F238E27FC236}">
                  <a16:creationId xmlns:a16="http://schemas.microsoft.com/office/drawing/2014/main" id="{54EDB80B-F9AB-C841-8B1D-4125624895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72" name="Rectangle 45">
              <a:extLst>
                <a:ext uri="{FF2B5EF4-FFF2-40B4-BE49-F238E27FC236}">
                  <a16:creationId xmlns:a16="http://schemas.microsoft.com/office/drawing/2014/main" id="{A079C2DC-7A86-BC47-AD9A-C5AB0A53C1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73" name="Rectangle 46">
              <a:extLst>
                <a:ext uri="{FF2B5EF4-FFF2-40B4-BE49-F238E27FC236}">
                  <a16:creationId xmlns:a16="http://schemas.microsoft.com/office/drawing/2014/main" id="{7D581ACF-E338-504A-84F7-2D326BD123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74" name="Rectangle 47">
              <a:extLst>
                <a:ext uri="{FF2B5EF4-FFF2-40B4-BE49-F238E27FC236}">
                  <a16:creationId xmlns:a16="http://schemas.microsoft.com/office/drawing/2014/main" id="{72F96BAF-09BB-0748-9905-06B48ED1BD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75" name="Rectangle 48">
              <a:extLst>
                <a:ext uri="{FF2B5EF4-FFF2-40B4-BE49-F238E27FC236}">
                  <a16:creationId xmlns:a16="http://schemas.microsoft.com/office/drawing/2014/main" id="{F16DEFCE-5628-174B-93D3-BD2060BC77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76" name="Rectangle 49">
              <a:extLst>
                <a:ext uri="{FF2B5EF4-FFF2-40B4-BE49-F238E27FC236}">
                  <a16:creationId xmlns:a16="http://schemas.microsoft.com/office/drawing/2014/main" id="{E8F28527-3217-0E4E-A679-DCEDDA6F8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1892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77" name="Rectangle 50">
              <a:extLst>
                <a:ext uri="{FF2B5EF4-FFF2-40B4-BE49-F238E27FC236}">
                  <a16:creationId xmlns:a16="http://schemas.microsoft.com/office/drawing/2014/main" id="{A4799CF2-5E76-1447-82E0-0111351FFC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78" name="Rectangle 51">
              <a:extLst>
                <a:ext uri="{FF2B5EF4-FFF2-40B4-BE49-F238E27FC236}">
                  <a16:creationId xmlns:a16="http://schemas.microsoft.com/office/drawing/2014/main" id="{4EDE03C4-B968-9940-9F4D-429F89C6BA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79" name="Rectangle 52">
              <a:extLst>
                <a:ext uri="{FF2B5EF4-FFF2-40B4-BE49-F238E27FC236}">
                  <a16:creationId xmlns:a16="http://schemas.microsoft.com/office/drawing/2014/main" id="{E3459B22-6724-044E-BE27-70D22B3BA1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80" name="Rectangle 53">
              <a:extLst>
                <a:ext uri="{FF2B5EF4-FFF2-40B4-BE49-F238E27FC236}">
                  <a16:creationId xmlns:a16="http://schemas.microsoft.com/office/drawing/2014/main" id="{A402E1B5-890B-804F-A7BC-7855A22618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81" name="Rectangle 54">
              <a:extLst>
                <a:ext uri="{FF2B5EF4-FFF2-40B4-BE49-F238E27FC236}">
                  <a16:creationId xmlns:a16="http://schemas.microsoft.com/office/drawing/2014/main" id="{48C4260D-443C-B240-AFA1-EEAC760FBB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82" name="Rectangle 55">
              <a:extLst>
                <a:ext uri="{FF2B5EF4-FFF2-40B4-BE49-F238E27FC236}">
                  <a16:creationId xmlns:a16="http://schemas.microsoft.com/office/drawing/2014/main" id="{C33F20D4-17E0-9543-8644-7D141F8660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83" name="Rectangle 56">
              <a:extLst>
                <a:ext uri="{FF2B5EF4-FFF2-40B4-BE49-F238E27FC236}">
                  <a16:creationId xmlns:a16="http://schemas.microsoft.com/office/drawing/2014/main" id="{51D33113-AC1B-8048-947B-5ECFE0FB31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84" name="Rectangle 57">
              <a:extLst>
                <a:ext uri="{FF2B5EF4-FFF2-40B4-BE49-F238E27FC236}">
                  <a16:creationId xmlns:a16="http://schemas.microsoft.com/office/drawing/2014/main" id="{8E91D22C-6DF7-B242-BD4A-DF4C8C9772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85" name="Rectangle 58">
              <a:extLst>
                <a:ext uri="{FF2B5EF4-FFF2-40B4-BE49-F238E27FC236}">
                  <a16:creationId xmlns:a16="http://schemas.microsoft.com/office/drawing/2014/main" id="{71F29685-E021-4244-B878-B6D324C0F5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86" name="Rectangle 59">
              <a:extLst>
                <a:ext uri="{FF2B5EF4-FFF2-40B4-BE49-F238E27FC236}">
                  <a16:creationId xmlns:a16="http://schemas.microsoft.com/office/drawing/2014/main" id="{B570DD3B-3344-8942-96AD-0F05D99470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87" name="Rectangle 60">
              <a:extLst>
                <a:ext uri="{FF2B5EF4-FFF2-40B4-BE49-F238E27FC236}">
                  <a16:creationId xmlns:a16="http://schemas.microsoft.com/office/drawing/2014/main" id="{05313A9C-8AA6-EF4A-A250-91F25A500C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88" name="Rectangle 61">
              <a:extLst>
                <a:ext uri="{FF2B5EF4-FFF2-40B4-BE49-F238E27FC236}">
                  <a16:creationId xmlns:a16="http://schemas.microsoft.com/office/drawing/2014/main" id="{207F9B49-C837-7A4A-844A-FBBD009D6B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4940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89" name="Rectangle 62">
              <a:extLst>
                <a:ext uri="{FF2B5EF4-FFF2-40B4-BE49-F238E27FC236}">
                  <a16:creationId xmlns:a16="http://schemas.microsoft.com/office/drawing/2014/main" id="{4F8CD703-134D-AF4C-B339-0D4C345EA5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90" name="Rectangle 63">
              <a:extLst>
                <a:ext uri="{FF2B5EF4-FFF2-40B4-BE49-F238E27FC236}">
                  <a16:creationId xmlns:a16="http://schemas.microsoft.com/office/drawing/2014/main" id="{8C1BDC73-0607-794F-96D1-953A3797F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91" name="Rectangle 64">
              <a:extLst>
                <a:ext uri="{FF2B5EF4-FFF2-40B4-BE49-F238E27FC236}">
                  <a16:creationId xmlns:a16="http://schemas.microsoft.com/office/drawing/2014/main" id="{AF767302-4425-7447-9ECD-EF732A5937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92" name="Rectangle 65">
              <a:extLst>
                <a:ext uri="{FF2B5EF4-FFF2-40B4-BE49-F238E27FC236}">
                  <a16:creationId xmlns:a16="http://schemas.microsoft.com/office/drawing/2014/main" id="{5C9954BF-F5A2-DD48-91D3-300A4010F8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93" name="Rectangle 66">
              <a:extLst>
                <a:ext uri="{FF2B5EF4-FFF2-40B4-BE49-F238E27FC236}">
                  <a16:creationId xmlns:a16="http://schemas.microsoft.com/office/drawing/2014/main" id="{640C343F-DB6B-194F-809F-80F9114680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94" name="Rectangle 67">
              <a:extLst>
                <a:ext uri="{FF2B5EF4-FFF2-40B4-BE49-F238E27FC236}">
                  <a16:creationId xmlns:a16="http://schemas.microsoft.com/office/drawing/2014/main" id="{C26F2E56-DB6E-5A47-8E29-26B5269A19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95" name="Rectangle 68">
              <a:extLst>
                <a:ext uri="{FF2B5EF4-FFF2-40B4-BE49-F238E27FC236}">
                  <a16:creationId xmlns:a16="http://schemas.microsoft.com/office/drawing/2014/main" id="{84BE81FC-3BCE-4A4C-89C3-1F1B315765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96" name="Rectangle 69">
              <a:extLst>
                <a:ext uri="{FF2B5EF4-FFF2-40B4-BE49-F238E27FC236}">
                  <a16:creationId xmlns:a16="http://schemas.microsoft.com/office/drawing/2014/main" id="{06C764C1-5E70-9A4E-BA31-DF0A0A495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97" name="Rectangle 70">
              <a:extLst>
                <a:ext uri="{FF2B5EF4-FFF2-40B4-BE49-F238E27FC236}">
                  <a16:creationId xmlns:a16="http://schemas.microsoft.com/office/drawing/2014/main" id="{B88D9A0F-878F-E74E-B787-EA3BF7BBDA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98" name="Rectangle 71">
              <a:extLst>
                <a:ext uri="{FF2B5EF4-FFF2-40B4-BE49-F238E27FC236}">
                  <a16:creationId xmlns:a16="http://schemas.microsoft.com/office/drawing/2014/main" id="{AD42FDEF-96E1-4D49-847D-52C93449A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99" name="Rectangle 72">
              <a:extLst>
                <a:ext uri="{FF2B5EF4-FFF2-40B4-BE49-F238E27FC236}">
                  <a16:creationId xmlns:a16="http://schemas.microsoft.com/office/drawing/2014/main" id="{7C139B80-A6A1-A441-B273-5ED8C812D3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000" name="Rectangle 73">
              <a:extLst>
                <a:ext uri="{FF2B5EF4-FFF2-40B4-BE49-F238E27FC236}">
                  <a16:creationId xmlns:a16="http://schemas.microsoft.com/office/drawing/2014/main" id="{CB141E04-158B-B84A-B939-CEA0CF8C03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803650"/>
              <a:ext cx="11112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001" name="Rectangle 74">
              <a:extLst>
                <a:ext uri="{FF2B5EF4-FFF2-40B4-BE49-F238E27FC236}">
                  <a16:creationId xmlns:a16="http://schemas.microsoft.com/office/drawing/2014/main" id="{C3DBC8A0-8A26-1548-AAE9-C3064816B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002" name="Rectangle 75">
              <a:extLst>
                <a:ext uri="{FF2B5EF4-FFF2-40B4-BE49-F238E27FC236}">
                  <a16:creationId xmlns:a16="http://schemas.microsoft.com/office/drawing/2014/main" id="{4C176E14-E489-7446-A368-7941BFF405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003" name="Rectangle 76">
              <a:extLst>
                <a:ext uri="{FF2B5EF4-FFF2-40B4-BE49-F238E27FC236}">
                  <a16:creationId xmlns:a16="http://schemas.microsoft.com/office/drawing/2014/main" id="{09B5892E-A198-7040-A8E3-BF2E216E4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004" name="Rectangle 77">
              <a:extLst>
                <a:ext uri="{FF2B5EF4-FFF2-40B4-BE49-F238E27FC236}">
                  <a16:creationId xmlns:a16="http://schemas.microsoft.com/office/drawing/2014/main" id="{94ED5C12-671D-864D-A419-7CB5D071EA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005" name="Rectangle 78">
              <a:extLst>
                <a:ext uri="{FF2B5EF4-FFF2-40B4-BE49-F238E27FC236}">
                  <a16:creationId xmlns:a16="http://schemas.microsoft.com/office/drawing/2014/main" id="{08F4775D-AFDC-D643-B26D-E6FEFA92B8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006" name="Rectangle 79">
              <a:extLst>
                <a:ext uri="{FF2B5EF4-FFF2-40B4-BE49-F238E27FC236}">
                  <a16:creationId xmlns:a16="http://schemas.microsoft.com/office/drawing/2014/main" id="{793B4FBE-BFF6-F346-ACF8-476D6AA0D2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007" name="Rectangle 80">
              <a:extLst>
                <a:ext uri="{FF2B5EF4-FFF2-40B4-BE49-F238E27FC236}">
                  <a16:creationId xmlns:a16="http://schemas.microsoft.com/office/drawing/2014/main" id="{93354AEE-92C1-6F4B-8B97-257446A23F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008" name="Rectangle 81">
              <a:extLst>
                <a:ext uri="{FF2B5EF4-FFF2-40B4-BE49-F238E27FC236}">
                  <a16:creationId xmlns:a16="http://schemas.microsoft.com/office/drawing/2014/main" id="{7E78334A-BDEB-2F4D-BE19-4624C9FA15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009" name="Rectangle 82">
              <a:extLst>
                <a:ext uri="{FF2B5EF4-FFF2-40B4-BE49-F238E27FC236}">
                  <a16:creationId xmlns:a16="http://schemas.microsoft.com/office/drawing/2014/main" id="{AD9420DB-CFD1-E346-A9D8-DB6280C49C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010" name="Rectangle 83">
              <a:extLst>
                <a:ext uri="{FF2B5EF4-FFF2-40B4-BE49-F238E27FC236}">
                  <a16:creationId xmlns:a16="http://schemas.microsoft.com/office/drawing/2014/main" id="{10775287-D84B-634B-81B8-1D60681A66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011" name="Rectangle 84">
              <a:extLst>
                <a:ext uri="{FF2B5EF4-FFF2-40B4-BE49-F238E27FC236}">
                  <a16:creationId xmlns:a16="http://schemas.microsoft.com/office/drawing/2014/main" id="{3E665D51-FFEA-0844-AED2-76B491AA11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012" name="Rectangle 85">
              <a:extLst>
                <a:ext uri="{FF2B5EF4-FFF2-40B4-BE49-F238E27FC236}">
                  <a16:creationId xmlns:a16="http://schemas.microsoft.com/office/drawing/2014/main" id="{20E6287B-0573-854C-8363-F957477FE2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4140200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013" name="Rectangle 86">
              <a:extLst>
                <a:ext uri="{FF2B5EF4-FFF2-40B4-BE49-F238E27FC236}">
                  <a16:creationId xmlns:a16="http://schemas.microsoft.com/office/drawing/2014/main" id="{C9980CB3-CFDD-1140-9ABD-A3661C2AB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6" name="Rectangle 2">
            <a:extLst>
              <a:ext uri="{FF2B5EF4-FFF2-40B4-BE49-F238E27FC236}">
                <a16:creationId xmlns:a16="http://schemas.microsoft.com/office/drawing/2014/main" id="{F0F4A1FF-4561-2D45-845B-191AC000F45E}"/>
              </a:ext>
            </a:extLst>
          </p:cNvPr>
          <p:cNvSpPr txBox="1">
            <a:spLocks noChangeArrowheads="1"/>
          </p:cNvSpPr>
          <p:nvPr/>
        </p:nvSpPr>
        <p:spPr>
          <a:xfrm>
            <a:off x="1704976" y="100014"/>
            <a:ext cx="4695825" cy="81438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Deriving Y</a:t>
            </a:r>
            <a:r>
              <a:rPr lang="en-US" baseline="-25000" dirty="0">
                <a:ea typeface="+mj-ea"/>
                <a:cs typeface="+mj-cs"/>
              </a:rPr>
              <a:t>1</a:t>
            </a:r>
          </a:p>
        </p:txBody>
      </p:sp>
      <p:graphicFrame>
        <p:nvGraphicFramePr>
          <p:cNvPr id="88" name="Shape 730">
            <a:extLst>
              <a:ext uri="{FF2B5EF4-FFF2-40B4-BE49-F238E27FC236}">
                <a16:creationId xmlns:a16="http://schemas.microsoft.com/office/drawing/2014/main" id="{A4053BE1-DDCD-F04E-83F4-526F132AC742}"/>
              </a:ext>
            </a:extLst>
          </p:cNvPr>
          <p:cNvGraphicFramePr>
            <a:graphicFrameLocks noGrp="1"/>
          </p:cNvGraphicFramePr>
          <p:nvPr/>
        </p:nvGraphicFramePr>
        <p:xfrm>
          <a:off x="7705726" y="76201"/>
          <a:ext cx="2124075" cy="6746875"/>
        </p:xfrm>
        <a:graphic>
          <a:graphicData uri="http://schemas.openxmlformats.org/drawingml/2006/table">
            <a:tbl>
              <a:tblPr/>
              <a:tblGrid>
                <a:gridCol w="354013">
                  <a:extLst>
                    <a:ext uri="{9D8B030D-6E8A-4147-A177-3AD203B41FA5}">
                      <a16:colId xmlns:a16="http://schemas.microsoft.com/office/drawing/2014/main" val="1740294657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3613028746"/>
                    </a:ext>
                  </a:extLst>
                </a:gridCol>
                <a:gridCol w="354013">
                  <a:extLst>
                    <a:ext uri="{9D8B030D-6E8A-4147-A177-3AD203B41FA5}">
                      <a16:colId xmlns:a16="http://schemas.microsoft.com/office/drawing/2014/main" val="2985136017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4040300324"/>
                    </a:ext>
                  </a:extLst>
                </a:gridCol>
                <a:gridCol w="354013">
                  <a:extLst>
                    <a:ext uri="{9D8B030D-6E8A-4147-A177-3AD203B41FA5}">
                      <a16:colId xmlns:a16="http://schemas.microsoft.com/office/drawing/2014/main" val="3266963547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4233866246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2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a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  <a:sym typeface="Times New Roman" panose="02020603050405020304" pitchFamily="18" charset="0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b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  <a:sym typeface="Times New Roman" panose="02020603050405020304" pitchFamily="18" charset="0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2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33539164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0286336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411156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74710224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8120159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05829439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6616531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1804246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2847708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40659356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8361470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28840010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484405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9093746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2804587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3681726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13943364"/>
                  </a:ext>
                </a:extLst>
              </a:tr>
            </a:tbl>
          </a:graphicData>
        </a:graphic>
      </p:graphicFrame>
      <p:sp>
        <p:nvSpPr>
          <p:cNvPr id="74883" name="Rectangle 88">
            <a:extLst>
              <a:ext uri="{FF2B5EF4-FFF2-40B4-BE49-F238E27FC236}">
                <a16:creationId xmlns:a16="http://schemas.microsoft.com/office/drawing/2014/main" id="{E1702C91-DCAA-E242-A7EB-6B5EA90840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2252663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884" name="Rectangle 90">
            <a:extLst>
              <a:ext uri="{FF2B5EF4-FFF2-40B4-BE49-F238E27FC236}">
                <a16:creationId xmlns:a16="http://schemas.microsoft.com/office/drawing/2014/main" id="{01C6AF25-F65A-7049-92D9-59CCA95A34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2350" y="2263775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885" name="Rectangle 91">
            <a:extLst>
              <a:ext uri="{FF2B5EF4-FFF2-40B4-BE49-F238E27FC236}">
                <a16:creationId xmlns:a16="http://schemas.microsoft.com/office/drawing/2014/main" id="{EB724D87-750D-E042-B60A-CA46394BC1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4175" y="2260600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886" name="Rectangle 92">
            <a:extLst>
              <a:ext uri="{FF2B5EF4-FFF2-40B4-BE49-F238E27FC236}">
                <a16:creationId xmlns:a16="http://schemas.microsoft.com/office/drawing/2014/main" id="{A66FD12C-C9D5-F04C-95D5-0AAD0EA13B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4250" y="2257425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887" name="Rectangle 93">
            <a:extLst>
              <a:ext uri="{FF2B5EF4-FFF2-40B4-BE49-F238E27FC236}">
                <a16:creationId xmlns:a16="http://schemas.microsoft.com/office/drawing/2014/main" id="{017B552E-57D4-B743-9F11-BB2772C6F7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6026" y="1766888"/>
            <a:ext cx="206375" cy="3349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74888" name="Group 221">
            <a:extLst>
              <a:ext uri="{FF2B5EF4-FFF2-40B4-BE49-F238E27FC236}">
                <a16:creationId xmlns:a16="http://schemas.microsoft.com/office/drawing/2014/main" id="{0C83F003-5913-2C4A-A8B2-5AF0FB1DE886}"/>
              </a:ext>
            </a:extLst>
          </p:cNvPr>
          <p:cNvGrpSpPr>
            <a:grpSpLocks/>
          </p:cNvGrpSpPr>
          <p:nvPr/>
        </p:nvGrpSpPr>
        <p:grpSpPr bwMode="auto">
          <a:xfrm>
            <a:off x="1282700" y="3810001"/>
            <a:ext cx="2298700" cy="2232025"/>
            <a:chOff x="3189288" y="3813175"/>
            <a:chExt cx="2298700" cy="2232025"/>
          </a:xfrm>
        </p:grpSpPr>
        <p:sp>
          <p:nvSpPr>
            <p:cNvPr id="74889" name="Rectangle 91">
              <a:extLst>
                <a:ext uri="{FF2B5EF4-FFF2-40B4-BE49-F238E27FC236}">
                  <a16:creationId xmlns:a16="http://schemas.microsoft.com/office/drawing/2014/main" id="{BA31EB23-E84B-8B42-AB47-2295DD23E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13" y="4422775"/>
              <a:ext cx="820737" cy="820737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90" name="Line 92">
              <a:extLst>
                <a:ext uri="{FF2B5EF4-FFF2-40B4-BE49-F238E27FC236}">
                  <a16:creationId xmlns:a16="http://schemas.microsoft.com/office/drawing/2014/main" id="{ADBC346F-00BE-2448-BA6A-AAFB84A571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46513" y="4822825"/>
              <a:ext cx="820737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91" name="Line 93">
              <a:extLst>
                <a:ext uri="{FF2B5EF4-FFF2-40B4-BE49-F238E27FC236}">
                  <a16:creationId xmlns:a16="http://schemas.microsoft.com/office/drawing/2014/main" id="{C48E26EC-B163-5541-9A8A-2DC18D4EC4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67200" y="4422775"/>
              <a:ext cx="1588" cy="82073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92" name="Line 94">
              <a:extLst>
                <a:ext uri="{FF2B5EF4-FFF2-40B4-BE49-F238E27FC236}">
                  <a16:creationId xmlns:a16="http://schemas.microsoft.com/office/drawing/2014/main" id="{997D4774-1E5E-C44B-9DCB-E769BD7E6EB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463" y="4021137"/>
              <a:ext cx="400050" cy="40163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93" name="Rectangle 95">
              <a:extLst>
                <a:ext uri="{FF2B5EF4-FFF2-40B4-BE49-F238E27FC236}">
                  <a16:creationId xmlns:a16="http://schemas.microsoft.com/office/drawing/2014/main" id="{CC03C681-CA7B-F744-8B25-8F94C15A60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7250" y="4422775"/>
              <a:ext cx="820738" cy="820737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94" name="Line 96">
              <a:extLst>
                <a:ext uri="{FF2B5EF4-FFF2-40B4-BE49-F238E27FC236}">
                  <a16:creationId xmlns:a16="http://schemas.microsoft.com/office/drawing/2014/main" id="{3689D9AF-E492-264E-840B-B2C3ED8965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7250" y="4822825"/>
              <a:ext cx="820738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95" name="Line 97">
              <a:extLst>
                <a:ext uri="{FF2B5EF4-FFF2-40B4-BE49-F238E27FC236}">
                  <a16:creationId xmlns:a16="http://schemas.microsoft.com/office/drawing/2014/main" id="{0FD9A98D-C45D-D54D-9099-071AB00937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68888" y="4422775"/>
              <a:ext cx="1587" cy="82073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96" name="Rectangle 99">
              <a:extLst>
                <a:ext uri="{FF2B5EF4-FFF2-40B4-BE49-F238E27FC236}">
                  <a16:creationId xmlns:a16="http://schemas.microsoft.com/office/drawing/2014/main" id="{21D7A1B1-77DE-C54B-9748-6B8EF36EBA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3513" y="41989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97" name="Rectangle 100">
              <a:extLst>
                <a:ext uri="{FF2B5EF4-FFF2-40B4-BE49-F238E27FC236}">
                  <a16:creationId xmlns:a16="http://schemas.microsoft.com/office/drawing/2014/main" id="{BD9D5E6B-787A-9048-9251-A6CB50F245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325" y="41989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98" name="Rectangle 101">
              <a:extLst>
                <a:ext uri="{FF2B5EF4-FFF2-40B4-BE49-F238E27FC236}">
                  <a16:creationId xmlns:a16="http://schemas.microsoft.com/office/drawing/2014/main" id="{4C21654F-69B5-C74F-B966-CC15E530F6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4198937"/>
              <a:ext cx="17293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99" name="Rectangle 102">
              <a:extLst>
                <a:ext uri="{FF2B5EF4-FFF2-40B4-BE49-F238E27FC236}">
                  <a16:creationId xmlns:a16="http://schemas.microsoft.com/office/drawing/2014/main" id="{39C60B13-2AC4-F847-85CC-C6806F942C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1125" y="41989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00" name="Rectangle 103">
              <a:extLst>
                <a:ext uri="{FF2B5EF4-FFF2-40B4-BE49-F238E27FC236}">
                  <a16:creationId xmlns:a16="http://schemas.microsoft.com/office/drawing/2014/main" id="{F1D1C5C7-3797-084F-B86A-A7468A2C21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450" y="4537075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01" name="Rectangle 104">
              <a:extLst>
                <a:ext uri="{FF2B5EF4-FFF2-40B4-BE49-F238E27FC236}">
                  <a16:creationId xmlns:a16="http://schemas.microsoft.com/office/drawing/2014/main" id="{7F10EE9F-3409-B148-8DE6-29B81315F2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3150" y="498316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02" name="Rectangle 105">
              <a:extLst>
                <a:ext uri="{FF2B5EF4-FFF2-40B4-BE49-F238E27FC236}">
                  <a16:creationId xmlns:a16="http://schemas.microsoft.com/office/drawing/2014/main" id="{D8119BA6-29C8-5C4E-8EF8-2F380D681B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4545012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03" name="Rectangle 106">
              <a:extLst>
                <a:ext uri="{FF2B5EF4-FFF2-40B4-BE49-F238E27FC236}">
                  <a16:creationId xmlns:a16="http://schemas.microsoft.com/office/drawing/2014/main" id="{6D27AEA6-947B-404C-B0D8-7CB9F0A2B7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4949825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04" name="Rectangle 107">
              <a:extLst>
                <a:ext uri="{FF2B5EF4-FFF2-40B4-BE49-F238E27FC236}">
                  <a16:creationId xmlns:a16="http://schemas.microsoft.com/office/drawing/2014/main" id="{B895CB14-B6E5-C24D-9DA1-9B41203325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4949825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05" name="Rectangle 108">
              <a:extLst>
                <a:ext uri="{FF2B5EF4-FFF2-40B4-BE49-F238E27FC236}">
                  <a16:creationId xmlns:a16="http://schemas.microsoft.com/office/drawing/2014/main" id="{CE64B9D6-DD03-264F-A0E6-7A32D7468F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4545012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06" name="Rectangle 109">
              <a:extLst>
                <a:ext uri="{FF2B5EF4-FFF2-40B4-BE49-F238E27FC236}">
                  <a16:creationId xmlns:a16="http://schemas.microsoft.com/office/drawing/2014/main" id="{87D8E5D7-DA98-3A4D-9374-30E67FEA3D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4949825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07" name="Rectangle 110">
              <a:extLst>
                <a:ext uri="{FF2B5EF4-FFF2-40B4-BE49-F238E27FC236}">
                  <a16:creationId xmlns:a16="http://schemas.microsoft.com/office/drawing/2014/main" id="{0FD800FE-2DF5-E446-9B37-16B99CD805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4545012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08" name="Rectangle 111">
              <a:extLst>
                <a:ext uri="{FF2B5EF4-FFF2-40B4-BE49-F238E27FC236}">
                  <a16:creationId xmlns:a16="http://schemas.microsoft.com/office/drawing/2014/main" id="{2C4AD10D-FA0F-E74E-A81F-3DBAD39D0B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4949825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09" name="Rectangle 112">
              <a:extLst>
                <a:ext uri="{FF2B5EF4-FFF2-40B4-BE49-F238E27FC236}">
                  <a16:creationId xmlns:a16="http://schemas.microsoft.com/office/drawing/2014/main" id="{F0673CA5-69EF-E34B-BB1A-1D842CDAAA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13" y="5243512"/>
              <a:ext cx="820737" cy="801688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10" name="Line 113">
              <a:extLst>
                <a:ext uri="{FF2B5EF4-FFF2-40B4-BE49-F238E27FC236}">
                  <a16:creationId xmlns:a16="http://schemas.microsoft.com/office/drawing/2014/main" id="{48FA0C0D-595A-4B40-BA26-E2AEEFAC91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46513" y="5643562"/>
              <a:ext cx="820737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11" name="Line 114">
              <a:extLst>
                <a:ext uri="{FF2B5EF4-FFF2-40B4-BE49-F238E27FC236}">
                  <a16:creationId xmlns:a16="http://schemas.microsoft.com/office/drawing/2014/main" id="{ABB4974B-4F45-0E4A-B118-3002A6DE5B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67200" y="5243512"/>
              <a:ext cx="1588" cy="8016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12" name="Rectangle 115">
              <a:extLst>
                <a:ext uri="{FF2B5EF4-FFF2-40B4-BE49-F238E27FC236}">
                  <a16:creationId xmlns:a16="http://schemas.microsoft.com/office/drawing/2014/main" id="{C41BC147-391A-C54C-B7F7-1CB200F68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7250" y="5243512"/>
              <a:ext cx="820738" cy="801688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13" name="Line 116">
              <a:extLst>
                <a:ext uri="{FF2B5EF4-FFF2-40B4-BE49-F238E27FC236}">
                  <a16:creationId xmlns:a16="http://schemas.microsoft.com/office/drawing/2014/main" id="{0C660A8E-F076-5E49-81DF-76122A1B9E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7250" y="5643562"/>
              <a:ext cx="82073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14" name="Line 117">
              <a:extLst>
                <a:ext uri="{FF2B5EF4-FFF2-40B4-BE49-F238E27FC236}">
                  <a16:creationId xmlns:a16="http://schemas.microsoft.com/office/drawing/2014/main" id="{DA78E163-2A5F-284B-98F6-86E2FB449B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68888" y="5243512"/>
              <a:ext cx="1587" cy="8016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15" name="Rectangle 118">
              <a:extLst>
                <a:ext uri="{FF2B5EF4-FFF2-40B4-BE49-F238E27FC236}">
                  <a16:creationId xmlns:a16="http://schemas.microsoft.com/office/drawing/2014/main" id="{55C3DC34-C2A0-6544-91B6-759606B1A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4545012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16" name="Rectangle 119">
              <a:extLst>
                <a:ext uri="{FF2B5EF4-FFF2-40B4-BE49-F238E27FC236}">
                  <a16:creationId xmlns:a16="http://schemas.microsoft.com/office/drawing/2014/main" id="{9A7A8272-079F-C049-8C20-30C2712DFE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5356225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17" name="Rectangle 120">
              <a:extLst>
                <a:ext uri="{FF2B5EF4-FFF2-40B4-BE49-F238E27FC236}">
                  <a16:creationId xmlns:a16="http://schemas.microsoft.com/office/drawing/2014/main" id="{C30A6D9F-EB3C-1744-AE07-8DBF8BF44F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5761037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18" name="Rectangle 121">
              <a:extLst>
                <a:ext uri="{FF2B5EF4-FFF2-40B4-BE49-F238E27FC236}">
                  <a16:creationId xmlns:a16="http://schemas.microsoft.com/office/drawing/2014/main" id="{770763CC-DE30-1A4C-BF0A-D2FAC1E4DC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5761037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19" name="Rectangle 122">
              <a:extLst>
                <a:ext uri="{FF2B5EF4-FFF2-40B4-BE49-F238E27FC236}">
                  <a16:creationId xmlns:a16="http://schemas.microsoft.com/office/drawing/2014/main" id="{96452898-4E79-D54C-AB59-E9398B6E02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5356225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20" name="Rectangle 123">
              <a:extLst>
                <a:ext uri="{FF2B5EF4-FFF2-40B4-BE49-F238E27FC236}">
                  <a16:creationId xmlns:a16="http://schemas.microsoft.com/office/drawing/2014/main" id="{6DF9EF49-B438-084C-8D5E-E76D4B6E8F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5761037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21" name="Rectangle 124">
              <a:extLst>
                <a:ext uri="{FF2B5EF4-FFF2-40B4-BE49-F238E27FC236}">
                  <a16:creationId xmlns:a16="http://schemas.microsoft.com/office/drawing/2014/main" id="{EDAD9D73-3432-FF49-AE30-C4AB654996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5356225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22" name="Rectangle 125">
              <a:extLst>
                <a:ext uri="{FF2B5EF4-FFF2-40B4-BE49-F238E27FC236}">
                  <a16:creationId xmlns:a16="http://schemas.microsoft.com/office/drawing/2014/main" id="{A0D6C4EF-1614-E74E-945F-F6E3CDB1CE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5761037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23" name="Rectangle 126">
              <a:extLst>
                <a:ext uri="{FF2B5EF4-FFF2-40B4-BE49-F238E27FC236}">
                  <a16:creationId xmlns:a16="http://schemas.microsoft.com/office/drawing/2014/main" id="{53A0724D-B5C1-FC44-926B-6B0D5120D0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5356225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24" name="Rectangle 127">
              <a:extLst>
                <a:ext uri="{FF2B5EF4-FFF2-40B4-BE49-F238E27FC236}">
                  <a16:creationId xmlns:a16="http://schemas.microsoft.com/office/drawing/2014/main" id="{0426D285-AAB6-3345-87BD-0F454B273D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0925" y="5356225"/>
              <a:ext cx="17293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25" name="Rectangle 128">
              <a:extLst>
                <a:ext uri="{FF2B5EF4-FFF2-40B4-BE49-F238E27FC236}">
                  <a16:creationId xmlns:a16="http://schemas.microsoft.com/office/drawing/2014/main" id="{F9346E16-45C3-3045-92DD-F7500F4E9A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0925" y="57610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26" name="Rectangle 129">
              <a:extLst>
                <a:ext uri="{FF2B5EF4-FFF2-40B4-BE49-F238E27FC236}">
                  <a16:creationId xmlns:a16="http://schemas.microsoft.com/office/drawing/2014/main" id="{D9B319AD-7959-5644-9700-3BFE978857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7750" y="381317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27" name="Rectangle 130">
              <a:extLst>
                <a:ext uri="{FF2B5EF4-FFF2-40B4-BE49-F238E27FC236}">
                  <a16:creationId xmlns:a16="http://schemas.microsoft.com/office/drawing/2014/main" id="{1657F1C7-1300-E444-B0E6-5402028965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888" y="3900487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28" name="Rectangle 131">
              <a:extLst>
                <a:ext uri="{FF2B5EF4-FFF2-40B4-BE49-F238E27FC236}">
                  <a16:creationId xmlns:a16="http://schemas.microsoft.com/office/drawing/2014/main" id="{0AD589ED-E32F-784F-9154-7910EE959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2850" y="381317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29" name="Rectangle 132">
              <a:extLst>
                <a:ext uri="{FF2B5EF4-FFF2-40B4-BE49-F238E27FC236}">
                  <a16:creationId xmlns:a16="http://schemas.microsoft.com/office/drawing/2014/main" id="{8B32E5FC-A197-914A-8562-A255D8A43D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5400" y="3900487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30" name="Rectangle 133">
              <a:extLst>
                <a:ext uri="{FF2B5EF4-FFF2-40B4-BE49-F238E27FC236}">
                  <a16:creationId xmlns:a16="http://schemas.microsoft.com/office/drawing/2014/main" id="{C93B74F2-CBAB-9B4F-A0D5-76045CB6A4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9288" y="4059237"/>
              <a:ext cx="21480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a b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777" name="Group 1">
            <a:extLst>
              <a:ext uri="{FF2B5EF4-FFF2-40B4-BE49-F238E27FC236}">
                <a16:creationId xmlns:a16="http://schemas.microsoft.com/office/drawing/2014/main" id="{F53470A9-8DF8-714A-9EAC-C424E15E7E72}"/>
              </a:ext>
            </a:extLst>
          </p:cNvPr>
          <p:cNvGrpSpPr>
            <a:grpSpLocks/>
          </p:cNvGrpSpPr>
          <p:nvPr/>
        </p:nvGrpSpPr>
        <p:grpSpPr bwMode="auto">
          <a:xfrm>
            <a:off x="1468438" y="762001"/>
            <a:ext cx="5008562" cy="2773363"/>
            <a:chOff x="2030413" y="1379538"/>
            <a:chExt cx="5008562" cy="2773362"/>
          </a:xfrm>
        </p:grpSpPr>
        <p:sp>
          <p:nvSpPr>
            <p:cNvPr id="75955" name="Rectangle 4">
              <a:extLst>
                <a:ext uri="{FF2B5EF4-FFF2-40B4-BE49-F238E27FC236}">
                  <a16:creationId xmlns:a16="http://schemas.microsoft.com/office/drawing/2014/main" id="{FBDCBE11-8312-C24F-8EBA-82FB25FD3C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1379538"/>
              <a:ext cx="4979987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56" name="Rectangle 5">
              <a:extLst>
                <a:ext uri="{FF2B5EF4-FFF2-40B4-BE49-F238E27FC236}">
                  <a16:creationId xmlns:a16="http://schemas.microsoft.com/office/drawing/2014/main" id="{AB6EB1A2-FB36-5F49-A97B-D5D2C4357C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403350"/>
              <a:ext cx="11112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57" name="Rectangle 6">
              <a:extLst>
                <a:ext uri="{FF2B5EF4-FFF2-40B4-BE49-F238E27FC236}">
                  <a16:creationId xmlns:a16="http://schemas.microsoft.com/office/drawing/2014/main" id="{503BE6AB-6998-CC41-80F7-4669807258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58" name="Rectangle 7">
              <a:extLst>
                <a:ext uri="{FF2B5EF4-FFF2-40B4-BE49-F238E27FC236}">
                  <a16:creationId xmlns:a16="http://schemas.microsoft.com/office/drawing/2014/main" id="{8AE6B4EF-873D-CA4C-9D61-64098556CB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8688" y="1649413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59" name="Rectangle 8">
              <a:extLst>
                <a:ext uri="{FF2B5EF4-FFF2-40B4-BE49-F238E27FC236}">
                  <a16:creationId xmlns:a16="http://schemas.microsoft.com/office/drawing/2014/main" id="{BB623CFC-47BC-FF4B-BC4E-88907D9971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60" name="Rectangle 9">
              <a:extLst>
                <a:ext uri="{FF2B5EF4-FFF2-40B4-BE49-F238E27FC236}">
                  <a16:creationId xmlns:a16="http://schemas.microsoft.com/office/drawing/2014/main" id="{12472597-33F3-3D4B-B753-6AD19B3541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61" name="Rectangle 10">
              <a:extLst>
                <a:ext uri="{FF2B5EF4-FFF2-40B4-BE49-F238E27FC236}">
                  <a16:creationId xmlns:a16="http://schemas.microsoft.com/office/drawing/2014/main" id="{E25D6F13-D719-6D42-838E-AB8E4F2D15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589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62" name="Rectangle 11">
              <a:extLst>
                <a:ext uri="{FF2B5EF4-FFF2-40B4-BE49-F238E27FC236}">
                  <a16:creationId xmlns:a16="http://schemas.microsoft.com/office/drawing/2014/main" id="{5A22CA1B-FF98-C848-88DF-93E0E74E7C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8716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63" name="Rectangle 12">
              <a:extLst>
                <a:ext uri="{FF2B5EF4-FFF2-40B4-BE49-F238E27FC236}">
                  <a16:creationId xmlns:a16="http://schemas.microsoft.com/office/drawing/2014/main" id="{DE85E7AB-6FD4-4B4A-AF9E-D5F8E5400F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713" y="1506538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64" name="Rectangle 13">
              <a:extLst>
                <a:ext uri="{FF2B5EF4-FFF2-40B4-BE49-F238E27FC236}">
                  <a16:creationId xmlns:a16="http://schemas.microsoft.com/office/drawing/2014/main" id="{89D028FA-434E-3D4F-BCAF-6D0D659D1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65" name="Rectangle 14">
              <a:extLst>
                <a:ext uri="{FF2B5EF4-FFF2-40B4-BE49-F238E27FC236}">
                  <a16:creationId xmlns:a16="http://schemas.microsoft.com/office/drawing/2014/main" id="{8E150075-6125-844E-82CF-A8E47A881E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8388" y="1973263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66" name="Rectangle 15">
              <a:extLst>
                <a:ext uri="{FF2B5EF4-FFF2-40B4-BE49-F238E27FC236}">
                  <a16:creationId xmlns:a16="http://schemas.microsoft.com/office/drawing/2014/main" id="{2F2F2DC1-87BD-1F49-84BF-FAB84AB41A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9716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5967" name="Rectangle 16">
              <a:extLst>
                <a:ext uri="{FF2B5EF4-FFF2-40B4-BE49-F238E27FC236}">
                  <a16:creationId xmlns:a16="http://schemas.microsoft.com/office/drawing/2014/main" id="{67DB509F-62E5-534B-BFC1-69FD208C89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825" y="1973263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68" name="Rectangle 17">
              <a:extLst>
                <a:ext uri="{FF2B5EF4-FFF2-40B4-BE49-F238E27FC236}">
                  <a16:creationId xmlns:a16="http://schemas.microsoft.com/office/drawing/2014/main" id="{3B7B83A6-D19E-2C42-895D-C59BD4995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8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69" name="Rectangle 18">
              <a:extLst>
                <a:ext uri="{FF2B5EF4-FFF2-40B4-BE49-F238E27FC236}">
                  <a16:creationId xmlns:a16="http://schemas.microsoft.com/office/drawing/2014/main" id="{1B3BC89B-60CF-F249-8198-A194E8EBF0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9350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70" name="Rectangle 19">
              <a:extLst>
                <a:ext uri="{FF2B5EF4-FFF2-40B4-BE49-F238E27FC236}">
                  <a16:creationId xmlns:a16="http://schemas.microsoft.com/office/drawing/2014/main" id="{FCB2770F-B0ED-3444-BEF1-ABF3E9C049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71" name="Rectangle 20">
              <a:extLst>
                <a:ext uri="{FF2B5EF4-FFF2-40B4-BE49-F238E27FC236}">
                  <a16:creationId xmlns:a16="http://schemas.microsoft.com/office/drawing/2014/main" id="{52EB48AE-B7DA-C84F-B511-BA1E132156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37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72" name="Rectangle 21">
              <a:extLst>
                <a:ext uri="{FF2B5EF4-FFF2-40B4-BE49-F238E27FC236}">
                  <a16:creationId xmlns:a16="http://schemas.microsoft.com/office/drawing/2014/main" id="{C4DAA0CB-2D49-A64A-A76F-DA4326531A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73" name="Rectangle 22">
              <a:extLst>
                <a:ext uri="{FF2B5EF4-FFF2-40B4-BE49-F238E27FC236}">
                  <a16:creationId xmlns:a16="http://schemas.microsoft.com/office/drawing/2014/main" id="{1A50D224-288A-D54A-B2FD-115CD706A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161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74" name="Rectangle 23">
              <a:extLst>
                <a:ext uri="{FF2B5EF4-FFF2-40B4-BE49-F238E27FC236}">
                  <a16:creationId xmlns:a16="http://schemas.microsoft.com/office/drawing/2014/main" id="{EA54A1F5-F025-D340-B22F-193B373C06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328863"/>
              <a:ext cx="11112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75" name="Rectangle 24">
              <a:extLst>
                <a:ext uri="{FF2B5EF4-FFF2-40B4-BE49-F238E27FC236}">
                  <a16:creationId xmlns:a16="http://schemas.microsoft.com/office/drawing/2014/main" id="{B36A8F9B-BCC1-5147-AAAA-719C061DAD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2200" y="18811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76" name="Rectangle 25">
              <a:extLst>
                <a:ext uri="{FF2B5EF4-FFF2-40B4-BE49-F238E27FC236}">
                  <a16:creationId xmlns:a16="http://schemas.microsoft.com/office/drawing/2014/main" id="{1F85EFC9-5C9D-704F-BD24-DBD605BFE6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6800" y="228123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5977" name="Rectangle 26">
              <a:extLst>
                <a:ext uri="{FF2B5EF4-FFF2-40B4-BE49-F238E27FC236}">
                  <a16:creationId xmlns:a16="http://schemas.microsoft.com/office/drawing/2014/main" id="{017CE9A4-8C28-F943-A252-119304E80A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25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78" name="Rectangle 27">
              <a:extLst>
                <a:ext uri="{FF2B5EF4-FFF2-40B4-BE49-F238E27FC236}">
                  <a16:creationId xmlns:a16="http://schemas.microsoft.com/office/drawing/2014/main" id="{580EC65A-E798-DD4C-B795-F415E19695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28123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5979" name="Rectangle 28">
              <a:extLst>
                <a:ext uri="{FF2B5EF4-FFF2-40B4-BE49-F238E27FC236}">
                  <a16:creationId xmlns:a16="http://schemas.microsoft.com/office/drawing/2014/main" id="{9875AC8A-E2F4-F542-97CD-F1ACF4F3B0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80" name="Rectangle 29">
              <a:extLst>
                <a:ext uri="{FF2B5EF4-FFF2-40B4-BE49-F238E27FC236}">
                  <a16:creationId xmlns:a16="http://schemas.microsoft.com/office/drawing/2014/main" id="{000BC658-074D-B04B-9EEC-F9E1A5B246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750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81" name="Rectangle 30">
              <a:extLst>
                <a:ext uri="{FF2B5EF4-FFF2-40B4-BE49-F238E27FC236}">
                  <a16:creationId xmlns:a16="http://schemas.microsoft.com/office/drawing/2014/main" id="{C940ECD7-86FE-574A-9B74-A89DB23561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736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5982" name="Rectangle 31">
              <a:extLst>
                <a:ext uri="{FF2B5EF4-FFF2-40B4-BE49-F238E27FC236}">
                  <a16:creationId xmlns:a16="http://schemas.microsoft.com/office/drawing/2014/main" id="{5D503824-5EB7-0C4C-B3B1-4851ACE211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341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83" name="Rectangle 32">
              <a:extLst>
                <a:ext uri="{FF2B5EF4-FFF2-40B4-BE49-F238E27FC236}">
                  <a16:creationId xmlns:a16="http://schemas.microsoft.com/office/drawing/2014/main" id="{263E53F4-8746-D54B-885E-733F95C992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5984" name="Rectangle 33">
              <a:extLst>
                <a:ext uri="{FF2B5EF4-FFF2-40B4-BE49-F238E27FC236}">
                  <a16:creationId xmlns:a16="http://schemas.microsoft.com/office/drawing/2014/main" id="{2729BBED-CCBE-5745-A275-9CF91D402A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85" name="Rectangle 34">
              <a:extLst>
                <a:ext uri="{FF2B5EF4-FFF2-40B4-BE49-F238E27FC236}">
                  <a16:creationId xmlns:a16="http://schemas.microsoft.com/office/drawing/2014/main" id="{4C6F77C3-FA1B-FB40-8BD0-9F0CAE2B35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376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86" name="Rectangle 35">
              <a:extLst>
                <a:ext uri="{FF2B5EF4-FFF2-40B4-BE49-F238E27FC236}">
                  <a16:creationId xmlns:a16="http://schemas.microsoft.com/office/drawing/2014/main" id="{F465E1C2-3FC8-BF4C-A05E-ECB6D7B74D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87" name="Rectangle 36">
              <a:extLst>
                <a:ext uri="{FF2B5EF4-FFF2-40B4-BE49-F238E27FC236}">
                  <a16:creationId xmlns:a16="http://schemas.microsoft.com/office/drawing/2014/main" id="{48679D68-6344-FD4E-994B-9E17AA9EE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2771775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88" name="Rectangle 37">
              <a:extLst>
                <a:ext uri="{FF2B5EF4-FFF2-40B4-BE49-F238E27FC236}">
                  <a16:creationId xmlns:a16="http://schemas.microsoft.com/office/drawing/2014/main" id="{84CD176E-3D1E-B84B-8420-CD4D5BD76C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787650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89" name="Rectangle 38">
              <a:extLst>
                <a:ext uri="{FF2B5EF4-FFF2-40B4-BE49-F238E27FC236}">
                  <a16:creationId xmlns:a16="http://schemas.microsoft.com/office/drawing/2014/main" id="{A37408E2-00DE-DD4C-B7B7-7168F87C66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2713" y="228123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5990" name="Rectangle 39">
              <a:extLst>
                <a:ext uri="{FF2B5EF4-FFF2-40B4-BE49-F238E27FC236}">
                  <a16:creationId xmlns:a16="http://schemas.microsoft.com/office/drawing/2014/main" id="{82D69279-12A2-2842-8543-7C4A5EE13B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91" name="Rectangle 40">
              <a:extLst>
                <a:ext uri="{FF2B5EF4-FFF2-40B4-BE49-F238E27FC236}">
                  <a16:creationId xmlns:a16="http://schemas.microsoft.com/office/drawing/2014/main" id="{8AD1C860-3A9C-4E48-AF04-0D5E2EC778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92" name="Rectangle 41">
              <a:extLst>
                <a:ext uri="{FF2B5EF4-FFF2-40B4-BE49-F238E27FC236}">
                  <a16:creationId xmlns:a16="http://schemas.microsoft.com/office/drawing/2014/main" id="{26B9A6D8-DE61-0343-B201-9D16219057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93" name="Rectangle 42">
              <a:extLst>
                <a:ext uri="{FF2B5EF4-FFF2-40B4-BE49-F238E27FC236}">
                  <a16:creationId xmlns:a16="http://schemas.microsoft.com/office/drawing/2014/main" id="{7C94B71E-BF24-CC4C-87D0-CEBDB48F1D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94" name="Rectangle 43">
              <a:extLst>
                <a:ext uri="{FF2B5EF4-FFF2-40B4-BE49-F238E27FC236}">
                  <a16:creationId xmlns:a16="http://schemas.microsoft.com/office/drawing/2014/main" id="{5ADF317E-2A7B-9F4C-8728-6C88D46456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95" name="Rectangle 44">
              <a:extLst>
                <a:ext uri="{FF2B5EF4-FFF2-40B4-BE49-F238E27FC236}">
                  <a16:creationId xmlns:a16="http://schemas.microsoft.com/office/drawing/2014/main" id="{ACFCE2AE-9349-BA4F-BA35-447488200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96" name="Rectangle 45">
              <a:extLst>
                <a:ext uri="{FF2B5EF4-FFF2-40B4-BE49-F238E27FC236}">
                  <a16:creationId xmlns:a16="http://schemas.microsoft.com/office/drawing/2014/main" id="{41C61D12-69E1-6942-8679-9080A3504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97" name="Rectangle 46">
              <a:extLst>
                <a:ext uri="{FF2B5EF4-FFF2-40B4-BE49-F238E27FC236}">
                  <a16:creationId xmlns:a16="http://schemas.microsoft.com/office/drawing/2014/main" id="{4A7F40C2-3515-734A-B724-80D052CF09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98" name="Rectangle 47">
              <a:extLst>
                <a:ext uri="{FF2B5EF4-FFF2-40B4-BE49-F238E27FC236}">
                  <a16:creationId xmlns:a16="http://schemas.microsoft.com/office/drawing/2014/main" id="{413EC8EE-4B75-854F-A181-D136065D3A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99" name="Rectangle 48">
              <a:extLst>
                <a:ext uri="{FF2B5EF4-FFF2-40B4-BE49-F238E27FC236}">
                  <a16:creationId xmlns:a16="http://schemas.microsoft.com/office/drawing/2014/main" id="{FF9F3C95-A7E7-3C48-8600-0F7E666BE3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00" name="Rectangle 49">
              <a:extLst>
                <a:ext uri="{FF2B5EF4-FFF2-40B4-BE49-F238E27FC236}">
                  <a16:creationId xmlns:a16="http://schemas.microsoft.com/office/drawing/2014/main" id="{917A5D6F-4625-7B44-B708-31B5789FC2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1892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01" name="Rectangle 50">
              <a:extLst>
                <a:ext uri="{FF2B5EF4-FFF2-40B4-BE49-F238E27FC236}">
                  <a16:creationId xmlns:a16="http://schemas.microsoft.com/office/drawing/2014/main" id="{DF8DA544-01AD-2F40-81C0-0388EDBFE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02" name="Rectangle 51">
              <a:extLst>
                <a:ext uri="{FF2B5EF4-FFF2-40B4-BE49-F238E27FC236}">
                  <a16:creationId xmlns:a16="http://schemas.microsoft.com/office/drawing/2014/main" id="{12DD64BA-4F4C-164A-BAE4-2575EB9780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03" name="Rectangle 52">
              <a:extLst>
                <a:ext uri="{FF2B5EF4-FFF2-40B4-BE49-F238E27FC236}">
                  <a16:creationId xmlns:a16="http://schemas.microsoft.com/office/drawing/2014/main" id="{8112D904-366F-2F49-8213-72E04C410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04" name="Rectangle 53">
              <a:extLst>
                <a:ext uri="{FF2B5EF4-FFF2-40B4-BE49-F238E27FC236}">
                  <a16:creationId xmlns:a16="http://schemas.microsoft.com/office/drawing/2014/main" id="{D3EB7200-EC5B-1B4B-AD75-F21A2357E1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05" name="Rectangle 54">
              <a:extLst>
                <a:ext uri="{FF2B5EF4-FFF2-40B4-BE49-F238E27FC236}">
                  <a16:creationId xmlns:a16="http://schemas.microsoft.com/office/drawing/2014/main" id="{A088DE91-D652-C040-8A4C-F31D7D195D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06" name="Rectangle 55">
              <a:extLst>
                <a:ext uri="{FF2B5EF4-FFF2-40B4-BE49-F238E27FC236}">
                  <a16:creationId xmlns:a16="http://schemas.microsoft.com/office/drawing/2014/main" id="{352C367A-A69F-3E4B-B957-C7F8BF1C83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07" name="Rectangle 56">
              <a:extLst>
                <a:ext uri="{FF2B5EF4-FFF2-40B4-BE49-F238E27FC236}">
                  <a16:creationId xmlns:a16="http://schemas.microsoft.com/office/drawing/2014/main" id="{C33106C6-EB82-A04E-8351-8187011F1E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08" name="Rectangle 57">
              <a:extLst>
                <a:ext uri="{FF2B5EF4-FFF2-40B4-BE49-F238E27FC236}">
                  <a16:creationId xmlns:a16="http://schemas.microsoft.com/office/drawing/2014/main" id="{55372B61-F7E5-2F42-9E29-718AF18EDA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09" name="Rectangle 58">
              <a:extLst>
                <a:ext uri="{FF2B5EF4-FFF2-40B4-BE49-F238E27FC236}">
                  <a16:creationId xmlns:a16="http://schemas.microsoft.com/office/drawing/2014/main" id="{6ADE42DA-794F-3146-A05E-43EEB0C03C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10" name="Rectangle 59">
              <a:extLst>
                <a:ext uri="{FF2B5EF4-FFF2-40B4-BE49-F238E27FC236}">
                  <a16:creationId xmlns:a16="http://schemas.microsoft.com/office/drawing/2014/main" id="{4EABA746-EAAF-9A43-ACBA-0634EE155E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11" name="Rectangle 60">
              <a:extLst>
                <a:ext uri="{FF2B5EF4-FFF2-40B4-BE49-F238E27FC236}">
                  <a16:creationId xmlns:a16="http://schemas.microsoft.com/office/drawing/2014/main" id="{970E0C02-A2C6-E64C-A478-79D5ED5BF9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12" name="Rectangle 61">
              <a:extLst>
                <a:ext uri="{FF2B5EF4-FFF2-40B4-BE49-F238E27FC236}">
                  <a16:creationId xmlns:a16="http://schemas.microsoft.com/office/drawing/2014/main" id="{62EFEA71-2C16-514C-8B34-3F71D05DE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4940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13" name="Rectangle 62">
              <a:extLst>
                <a:ext uri="{FF2B5EF4-FFF2-40B4-BE49-F238E27FC236}">
                  <a16:creationId xmlns:a16="http://schemas.microsoft.com/office/drawing/2014/main" id="{889FF282-BC92-5C4C-A879-7B10DEA36F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14" name="Rectangle 63">
              <a:extLst>
                <a:ext uri="{FF2B5EF4-FFF2-40B4-BE49-F238E27FC236}">
                  <a16:creationId xmlns:a16="http://schemas.microsoft.com/office/drawing/2014/main" id="{BD43A3B8-ABC1-AD4D-ACD6-0DD2CD9E29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15" name="Rectangle 64">
              <a:extLst>
                <a:ext uri="{FF2B5EF4-FFF2-40B4-BE49-F238E27FC236}">
                  <a16:creationId xmlns:a16="http://schemas.microsoft.com/office/drawing/2014/main" id="{F393B77C-3083-4B4E-9287-F383E7D3B2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16" name="Rectangle 65">
              <a:extLst>
                <a:ext uri="{FF2B5EF4-FFF2-40B4-BE49-F238E27FC236}">
                  <a16:creationId xmlns:a16="http://schemas.microsoft.com/office/drawing/2014/main" id="{AFC7CF6F-B58B-C040-9277-1C8FFBD903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17" name="Rectangle 66">
              <a:extLst>
                <a:ext uri="{FF2B5EF4-FFF2-40B4-BE49-F238E27FC236}">
                  <a16:creationId xmlns:a16="http://schemas.microsoft.com/office/drawing/2014/main" id="{0AE2B5AF-73FA-7C4B-B342-C7CF64413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18" name="Rectangle 67">
              <a:extLst>
                <a:ext uri="{FF2B5EF4-FFF2-40B4-BE49-F238E27FC236}">
                  <a16:creationId xmlns:a16="http://schemas.microsoft.com/office/drawing/2014/main" id="{190F398D-30FA-FD44-BDE0-3E4F371498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19" name="Rectangle 68">
              <a:extLst>
                <a:ext uri="{FF2B5EF4-FFF2-40B4-BE49-F238E27FC236}">
                  <a16:creationId xmlns:a16="http://schemas.microsoft.com/office/drawing/2014/main" id="{055AD47A-4205-B541-BA5F-2FC7A06EB9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20" name="Rectangle 69">
              <a:extLst>
                <a:ext uri="{FF2B5EF4-FFF2-40B4-BE49-F238E27FC236}">
                  <a16:creationId xmlns:a16="http://schemas.microsoft.com/office/drawing/2014/main" id="{030B54F4-CD0A-FF4C-BAF5-1378082DEF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21" name="Rectangle 70">
              <a:extLst>
                <a:ext uri="{FF2B5EF4-FFF2-40B4-BE49-F238E27FC236}">
                  <a16:creationId xmlns:a16="http://schemas.microsoft.com/office/drawing/2014/main" id="{FEDE5AA8-0526-8749-85C3-66A88E18F5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22" name="Rectangle 71">
              <a:extLst>
                <a:ext uri="{FF2B5EF4-FFF2-40B4-BE49-F238E27FC236}">
                  <a16:creationId xmlns:a16="http://schemas.microsoft.com/office/drawing/2014/main" id="{C615C56E-4C4A-8940-80D7-2FB5E0BB37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23" name="Rectangle 72">
              <a:extLst>
                <a:ext uri="{FF2B5EF4-FFF2-40B4-BE49-F238E27FC236}">
                  <a16:creationId xmlns:a16="http://schemas.microsoft.com/office/drawing/2014/main" id="{0946BA60-00EA-EF4B-ADAE-765359FDD6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24" name="Rectangle 73">
              <a:extLst>
                <a:ext uri="{FF2B5EF4-FFF2-40B4-BE49-F238E27FC236}">
                  <a16:creationId xmlns:a16="http://schemas.microsoft.com/office/drawing/2014/main" id="{D674B4D4-E475-514D-885B-78E94406C7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803650"/>
              <a:ext cx="11112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25" name="Rectangle 74">
              <a:extLst>
                <a:ext uri="{FF2B5EF4-FFF2-40B4-BE49-F238E27FC236}">
                  <a16:creationId xmlns:a16="http://schemas.microsoft.com/office/drawing/2014/main" id="{59C42EF6-367A-2E40-8E27-38E5729597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26" name="Rectangle 75">
              <a:extLst>
                <a:ext uri="{FF2B5EF4-FFF2-40B4-BE49-F238E27FC236}">
                  <a16:creationId xmlns:a16="http://schemas.microsoft.com/office/drawing/2014/main" id="{7969ACCB-3D39-9745-A820-48C83C26D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27" name="Rectangle 76">
              <a:extLst>
                <a:ext uri="{FF2B5EF4-FFF2-40B4-BE49-F238E27FC236}">
                  <a16:creationId xmlns:a16="http://schemas.microsoft.com/office/drawing/2014/main" id="{545A904B-859F-4742-A143-702A99439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28" name="Rectangle 77">
              <a:extLst>
                <a:ext uri="{FF2B5EF4-FFF2-40B4-BE49-F238E27FC236}">
                  <a16:creationId xmlns:a16="http://schemas.microsoft.com/office/drawing/2014/main" id="{85ABB3D3-60FC-D345-BD89-90CCE27AE7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29" name="Rectangle 78">
              <a:extLst>
                <a:ext uri="{FF2B5EF4-FFF2-40B4-BE49-F238E27FC236}">
                  <a16:creationId xmlns:a16="http://schemas.microsoft.com/office/drawing/2014/main" id="{3E945516-639C-7643-8D8E-F1B97EE6C7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30" name="Rectangle 79">
              <a:extLst>
                <a:ext uri="{FF2B5EF4-FFF2-40B4-BE49-F238E27FC236}">
                  <a16:creationId xmlns:a16="http://schemas.microsoft.com/office/drawing/2014/main" id="{45336F7F-83B2-4449-B1A3-529018A136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31" name="Rectangle 80">
              <a:extLst>
                <a:ext uri="{FF2B5EF4-FFF2-40B4-BE49-F238E27FC236}">
                  <a16:creationId xmlns:a16="http://schemas.microsoft.com/office/drawing/2014/main" id="{9ACC9AA1-B93B-DA41-8D35-FDCEB9F6CE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32" name="Rectangle 81">
              <a:extLst>
                <a:ext uri="{FF2B5EF4-FFF2-40B4-BE49-F238E27FC236}">
                  <a16:creationId xmlns:a16="http://schemas.microsoft.com/office/drawing/2014/main" id="{C07E75DA-0EBC-D742-8F90-903D8013F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33" name="Rectangle 82">
              <a:extLst>
                <a:ext uri="{FF2B5EF4-FFF2-40B4-BE49-F238E27FC236}">
                  <a16:creationId xmlns:a16="http://schemas.microsoft.com/office/drawing/2014/main" id="{C4850A57-4271-4648-BA0D-5437394FFD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34" name="Rectangle 83">
              <a:extLst>
                <a:ext uri="{FF2B5EF4-FFF2-40B4-BE49-F238E27FC236}">
                  <a16:creationId xmlns:a16="http://schemas.microsoft.com/office/drawing/2014/main" id="{47B42CFA-1E89-5049-AF55-B8358E4A99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35" name="Rectangle 84">
              <a:extLst>
                <a:ext uri="{FF2B5EF4-FFF2-40B4-BE49-F238E27FC236}">
                  <a16:creationId xmlns:a16="http://schemas.microsoft.com/office/drawing/2014/main" id="{FF8D136F-470E-2B4C-806F-59188D5104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36" name="Rectangle 85">
              <a:extLst>
                <a:ext uri="{FF2B5EF4-FFF2-40B4-BE49-F238E27FC236}">
                  <a16:creationId xmlns:a16="http://schemas.microsoft.com/office/drawing/2014/main" id="{91CB1FCF-58D7-FC48-A11C-5AFCF683FE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4140200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37" name="Rectangle 86">
              <a:extLst>
                <a:ext uri="{FF2B5EF4-FFF2-40B4-BE49-F238E27FC236}">
                  <a16:creationId xmlns:a16="http://schemas.microsoft.com/office/drawing/2014/main" id="{BEF2D820-54CC-C94A-8B73-C215D8B4BF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6" name="Rectangle 2">
            <a:extLst>
              <a:ext uri="{FF2B5EF4-FFF2-40B4-BE49-F238E27FC236}">
                <a16:creationId xmlns:a16="http://schemas.microsoft.com/office/drawing/2014/main" id="{F2BB544D-D073-CE48-8F86-F3B396E690DF}"/>
              </a:ext>
            </a:extLst>
          </p:cNvPr>
          <p:cNvSpPr txBox="1">
            <a:spLocks noChangeArrowheads="1"/>
          </p:cNvSpPr>
          <p:nvPr/>
        </p:nvSpPr>
        <p:spPr>
          <a:xfrm>
            <a:off x="1704976" y="100014"/>
            <a:ext cx="4695825" cy="81438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Deriving Y</a:t>
            </a:r>
            <a:r>
              <a:rPr lang="en-US" baseline="-25000" dirty="0">
                <a:ea typeface="+mj-ea"/>
                <a:cs typeface="+mj-cs"/>
              </a:rPr>
              <a:t>1</a:t>
            </a:r>
          </a:p>
        </p:txBody>
      </p:sp>
      <p:graphicFrame>
        <p:nvGraphicFramePr>
          <p:cNvPr id="88" name="Shape 730">
            <a:extLst>
              <a:ext uri="{FF2B5EF4-FFF2-40B4-BE49-F238E27FC236}">
                <a16:creationId xmlns:a16="http://schemas.microsoft.com/office/drawing/2014/main" id="{03C7CA47-3DF8-8542-9956-9CDE60B49AA4}"/>
              </a:ext>
            </a:extLst>
          </p:cNvPr>
          <p:cNvGraphicFramePr>
            <a:graphicFrameLocks noGrp="1"/>
          </p:cNvGraphicFramePr>
          <p:nvPr/>
        </p:nvGraphicFramePr>
        <p:xfrm>
          <a:off x="7705726" y="76201"/>
          <a:ext cx="2124075" cy="6746875"/>
        </p:xfrm>
        <a:graphic>
          <a:graphicData uri="http://schemas.openxmlformats.org/drawingml/2006/table">
            <a:tbl>
              <a:tblPr/>
              <a:tblGrid>
                <a:gridCol w="354013">
                  <a:extLst>
                    <a:ext uri="{9D8B030D-6E8A-4147-A177-3AD203B41FA5}">
                      <a16:colId xmlns:a16="http://schemas.microsoft.com/office/drawing/2014/main" val="413129749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1586271298"/>
                    </a:ext>
                  </a:extLst>
                </a:gridCol>
                <a:gridCol w="354013">
                  <a:extLst>
                    <a:ext uri="{9D8B030D-6E8A-4147-A177-3AD203B41FA5}">
                      <a16:colId xmlns:a16="http://schemas.microsoft.com/office/drawing/2014/main" val="1698992130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2211025772"/>
                    </a:ext>
                  </a:extLst>
                </a:gridCol>
                <a:gridCol w="354013">
                  <a:extLst>
                    <a:ext uri="{9D8B030D-6E8A-4147-A177-3AD203B41FA5}">
                      <a16:colId xmlns:a16="http://schemas.microsoft.com/office/drawing/2014/main" val="1451699530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3356130640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2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a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  <a:sym typeface="Times New Roman" panose="02020603050405020304" pitchFamily="18" charset="0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b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  <a:sym typeface="Times New Roman" panose="02020603050405020304" pitchFamily="18" charset="0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2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81911219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96373216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5467561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64000178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86958191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37234068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7749195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41185427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91188038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43273834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7600556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5741268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24196970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04562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0994108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17663514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74465463"/>
                  </a:ext>
                </a:extLst>
              </a:tr>
            </a:tbl>
          </a:graphicData>
        </a:graphic>
      </p:graphicFrame>
      <p:sp>
        <p:nvSpPr>
          <p:cNvPr id="75907" name="Rectangle 88">
            <a:extLst>
              <a:ext uri="{FF2B5EF4-FFF2-40B4-BE49-F238E27FC236}">
                <a16:creationId xmlns:a16="http://schemas.microsoft.com/office/drawing/2014/main" id="{13DEDB13-6423-214F-ABD3-DB1B2242A3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2252663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5908" name="Rectangle 90">
            <a:extLst>
              <a:ext uri="{FF2B5EF4-FFF2-40B4-BE49-F238E27FC236}">
                <a16:creationId xmlns:a16="http://schemas.microsoft.com/office/drawing/2014/main" id="{4CD02DE0-78DD-7B46-911F-BE0ADD1E2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2350" y="2263775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5909" name="Rectangle 91">
            <a:extLst>
              <a:ext uri="{FF2B5EF4-FFF2-40B4-BE49-F238E27FC236}">
                <a16:creationId xmlns:a16="http://schemas.microsoft.com/office/drawing/2014/main" id="{AF74EFF0-1A75-7D4D-B5F0-28F5B32650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4175" y="2260600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5910" name="Rectangle 92">
            <a:extLst>
              <a:ext uri="{FF2B5EF4-FFF2-40B4-BE49-F238E27FC236}">
                <a16:creationId xmlns:a16="http://schemas.microsoft.com/office/drawing/2014/main" id="{550A34E4-46A2-1842-849F-943819C362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4250" y="2257425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5911" name="Rectangle 93">
            <a:extLst>
              <a:ext uri="{FF2B5EF4-FFF2-40B4-BE49-F238E27FC236}">
                <a16:creationId xmlns:a16="http://schemas.microsoft.com/office/drawing/2014/main" id="{32E02E5A-DB71-2F4F-BAE7-4CA7E5ADDB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6026" y="1766888"/>
            <a:ext cx="206375" cy="3349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75912" name="Group 221">
            <a:extLst>
              <a:ext uri="{FF2B5EF4-FFF2-40B4-BE49-F238E27FC236}">
                <a16:creationId xmlns:a16="http://schemas.microsoft.com/office/drawing/2014/main" id="{78EA9C75-E1E6-F943-B2EE-975374BC794B}"/>
              </a:ext>
            </a:extLst>
          </p:cNvPr>
          <p:cNvGrpSpPr>
            <a:grpSpLocks/>
          </p:cNvGrpSpPr>
          <p:nvPr/>
        </p:nvGrpSpPr>
        <p:grpSpPr bwMode="auto">
          <a:xfrm>
            <a:off x="1282700" y="3810001"/>
            <a:ext cx="2298700" cy="2232025"/>
            <a:chOff x="3189288" y="3813175"/>
            <a:chExt cx="2298700" cy="2232025"/>
          </a:xfrm>
        </p:grpSpPr>
        <p:sp>
          <p:nvSpPr>
            <p:cNvPr id="75913" name="Rectangle 91">
              <a:extLst>
                <a:ext uri="{FF2B5EF4-FFF2-40B4-BE49-F238E27FC236}">
                  <a16:creationId xmlns:a16="http://schemas.microsoft.com/office/drawing/2014/main" id="{303DE062-00BE-6F42-B10B-D98532CDD8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13" y="4422775"/>
              <a:ext cx="820737" cy="820737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14" name="Line 92">
              <a:extLst>
                <a:ext uri="{FF2B5EF4-FFF2-40B4-BE49-F238E27FC236}">
                  <a16:creationId xmlns:a16="http://schemas.microsoft.com/office/drawing/2014/main" id="{B9D24BB9-E87E-0F4A-A0FD-DD5EEDECD9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46513" y="4822825"/>
              <a:ext cx="820737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15" name="Line 93">
              <a:extLst>
                <a:ext uri="{FF2B5EF4-FFF2-40B4-BE49-F238E27FC236}">
                  <a16:creationId xmlns:a16="http://schemas.microsoft.com/office/drawing/2014/main" id="{521E7B89-B1DF-E746-9D32-9811514EC9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67200" y="4422775"/>
              <a:ext cx="1588" cy="82073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16" name="Line 94">
              <a:extLst>
                <a:ext uri="{FF2B5EF4-FFF2-40B4-BE49-F238E27FC236}">
                  <a16:creationId xmlns:a16="http://schemas.microsoft.com/office/drawing/2014/main" id="{A322F669-4101-904A-BF5B-02CFBC2A01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463" y="4021137"/>
              <a:ext cx="400050" cy="40163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17" name="Rectangle 95">
              <a:extLst>
                <a:ext uri="{FF2B5EF4-FFF2-40B4-BE49-F238E27FC236}">
                  <a16:creationId xmlns:a16="http://schemas.microsoft.com/office/drawing/2014/main" id="{C3F3A549-59AA-DB41-881F-5ECAB078F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7250" y="4422775"/>
              <a:ext cx="820738" cy="820737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18" name="Line 96">
              <a:extLst>
                <a:ext uri="{FF2B5EF4-FFF2-40B4-BE49-F238E27FC236}">
                  <a16:creationId xmlns:a16="http://schemas.microsoft.com/office/drawing/2014/main" id="{53464AF7-230E-C147-ACA3-C8005DF87E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7250" y="4822825"/>
              <a:ext cx="820738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19" name="Line 97">
              <a:extLst>
                <a:ext uri="{FF2B5EF4-FFF2-40B4-BE49-F238E27FC236}">
                  <a16:creationId xmlns:a16="http://schemas.microsoft.com/office/drawing/2014/main" id="{FE02B34D-FFF7-DB40-91E2-1F90E4B569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68888" y="4422775"/>
              <a:ext cx="1587" cy="82073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20" name="Rectangle 99">
              <a:extLst>
                <a:ext uri="{FF2B5EF4-FFF2-40B4-BE49-F238E27FC236}">
                  <a16:creationId xmlns:a16="http://schemas.microsoft.com/office/drawing/2014/main" id="{41CF5DD4-090A-2D4B-996A-3DB30C16C5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3513" y="41989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21" name="Rectangle 100">
              <a:extLst>
                <a:ext uri="{FF2B5EF4-FFF2-40B4-BE49-F238E27FC236}">
                  <a16:creationId xmlns:a16="http://schemas.microsoft.com/office/drawing/2014/main" id="{38C81891-115B-854D-AC47-C3487C9A5E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325" y="41989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22" name="Rectangle 101">
              <a:extLst>
                <a:ext uri="{FF2B5EF4-FFF2-40B4-BE49-F238E27FC236}">
                  <a16:creationId xmlns:a16="http://schemas.microsoft.com/office/drawing/2014/main" id="{7A7F2769-8F61-D947-90E2-DA14BC573B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4198937"/>
              <a:ext cx="17293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23" name="Rectangle 102">
              <a:extLst>
                <a:ext uri="{FF2B5EF4-FFF2-40B4-BE49-F238E27FC236}">
                  <a16:creationId xmlns:a16="http://schemas.microsoft.com/office/drawing/2014/main" id="{4FCBFFEA-90DA-664C-95DF-9DF86629BB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1125" y="41989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24" name="Rectangle 103">
              <a:extLst>
                <a:ext uri="{FF2B5EF4-FFF2-40B4-BE49-F238E27FC236}">
                  <a16:creationId xmlns:a16="http://schemas.microsoft.com/office/drawing/2014/main" id="{DA3D10A4-F029-DF4C-9134-DECA05AFE6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450" y="4537075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25" name="Rectangle 104">
              <a:extLst>
                <a:ext uri="{FF2B5EF4-FFF2-40B4-BE49-F238E27FC236}">
                  <a16:creationId xmlns:a16="http://schemas.microsoft.com/office/drawing/2014/main" id="{783357AC-F777-534F-BD92-0F3A7F89F5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3150" y="498316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26" name="Rectangle 105">
              <a:extLst>
                <a:ext uri="{FF2B5EF4-FFF2-40B4-BE49-F238E27FC236}">
                  <a16:creationId xmlns:a16="http://schemas.microsoft.com/office/drawing/2014/main" id="{7F0B1733-79EC-164E-9663-94079C498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45450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27" name="Rectangle 106">
              <a:extLst>
                <a:ext uri="{FF2B5EF4-FFF2-40B4-BE49-F238E27FC236}">
                  <a16:creationId xmlns:a16="http://schemas.microsoft.com/office/drawing/2014/main" id="{FC942316-D99B-FA47-925B-FB0EAEBE0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49498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28" name="Rectangle 107">
              <a:extLst>
                <a:ext uri="{FF2B5EF4-FFF2-40B4-BE49-F238E27FC236}">
                  <a16:creationId xmlns:a16="http://schemas.microsoft.com/office/drawing/2014/main" id="{39B9FCA1-8FB9-8C46-83F4-466E03A9B8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49498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29" name="Rectangle 108">
              <a:extLst>
                <a:ext uri="{FF2B5EF4-FFF2-40B4-BE49-F238E27FC236}">
                  <a16:creationId xmlns:a16="http://schemas.microsoft.com/office/drawing/2014/main" id="{42C10D2C-4C80-A64E-A5F1-8FBF98C99F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45450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30" name="Rectangle 109">
              <a:extLst>
                <a:ext uri="{FF2B5EF4-FFF2-40B4-BE49-F238E27FC236}">
                  <a16:creationId xmlns:a16="http://schemas.microsoft.com/office/drawing/2014/main" id="{CE7A131A-CEB4-0348-BF1C-22FBB7F2EA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49498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31" name="Rectangle 110">
              <a:extLst>
                <a:ext uri="{FF2B5EF4-FFF2-40B4-BE49-F238E27FC236}">
                  <a16:creationId xmlns:a16="http://schemas.microsoft.com/office/drawing/2014/main" id="{BF46F14D-1EE4-D94D-8D34-529495286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45450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32" name="Rectangle 111">
              <a:extLst>
                <a:ext uri="{FF2B5EF4-FFF2-40B4-BE49-F238E27FC236}">
                  <a16:creationId xmlns:a16="http://schemas.microsoft.com/office/drawing/2014/main" id="{CC106298-27A4-5F45-8A50-B76DF131A4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49498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33" name="Rectangle 112">
              <a:extLst>
                <a:ext uri="{FF2B5EF4-FFF2-40B4-BE49-F238E27FC236}">
                  <a16:creationId xmlns:a16="http://schemas.microsoft.com/office/drawing/2014/main" id="{19C9A1D2-CCE1-244C-B3D7-D18040F61E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13" y="5243512"/>
              <a:ext cx="820737" cy="801688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34" name="Line 113">
              <a:extLst>
                <a:ext uri="{FF2B5EF4-FFF2-40B4-BE49-F238E27FC236}">
                  <a16:creationId xmlns:a16="http://schemas.microsoft.com/office/drawing/2014/main" id="{367BD508-4D42-0744-8723-3CB743B5D8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46513" y="5643562"/>
              <a:ext cx="820737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35" name="Line 114">
              <a:extLst>
                <a:ext uri="{FF2B5EF4-FFF2-40B4-BE49-F238E27FC236}">
                  <a16:creationId xmlns:a16="http://schemas.microsoft.com/office/drawing/2014/main" id="{B638BA8E-9717-6D45-9ED5-6D739DEA01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67200" y="5243512"/>
              <a:ext cx="1588" cy="8016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36" name="Rectangle 115">
              <a:extLst>
                <a:ext uri="{FF2B5EF4-FFF2-40B4-BE49-F238E27FC236}">
                  <a16:creationId xmlns:a16="http://schemas.microsoft.com/office/drawing/2014/main" id="{E9328438-18A5-654A-9BD1-21FB3F26D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7250" y="5243512"/>
              <a:ext cx="820738" cy="801688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37" name="Line 116">
              <a:extLst>
                <a:ext uri="{FF2B5EF4-FFF2-40B4-BE49-F238E27FC236}">
                  <a16:creationId xmlns:a16="http://schemas.microsoft.com/office/drawing/2014/main" id="{6B030A80-2C8C-0043-99F6-774CEA6949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7250" y="5643562"/>
              <a:ext cx="82073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38" name="Line 117">
              <a:extLst>
                <a:ext uri="{FF2B5EF4-FFF2-40B4-BE49-F238E27FC236}">
                  <a16:creationId xmlns:a16="http://schemas.microsoft.com/office/drawing/2014/main" id="{7525BB23-1661-0145-987E-7319363FE3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68888" y="5243512"/>
              <a:ext cx="1587" cy="8016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39" name="Rectangle 118">
              <a:extLst>
                <a:ext uri="{FF2B5EF4-FFF2-40B4-BE49-F238E27FC236}">
                  <a16:creationId xmlns:a16="http://schemas.microsoft.com/office/drawing/2014/main" id="{1170D517-C589-8041-A206-03D6108B7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45450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40" name="Rectangle 119">
              <a:extLst>
                <a:ext uri="{FF2B5EF4-FFF2-40B4-BE49-F238E27FC236}">
                  <a16:creationId xmlns:a16="http://schemas.microsoft.com/office/drawing/2014/main" id="{308C6600-06D2-D24D-B4F4-0AE525CEFB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53562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41" name="Rectangle 120">
              <a:extLst>
                <a:ext uri="{FF2B5EF4-FFF2-40B4-BE49-F238E27FC236}">
                  <a16:creationId xmlns:a16="http://schemas.microsoft.com/office/drawing/2014/main" id="{490E4F19-0139-8F47-BA15-62D28A868C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5761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42" name="Rectangle 121">
              <a:extLst>
                <a:ext uri="{FF2B5EF4-FFF2-40B4-BE49-F238E27FC236}">
                  <a16:creationId xmlns:a16="http://schemas.microsoft.com/office/drawing/2014/main" id="{E81DDF44-264B-8245-9D39-1CD9D0F7CB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5761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43" name="Rectangle 122">
              <a:extLst>
                <a:ext uri="{FF2B5EF4-FFF2-40B4-BE49-F238E27FC236}">
                  <a16:creationId xmlns:a16="http://schemas.microsoft.com/office/drawing/2014/main" id="{691AC4AB-5E2D-0A41-9D52-FC9C0E455F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53562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44" name="Rectangle 123">
              <a:extLst>
                <a:ext uri="{FF2B5EF4-FFF2-40B4-BE49-F238E27FC236}">
                  <a16:creationId xmlns:a16="http://schemas.microsoft.com/office/drawing/2014/main" id="{015C7F97-E3A9-E54B-ADB6-D3511B1075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5761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45" name="Rectangle 124">
              <a:extLst>
                <a:ext uri="{FF2B5EF4-FFF2-40B4-BE49-F238E27FC236}">
                  <a16:creationId xmlns:a16="http://schemas.microsoft.com/office/drawing/2014/main" id="{3968F584-90B5-2B42-B637-DDFFEB6219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53562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46" name="Rectangle 125">
              <a:extLst>
                <a:ext uri="{FF2B5EF4-FFF2-40B4-BE49-F238E27FC236}">
                  <a16:creationId xmlns:a16="http://schemas.microsoft.com/office/drawing/2014/main" id="{B87CDAB9-9109-2F46-B292-77BDC0B794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5761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47" name="Rectangle 126">
              <a:extLst>
                <a:ext uri="{FF2B5EF4-FFF2-40B4-BE49-F238E27FC236}">
                  <a16:creationId xmlns:a16="http://schemas.microsoft.com/office/drawing/2014/main" id="{D83EA6F1-317F-F842-8529-EAF1671AAB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53562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48" name="Rectangle 127">
              <a:extLst>
                <a:ext uri="{FF2B5EF4-FFF2-40B4-BE49-F238E27FC236}">
                  <a16:creationId xmlns:a16="http://schemas.microsoft.com/office/drawing/2014/main" id="{A3E273E2-BA79-B44C-BACB-4901D0AD2A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0925" y="5356225"/>
              <a:ext cx="17293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49" name="Rectangle 128">
              <a:extLst>
                <a:ext uri="{FF2B5EF4-FFF2-40B4-BE49-F238E27FC236}">
                  <a16:creationId xmlns:a16="http://schemas.microsoft.com/office/drawing/2014/main" id="{A184FF90-4322-E840-9B31-00A0FCA0F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0925" y="57610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50" name="Rectangle 129">
              <a:extLst>
                <a:ext uri="{FF2B5EF4-FFF2-40B4-BE49-F238E27FC236}">
                  <a16:creationId xmlns:a16="http://schemas.microsoft.com/office/drawing/2014/main" id="{20B21E61-DFF2-CB4D-A98E-E8BA9EC00D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7750" y="381317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51" name="Rectangle 130">
              <a:extLst>
                <a:ext uri="{FF2B5EF4-FFF2-40B4-BE49-F238E27FC236}">
                  <a16:creationId xmlns:a16="http://schemas.microsoft.com/office/drawing/2014/main" id="{F7EAB2FB-80CE-BA4C-9FD0-71FB50E9A8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888" y="3900487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52" name="Rectangle 131">
              <a:extLst>
                <a:ext uri="{FF2B5EF4-FFF2-40B4-BE49-F238E27FC236}">
                  <a16:creationId xmlns:a16="http://schemas.microsoft.com/office/drawing/2014/main" id="{8DDB64CB-EAEA-A54F-A5C6-6006E5BC83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2850" y="381317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53" name="Rectangle 132">
              <a:extLst>
                <a:ext uri="{FF2B5EF4-FFF2-40B4-BE49-F238E27FC236}">
                  <a16:creationId xmlns:a16="http://schemas.microsoft.com/office/drawing/2014/main" id="{F8086B6E-213A-DF45-BA86-367C6867FC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5400" y="3900487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54" name="Rectangle 133">
              <a:extLst>
                <a:ext uri="{FF2B5EF4-FFF2-40B4-BE49-F238E27FC236}">
                  <a16:creationId xmlns:a16="http://schemas.microsoft.com/office/drawing/2014/main" id="{44BB6375-97F4-DB4D-AEC4-FD805209AF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9288" y="4059237"/>
              <a:ext cx="21480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a b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801" name="Group 1">
            <a:extLst>
              <a:ext uri="{FF2B5EF4-FFF2-40B4-BE49-F238E27FC236}">
                <a16:creationId xmlns:a16="http://schemas.microsoft.com/office/drawing/2014/main" id="{57ABBB60-7AD5-7947-A07D-05A004E05B28}"/>
              </a:ext>
            </a:extLst>
          </p:cNvPr>
          <p:cNvGrpSpPr>
            <a:grpSpLocks/>
          </p:cNvGrpSpPr>
          <p:nvPr/>
        </p:nvGrpSpPr>
        <p:grpSpPr bwMode="auto">
          <a:xfrm>
            <a:off x="1468438" y="762001"/>
            <a:ext cx="5008562" cy="2773363"/>
            <a:chOff x="2030413" y="1379538"/>
            <a:chExt cx="5008562" cy="2773362"/>
          </a:xfrm>
        </p:grpSpPr>
        <p:sp>
          <p:nvSpPr>
            <p:cNvPr id="76987" name="Rectangle 4">
              <a:extLst>
                <a:ext uri="{FF2B5EF4-FFF2-40B4-BE49-F238E27FC236}">
                  <a16:creationId xmlns:a16="http://schemas.microsoft.com/office/drawing/2014/main" id="{F4524C5D-5222-6442-B293-7F7F661E92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1379538"/>
              <a:ext cx="4979987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88" name="Rectangle 5">
              <a:extLst>
                <a:ext uri="{FF2B5EF4-FFF2-40B4-BE49-F238E27FC236}">
                  <a16:creationId xmlns:a16="http://schemas.microsoft.com/office/drawing/2014/main" id="{4336B2A0-D4A7-DD4A-B28E-0EB165A9E1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403350"/>
              <a:ext cx="11112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89" name="Rectangle 6">
              <a:extLst>
                <a:ext uri="{FF2B5EF4-FFF2-40B4-BE49-F238E27FC236}">
                  <a16:creationId xmlns:a16="http://schemas.microsoft.com/office/drawing/2014/main" id="{B4422B22-B87D-C742-8187-F70150A330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90" name="Rectangle 7">
              <a:extLst>
                <a:ext uri="{FF2B5EF4-FFF2-40B4-BE49-F238E27FC236}">
                  <a16:creationId xmlns:a16="http://schemas.microsoft.com/office/drawing/2014/main" id="{E50CC1A1-828B-1146-A7AA-9183E0C96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8688" y="1649413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91" name="Rectangle 8">
              <a:extLst>
                <a:ext uri="{FF2B5EF4-FFF2-40B4-BE49-F238E27FC236}">
                  <a16:creationId xmlns:a16="http://schemas.microsoft.com/office/drawing/2014/main" id="{07CBE924-35CE-764A-B1AC-2BDF75971B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92" name="Rectangle 9">
              <a:extLst>
                <a:ext uri="{FF2B5EF4-FFF2-40B4-BE49-F238E27FC236}">
                  <a16:creationId xmlns:a16="http://schemas.microsoft.com/office/drawing/2014/main" id="{20C7632C-F5A0-7A4A-84B3-A60212D8CB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93" name="Rectangle 10">
              <a:extLst>
                <a:ext uri="{FF2B5EF4-FFF2-40B4-BE49-F238E27FC236}">
                  <a16:creationId xmlns:a16="http://schemas.microsoft.com/office/drawing/2014/main" id="{962A4A4B-3F0A-B44D-943A-2CBC5178A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589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94" name="Rectangle 11">
              <a:extLst>
                <a:ext uri="{FF2B5EF4-FFF2-40B4-BE49-F238E27FC236}">
                  <a16:creationId xmlns:a16="http://schemas.microsoft.com/office/drawing/2014/main" id="{FF83EEDB-C6EB-AD45-B85B-1AD8C91D48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8716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95" name="Rectangle 12">
              <a:extLst>
                <a:ext uri="{FF2B5EF4-FFF2-40B4-BE49-F238E27FC236}">
                  <a16:creationId xmlns:a16="http://schemas.microsoft.com/office/drawing/2014/main" id="{0F058D7E-FD40-7746-9605-AD6F2CEBB8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713" y="1506538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96" name="Rectangle 13">
              <a:extLst>
                <a:ext uri="{FF2B5EF4-FFF2-40B4-BE49-F238E27FC236}">
                  <a16:creationId xmlns:a16="http://schemas.microsoft.com/office/drawing/2014/main" id="{D292DF5D-7C8E-2E40-AC7E-80D4C1ED0A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97" name="Rectangle 14">
              <a:extLst>
                <a:ext uri="{FF2B5EF4-FFF2-40B4-BE49-F238E27FC236}">
                  <a16:creationId xmlns:a16="http://schemas.microsoft.com/office/drawing/2014/main" id="{B0D53C14-6A0C-264E-9CBD-02B5B61012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8388" y="1973263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98" name="Rectangle 15">
              <a:extLst>
                <a:ext uri="{FF2B5EF4-FFF2-40B4-BE49-F238E27FC236}">
                  <a16:creationId xmlns:a16="http://schemas.microsoft.com/office/drawing/2014/main" id="{9C522D4A-3256-1A40-A6B6-E3D86A4BD1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9716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6999" name="Rectangle 16">
              <a:extLst>
                <a:ext uri="{FF2B5EF4-FFF2-40B4-BE49-F238E27FC236}">
                  <a16:creationId xmlns:a16="http://schemas.microsoft.com/office/drawing/2014/main" id="{B631C2B4-2EF3-1343-8A4A-DEB9B92F0C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825" y="1973263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00" name="Rectangle 17">
              <a:extLst>
                <a:ext uri="{FF2B5EF4-FFF2-40B4-BE49-F238E27FC236}">
                  <a16:creationId xmlns:a16="http://schemas.microsoft.com/office/drawing/2014/main" id="{F3F65D61-58D8-FF40-A7B7-865EE6CFDC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8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01" name="Rectangle 18">
              <a:extLst>
                <a:ext uri="{FF2B5EF4-FFF2-40B4-BE49-F238E27FC236}">
                  <a16:creationId xmlns:a16="http://schemas.microsoft.com/office/drawing/2014/main" id="{7B3A0F8E-4459-9B4F-9634-F1F205AA6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9350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02" name="Rectangle 19">
              <a:extLst>
                <a:ext uri="{FF2B5EF4-FFF2-40B4-BE49-F238E27FC236}">
                  <a16:creationId xmlns:a16="http://schemas.microsoft.com/office/drawing/2014/main" id="{A64ED522-A34F-374E-B988-66921CA9C9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03" name="Rectangle 20">
              <a:extLst>
                <a:ext uri="{FF2B5EF4-FFF2-40B4-BE49-F238E27FC236}">
                  <a16:creationId xmlns:a16="http://schemas.microsoft.com/office/drawing/2014/main" id="{212F0B13-8D1B-3F48-8263-19D0C0C21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37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04" name="Rectangle 21">
              <a:extLst>
                <a:ext uri="{FF2B5EF4-FFF2-40B4-BE49-F238E27FC236}">
                  <a16:creationId xmlns:a16="http://schemas.microsoft.com/office/drawing/2014/main" id="{F583314D-2432-244D-8EA6-F312347D43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05" name="Rectangle 22">
              <a:extLst>
                <a:ext uri="{FF2B5EF4-FFF2-40B4-BE49-F238E27FC236}">
                  <a16:creationId xmlns:a16="http://schemas.microsoft.com/office/drawing/2014/main" id="{AEBB78CC-52BC-4643-A64E-25746F1283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161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06" name="Rectangle 23">
              <a:extLst>
                <a:ext uri="{FF2B5EF4-FFF2-40B4-BE49-F238E27FC236}">
                  <a16:creationId xmlns:a16="http://schemas.microsoft.com/office/drawing/2014/main" id="{1E008C68-1C99-1E43-850A-D2652D8278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328863"/>
              <a:ext cx="11112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07" name="Rectangle 24">
              <a:extLst>
                <a:ext uri="{FF2B5EF4-FFF2-40B4-BE49-F238E27FC236}">
                  <a16:creationId xmlns:a16="http://schemas.microsoft.com/office/drawing/2014/main" id="{E5B83A82-34E9-DE42-976A-D906AD6BC8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2200" y="18811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08" name="Rectangle 25">
              <a:extLst>
                <a:ext uri="{FF2B5EF4-FFF2-40B4-BE49-F238E27FC236}">
                  <a16:creationId xmlns:a16="http://schemas.microsoft.com/office/drawing/2014/main" id="{99748227-8752-7448-ADF7-4B2EBDC0F8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6800" y="228123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7009" name="Rectangle 26">
              <a:extLst>
                <a:ext uri="{FF2B5EF4-FFF2-40B4-BE49-F238E27FC236}">
                  <a16:creationId xmlns:a16="http://schemas.microsoft.com/office/drawing/2014/main" id="{9BE8B203-7745-6F43-AAAC-4F42FDF29B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25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10" name="Rectangle 27">
              <a:extLst>
                <a:ext uri="{FF2B5EF4-FFF2-40B4-BE49-F238E27FC236}">
                  <a16:creationId xmlns:a16="http://schemas.microsoft.com/office/drawing/2014/main" id="{E0AE621C-6E3C-534A-B048-52AADCB71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28123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7011" name="Rectangle 28">
              <a:extLst>
                <a:ext uri="{FF2B5EF4-FFF2-40B4-BE49-F238E27FC236}">
                  <a16:creationId xmlns:a16="http://schemas.microsoft.com/office/drawing/2014/main" id="{DCFA233F-421C-2242-8EE9-8CA1F537E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12" name="Rectangle 29">
              <a:extLst>
                <a:ext uri="{FF2B5EF4-FFF2-40B4-BE49-F238E27FC236}">
                  <a16:creationId xmlns:a16="http://schemas.microsoft.com/office/drawing/2014/main" id="{16396534-79FE-174E-9511-D780630670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750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13" name="Rectangle 30">
              <a:extLst>
                <a:ext uri="{FF2B5EF4-FFF2-40B4-BE49-F238E27FC236}">
                  <a16:creationId xmlns:a16="http://schemas.microsoft.com/office/drawing/2014/main" id="{A2F8BB05-E433-6C47-9843-097C0FCEE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736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7014" name="Rectangle 31">
              <a:extLst>
                <a:ext uri="{FF2B5EF4-FFF2-40B4-BE49-F238E27FC236}">
                  <a16:creationId xmlns:a16="http://schemas.microsoft.com/office/drawing/2014/main" id="{28A2BE23-B1A6-1D43-9181-BF6835765D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341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15" name="Rectangle 32">
              <a:extLst>
                <a:ext uri="{FF2B5EF4-FFF2-40B4-BE49-F238E27FC236}">
                  <a16:creationId xmlns:a16="http://schemas.microsoft.com/office/drawing/2014/main" id="{22E95739-0ADC-CF42-8D9B-1AC8EBD703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7016" name="Rectangle 33">
              <a:extLst>
                <a:ext uri="{FF2B5EF4-FFF2-40B4-BE49-F238E27FC236}">
                  <a16:creationId xmlns:a16="http://schemas.microsoft.com/office/drawing/2014/main" id="{BEB2CE64-1D8E-CE4E-88E5-E354733EA8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17" name="Rectangle 34">
              <a:extLst>
                <a:ext uri="{FF2B5EF4-FFF2-40B4-BE49-F238E27FC236}">
                  <a16:creationId xmlns:a16="http://schemas.microsoft.com/office/drawing/2014/main" id="{F4A35CB5-B397-134D-840B-393CD8A1BF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376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18" name="Rectangle 35">
              <a:extLst>
                <a:ext uri="{FF2B5EF4-FFF2-40B4-BE49-F238E27FC236}">
                  <a16:creationId xmlns:a16="http://schemas.microsoft.com/office/drawing/2014/main" id="{69CFB8E0-7BBD-AB4A-881B-662E6AC991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19" name="Rectangle 36">
              <a:extLst>
                <a:ext uri="{FF2B5EF4-FFF2-40B4-BE49-F238E27FC236}">
                  <a16:creationId xmlns:a16="http://schemas.microsoft.com/office/drawing/2014/main" id="{43EE8B1C-BAF6-2547-840C-0111114C12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2771775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20" name="Rectangle 37">
              <a:extLst>
                <a:ext uri="{FF2B5EF4-FFF2-40B4-BE49-F238E27FC236}">
                  <a16:creationId xmlns:a16="http://schemas.microsoft.com/office/drawing/2014/main" id="{F57CB8B8-5F1E-5148-89E7-85A4983343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787650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21" name="Rectangle 38">
              <a:extLst>
                <a:ext uri="{FF2B5EF4-FFF2-40B4-BE49-F238E27FC236}">
                  <a16:creationId xmlns:a16="http://schemas.microsoft.com/office/drawing/2014/main" id="{36A36B2C-4169-F647-BC0C-F71734FE1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2713" y="228123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7022" name="Rectangle 39">
              <a:extLst>
                <a:ext uri="{FF2B5EF4-FFF2-40B4-BE49-F238E27FC236}">
                  <a16:creationId xmlns:a16="http://schemas.microsoft.com/office/drawing/2014/main" id="{2E79D78C-690F-ED4B-858C-F75F5162D8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23" name="Rectangle 40">
              <a:extLst>
                <a:ext uri="{FF2B5EF4-FFF2-40B4-BE49-F238E27FC236}">
                  <a16:creationId xmlns:a16="http://schemas.microsoft.com/office/drawing/2014/main" id="{0FA12A8C-8FD7-3046-A425-3BC4901F8F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24" name="Rectangle 41">
              <a:extLst>
                <a:ext uri="{FF2B5EF4-FFF2-40B4-BE49-F238E27FC236}">
                  <a16:creationId xmlns:a16="http://schemas.microsoft.com/office/drawing/2014/main" id="{8EECB324-3CC6-DF4D-BB87-5C0D116B1C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25" name="Rectangle 42">
              <a:extLst>
                <a:ext uri="{FF2B5EF4-FFF2-40B4-BE49-F238E27FC236}">
                  <a16:creationId xmlns:a16="http://schemas.microsoft.com/office/drawing/2014/main" id="{AC3077C1-13A5-6346-A621-5EAB93216E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26" name="Rectangle 43">
              <a:extLst>
                <a:ext uri="{FF2B5EF4-FFF2-40B4-BE49-F238E27FC236}">
                  <a16:creationId xmlns:a16="http://schemas.microsoft.com/office/drawing/2014/main" id="{D612E272-92C1-FC42-9376-16DB58CEE1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27" name="Rectangle 44">
              <a:extLst>
                <a:ext uri="{FF2B5EF4-FFF2-40B4-BE49-F238E27FC236}">
                  <a16:creationId xmlns:a16="http://schemas.microsoft.com/office/drawing/2014/main" id="{61DF1449-AF44-714D-B7BB-69A2177D5B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28" name="Rectangle 45">
              <a:extLst>
                <a:ext uri="{FF2B5EF4-FFF2-40B4-BE49-F238E27FC236}">
                  <a16:creationId xmlns:a16="http://schemas.microsoft.com/office/drawing/2014/main" id="{C21CFD5B-B908-9F4C-AB80-3C9E11642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29" name="Rectangle 46">
              <a:extLst>
                <a:ext uri="{FF2B5EF4-FFF2-40B4-BE49-F238E27FC236}">
                  <a16:creationId xmlns:a16="http://schemas.microsoft.com/office/drawing/2014/main" id="{5E8A2D8A-D9C9-684E-B8BD-4E58B6EE1C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30" name="Rectangle 47">
              <a:extLst>
                <a:ext uri="{FF2B5EF4-FFF2-40B4-BE49-F238E27FC236}">
                  <a16:creationId xmlns:a16="http://schemas.microsoft.com/office/drawing/2014/main" id="{3702BE22-7046-0E4A-A81B-5814EF41E2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31" name="Rectangle 48">
              <a:extLst>
                <a:ext uri="{FF2B5EF4-FFF2-40B4-BE49-F238E27FC236}">
                  <a16:creationId xmlns:a16="http://schemas.microsoft.com/office/drawing/2014/main" id="{8D695223-3354-2A4A-A9A4-BC9755459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32" name="Rectangle 49">
              <a:extLst>
                <a:ext uri="{FF2B5EF4-FFF2-40B4-BE49-F238E27FC236}">
                  <a16:creationId xmlns:a16="http://schemas.microsoft.com/office/drawing/2014/main" id="{1B7602CD-4356-CA41-8F60-41633B18FF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1892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33" name="Rectangle 50">
              <a:extLst>
                <a:ext uri="{FF2B5EF4-FFF2-40B4-BE49-F238E27FC236}">
                  <a16:creationId xmlns:a16="http://schemas.microsoft.com/office/drawing/2014/main" id="{529567B1-59D8-A34B-A8D6-F6CA22459E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34" name="Rectangle 51">
              <a:extLst>
                <a:ext uri="{FF2B5EF4-FFF2-40B4-BE49-F238E27FC236}">
                  <a16:creationId xmlns:a16="http://schemas.microsoft.com/office/drawing/2014/main" id="{0EC27B5F-9E9A-7A4A-B833-73E240A1B4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35" name="Rectangle 52">
              <a:extLst>
                <a:ext uri="{FF2B5EF4-FFF2-40B4-BE49-F238E27FC236}">
                  <a16:creationId xmlns:a16="http://schemas.microsoft.com/office/drawing/2014/main" id="{4E5C266A-677A-FF41-A159-86C4E133B1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36" name="Rectangle 53">
              <a:extLst>
                <a:ext uri="{FF2B5EF4-FFF2-40B4-BE49-F238E27FC236}">
                  <a16:creationId xmlns:a16="http://schemas.microsoft.com/office/drawing/2014/main" id="{5CC33F73-835F-8147-8347-0A35882127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37" name="Rectangle 54">
              <a:extLst>
                <a:ext uri="{FF2B5EF4-FFF2-40B4-BE49-F238E27FC236}">
                  <a16:creationId xmlns:a16="http://schemas.microsoft.com/office/drawing/2014/main" id="{EE488C68-6B0F-BB4A-9FEE-2BF577DFF1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38" name="Rectangle 55">
              <a:extLst>
                <a:ext uri="{FF2B5EF4-FFF2-40B4-BE49-F238E27FC236}">
                  <a16:creationId xmlns:a16="http://schemas.microsoft.com/office/drawing/2014/main" id="{17D74858-0B9C-AA45-948E-4D644A1E0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39" name="Rectangle 56">
              <a:extLst>
                <a:ext uri="{FF2B5EF4-FFF2-40B4-BE49-F238E27FC236}">
                  <a16:creationId xmlns:a16="http://schemas.microsoft.com/office/drawing/2014/main" id="{D6A5519E-9110-1A43-91BB-87816A341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40" name="Rectangle 57">
              <a:extLst>
                <a:ext uri="{FF2B5EF4-FFF2-40B4-BE49-F238E27FC236}">
                  <a16:creationId xmlns:a16="http://schemas.microsoft.com/office/drawing/2014/main" id="{D2A1CFEB-B9D5-BC4C-9348-331A3E7C4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41" name="Rectangle 58">
              <a:extLst>
                <a:ext uri="{FF2B5EF4-FFF2-40B4-BE49-F238E27FC236}">
                  <a16:creationId xmlns:a16="http://schemas.microsoft.com/office/drawing/2014/main" id="{F3436063-1D2D-434B-90D1-9AD2720E2C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42" name="Rectangle 59">
              <a:extLst>
                <a:ext uri="{FF2B5EF4-FFF2-40B4-BE49-F238E27FC236}">
                  <a16:creationId xmlns:a16="http://schemas.microsoft.com/office/drawing/2014/main" id="{380939A7-D2A7-7E46-8511-EB03A905D7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43" name="Rectangle 60">
              <a:extLst>
                <a:ext uri="{FF2B5EF4-FFF2-40B4-BE49-F238E27FC236}">
                  <a16:creationId xmlns:a16="http://schemas.microsoft.com/office/drawing/2014/main" id="{256A5847-A14D-A043-80F1-6C4A2DDA17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44" name="Rectangle 61">
              <a:extLst>
                <a:ext uri="{FF2B5EF4-FFF2-40B4-BE49-F238E27FC236}">
                  <a16:creationId xmlns:a16="http://schemas.microsoft.com/office/drawing/2014/main" id="{D93459ED-D10A-8149-A89C-42031E0CEC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4940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45" name="Rectangle 62">
              <a:extLst>
                <a:ext uri="{FF2B5EF4-FFF2-40B4-BE49-F238E27FC236}">
                  <a16:creationId xmlns:a16="http://schemas.microsoft.com/office/drawing/2014/main" id="{CFD86FE0-6680-D245-9361-D9CD3A8CE6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46" name="Rectangle 63">
              <a:extLst>
                <a:ext uri="{FF2B5EF4-FFF2-40B4-BE49-F238E27FC236}">
                  <a16:creationId xmlns:a16="http://schemas.microsoft.com/office/drawing/2014/main" id="{E349C078-B3B4-B847-A3EC-5E1C4A8AB8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47" name="Rectangle 64">
              <a:extLst>
                <a:ext uri="{FF2B5EF4-FFF2-40B4-BE49-F238E27FC236}">
                  <a16:creationId xmlns:a16="http://schemas.microsoft.com/office/drawing/2014/main" id="{F58ED875-EA03-D646-9A8A-7C8D19DAA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48" name="Rectangle 65">
              <a:extLst>
                <a:ext uri="{FF2B5EF4-FFF2-40B4-BE49-F238E27FC236}">
                  <a16:creationId xmlns:a16="http://schemas.microsoft.com/office/drawing/2014/main" id="{5DF3046B-8027-DE44-B787-C5934CA3B4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49" name="Rectangle 66">
              <a:extLst>
                <a:ext uri="{FF2B5EF4-FFF2-40B4-BE49-F238E27FC236}">
                  <a16:creationId xmlns:a16="http://schemas.microsoft.com/office/drawing/2014/main" id="{9CD139D2-4BBD-1145-ACF3-80A5F64FB6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50" name="Rectangle 67">
              <a:extLst>
                <a:ext uri="{FF2B5EF4-FFF2-40B4-BE49-F238E27FC236}">
                  <a16:creationId xmlns:a16="http://schemas.microsoft.com/office/drawing/2014/main" id="{5B74D047-81B2-4B41-96EB-1F32B8FEEC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51" name="Rectangle 68">
              <a:extLst>
                <a:ext uri="{FF2B5EF4-FFF2-40B4-BE49-F238E27FC236}">
                  <a16:creationId xmlns:a16="http://schemas.microsoft.com/office/drawing/2014/main" id="{5F73A5E9-F26D-7844-B51D-9AE502A988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52" name="Rectangle 69">
              <a:extLst>
                <a:ext uri="{FF2B5EF4-FFF2-40B4-BE49-F238E27FC236}">
                  <a16:creationId xmlns:a16="http://schemas.microsoft.com/office/drawing/2014/main" id="{BB88FB92-91FF-B145-AE76-EAFE8D1C4D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53" name="Rectangle 70">
              <a:extLst>
                <a:ext uri="{FF2B5EF4-FFF2-40B4-BE49-F238E27FC236}">
                  <a16:creationId xmlns:a16="http://schemas.microsoft.com/office/drawing/2014/main" id="{BB6BBA7B-9075-524F-A765-B096E5F23E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54" name="Rectangle 71">
              <a:extLst>
                <a:ext uri="{FF2B5EF4-FFF2-40B4-BE49-F238E27FC236}">
                  <a16:creationId xmlns:a16="http://schemas.microsoft.com/office/drawing/2014/main" id="{817CC3FE-C6F4-7B48-9EE3-583D278A19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55" name="Rectangle 72">
              <a:extLst>
                <a:ext uri="{FF2B5EF4-FFF2-40B4-BE49-F238E27FC236}">
                  <a16:creationId xmlns:a16="http://schemas.microsoft.com/office/drawing/2014/main" id="{6B290F1A-6846-284C-B5D6-B29B30C0AB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56" name="Rectangle 73">
              <a:extLst>
                <a:ext uri="{FF2B5EF4-FFF2-40B4-BE49-F238E27FC236}">
                  <a16:creationId xmlns:a16="http://schemas.microsoft.com/office/drawing/2014/main" id="{E0580ADF-C33C-E447-BEB2-566B7663C7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803650"/>
              <a:ext cx="11112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57" name="Rectangle 74">
              <a:extLst>
                <a:ext uri="{FF2B5EF4-FFF2-40B4-BE49-F238E27FC236}">
                  <a16:creationId xmlns:a16="http://schemas.microsoft.com/office/drawing/2014/main" id="{AC390B4B-C290-A84F-9F1C-035E6B7C8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58" name="Rectangle 75">
              <a:extLst>
                <a:ext uri="{FF2B5EF4-FFF2-40B4-BE49-F238E27FC236}">
                  <a16:creationId xmlns:a16="http://schemas.microsoft.com/office/drawing/2014/main" id="{D7540247-FB89-AD4F-98EE-D1F6FCFCB0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59" name="Rectangle 76">
              <a:extLst>
                <a:ext uri="{FF2B5EF4-FFF2-40B4-BE49-F238E27FC236}">
                  <a16:creationId xmlns:a16="http://schemas.microsoft.com/office/drawing/2014/main" id="{6276C4F4-A3A3-AF4A-90EA-0BF660BCA0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60" name="Rectangle 77">
              <a:extLst>
                <a:ext uri="{FF2B5EF4-FFF2-40B4-BE49-F238E27FC236}">
                  <a16:creationId xmlns:a16="http://schemas.microsoft.com/office/drawing/2014/main" id="{7FD872AE-8041-F540-B43A-EF38E3216A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61" name="Rectangle 78">
              <a:extLst>
                <a:ext uri="{FF2B5EF4-FFF2-40B4-BE49-F238E27FC236}">
                  <a16:creationId xmlns:a16="http://schemas.microsoft.com/office/drawing/2014/main" id="{A2F73471-A973-9A4E-A49A-135F19496B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62" name="Rectangle 79">
              <a:extLst>
                <a:ext uri="{FF2B5EF4-FFF2-40B4-BE49-F238E27FC236}">
                  <a16:creationId xmlns:a16="http://schemas.microsoft.com/office/drawing/2014/main" id="{D4B0A97B-1349-0041-88CF-2CE46DB366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63" name="Rectangle 80">
              <a:extLst>
                <a:ext uri="{FF2B5EF4-FFF2-40B4-BE49-F238E27FC236}">
                  <a16:creationId xmlns:a16="http://schemas.microsoft.com/office/drawing/2014/main" id="{414A54F4-A623-7B4B-A546-B527C64283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64" name="Rectangle 81">
              <a:extLst>
                <a:ext uri="{FF2B5EF4-FFF2-40B4-BE49-F238E27FC236}">
                  <a16:creationId xmlns:a16="http://schemas.microsoft.com/office/drawing/2014/main" id="{015796FF-5605-2145-BEF6-4CF66FE40F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65" name="Rectangle 82">
              <a:extLst>
                <a:ext uri="{FF2B5EF4-FFF2-40B4-BE49-F238E27FC236}">
                  <a16:creationId xmlns:a16="http://schemas.microsoft.com/office/drawing/2014/main" id="{AAEBC4B1-8FE4-9940-B870-1B67A7E2B1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66" name="Rectangle 83">
              <a:extLst>
                <a:ext uri="{FF2B5EF4-FFF2-40B4-BE49-F238E27FC236}">
                  <a16:creationId xmlns:a16="http://schemas.microsoft.com/office/drawing/2014/main" id="{BE3A3CCB-5B42-4D4A-84F2-E74787EA33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67" name="Rectangle 84">
              <a:extLst>
                <a:ext uri="{FF2B5EF4-FFF2-40B4-BE49-F238E27FC236}">
                  <a16:creationId xmlns:a16="http://schemas.microsoft.com/office/drawing/2014/main" id="{54F7BAFF-F42B-7544-889D-D0A971E800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68" name="Rectangle 85">
              <a:extLst>
                <a:ext uri="{FF2B5EF4-FFF2-40B4-BE49-F238E27FC236}">
                  <a16:creationId xmlns:a16="http://schemas.microsoft.com/office/drawing/2014/main" id="{25507D8D-F14A-0043-859B-A1397950F8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4140200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69" name="Rectangle 86">
              <a:extLst>
                <a:ext uri="{FF2B5EF4-FFF2-40B4-BE49-F238E27FC236}">
                  <a16:creationId xmlns:a16="http://schemas.microsoft.com/office/drawing/2014/main" id="{2BFD6F1C-5FD2-BD4E-A686-A8FD5FAAE8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6" name="Rectangle 2">
            <a:extLst>
              <a:ext uri="{FF2B5EF4-FFF2-40B4-BE49-F238E27FC236}">
                <a16:creationId xmlns:a16="http://schemas.microsoft.com/office/drawing/2014/main" id="{5D86744F-9862-4540-8BB1-5F978F9987E6}"/>
              </a:ext>
            </a:extLst>
          </p:cNvPr>
          <p:cNvSpPr txBox="1">
            <a:spLocks noChangeArrowheads="1"/>
          </p:cNvSpPr>
          <p:nvPr/>
        </p:nvSpPr>
        <p:spPr>
          <a:xfrm>
            <a:off x="1704976" y="100014"/>
            <a:ext cx="4695825" cy="81438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Deriving Y</a:t>
            </a:r>
            <a:r>
              <a:rPr lang="en-US" baseline="-25000" dirty="0">
                <a:ea typeface="+mj-ea"/>
                <a:cs typeface="+mj-cs"/>
              </a:rPr>
              <a:t>1</a:t>
            </a:r>
          </a:p>
        </p:txBody>
      </p:sp>
      <p:graphicFrame>
        <p:nvGraphicFramePr>
          <p:cNvPr id="88" name="Shape 730">
            <a:extLst>
              <a:ext uri="{FF2B5EF4-FFF2-40B4-BE49-F238E27FC236}">
                <a16:creationId xmlns:a16="http://schemas.microsoft.com/office/drawing/2014/main" id="{E249C744-7FD8-5C43-871B-3826495F2CA6}"/>
              </a:ext>
            </a:extLst>
          </p:cNvPr>
          <p:cNvGraphicFramePr>
            <a:graphicFrameLocks noGrp="1"/>
          </p:cNvGraphicFramePr>
          <p:nvPr/>
        </p:nvGraphicFramePr>
        <p:xfrm>
          <a:off x="7705726" y="76201"/>
          <a:ext cx="2124075" cy="6746875"/>
        </p:xfrm>
        <a:graphic>
          <a:graphicData uri="http://schemas.openxmlformats.org/drawingml/2006/table">
            <a:tbl>
              <a:tblPr/>
              <a:tblGrid>
                <a:gridCol w="354013">
                  <a:extLst>
                    <a:ext uri="{9D8B030D-6E8A-4147-A177-3AD203B41FA5}">
                      <a16:colId xmlns:a16="http://schemas.microsoft.com/office/drawing/2014/main" val="2985087448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1443172950"/>
                    </a:ext>
                  </a:extLst>
                </a:gridCol>
                <a:gridCol w="354013">
                  <a:extLst>
                    <a:ext uri="{9D8B030D-6E8A-4147-A177-3AD203B41FA5}">
                      <a16:colId xmlns:a16="http://schemas.microsoft.com/office/drawing/2014/main" val="1079839225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1993985841"/>
                    </a:ext>
                  </a:extLst>
                </a:gridCol>
                <a:gridCol w="354013">
                  <a:extLst>
                    <a:ext uri="{9D8B030D-6E8A-4147-A177-3AD203B41FA5}">
                      <a16:colId xmlns:a16="http://schemas.microsoft.com/office/drawing/2014/main" val="1547147189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961835863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2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a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  <a:sym typeface="Times New Roman" panose="02020603050405020304" pitchFamily="18" charset="0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b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  <a:sym typeface="Times New Roman" panose="02020603050405020304" pitchFamily="18" charset="0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2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8757898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2898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12984568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9040926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01138442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48547598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7296187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6724858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50889508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82586930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318783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13874019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01748641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5156322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7123336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698664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6900560"/>
                  </a:ext>
                </a:extLst>
              </a:tr>
            </a:tbl>
          </a:graphicData>
        </a:graphic>
      </p:graphicFrame>
      <p:sp>
        <p:nvSpPr>
          <p:cNvPr id="76931" name="Rectangle 88">
            <a:extLst>
              <a:ext uri="{FF2B5EF4-FFF2-40B4-BE49-F238E27FC236}">
                <a16:creationId xmlns:a16="http://schemas.microsoft.com/office/drawing/2014/main" id="{7FECFFDD-E7CB-3B46-AA60-45277C2BEE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2252663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6932" name="Rectangle 90">
            <a:extLst>
              <a:ext uri="{FF2B5EF4-FFF2-40B4-BE49-F238E27FC236}">
                <a16:creationId xmlns:a16="http://schemas.microsoft.com/office/drawing/2014/main" id="{E8F33D82-31AC-9441-A83A-BAAFB12909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2350" y="2263775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6933" name="Rectangle 91">
            <a:extLst>
              <a:ext uri="{FF2B5EF4-FFF2-40B4-BE49-F238E27FC236}">
                <a16:creationId xmlns:a16="http://schemas.microsoft.com/office/drawing/2014/main" id="{E4BE1364-1740-5C43-B2D6-1C625B5DE2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4175" y="2260600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6934" name="Rectangle 92">
            <a:extLst>
              <a:ext uri="{FF2B5EF4-FFF2-40B4-BE49-F238E27FC236}">
                <a16:creationId xmlns:a16="http://schemas.microsoft.com/office/drawing/2014/main" id="{71E47B46-530D-504A-9C54-21F76DE878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4250" y="2257425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6935" name="Rectangle 93">
            <a:extLst>
              <a:ext uri="{FF2B5EF4-FFF2-40B4-BE49-F238E27FC236}">
                <a16:creationId xmlns:a16="http://schemas.microsoft.com/office/drawing/2014/main" id="{84DF91DD-DA36-DA42-9621-DE96987EAC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6026" y="1766888"/>
            <a:ext cx="206375" cy="3349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76936" name="Group 221">
            <a:extLst>
              <a:ext uri="{FF2B5EF4-FFF2-40B4-BE49-F238E27FC236}">
                <a16:creationId xmlns:a16="http://schemas.microsoft.com/office/drawing/2014/main" id="{86C80AD4-4F4B-554A-88C4-8B34105D384B}"/>
              </a:ext>
            </a:extLst>
          </p:cNvPr>
          <p:cNvGrpSpPr>
            <a:grpSpLocks/>
          </p:cNvGrpSpPr>
          <p:nvPr/>
        </p:nvGrpSpPr>
        <p:grpSpPr bwMode="auto">
          <a:xfrm>
            <a:off x="1282700" y="3810001"/>
            <a:ext cx="2298700" cy="2232025"/>
            <a:chOff x="3189288" y="3813175"/>
            <a:chExt cx="2298700" cy="2232025"/>
          </a:xfrm>
        </p:grpSpPr>
        <p:sp>
          <p:nvSpPr>
            <p:cNvPr id="76945" name="Rectangle 91">
              <a:extLst>
                <a:ext uri="{FF2B5EF4-FFF2-40B4-BE49-F238E27FC236}">
                  <a16:creationId xmlns:a16="http://schemas.microsoft.com/office/drawing/2014/main" id="{A0429175-D452-4A4F-A15C-46CA667FEE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13" y="4422775"/>
              <a:ext cx="820737" cy="820737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46" name="Line 92">
              <a:extLst>
                <a:ext uri="{FF2B5EF4-FFF2-40B4-BE49-F238E27FC236}">
                  <a16:creationId xmlns:a16="http://schemas.microsoft.com/office/drawing/2014/main" id="{C66B96E8-EA34-064E-92E8-FFD8D9B503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46513" y="4822825"/>
              <a:ext cx="820737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47" name="Line 93">
              <a:extLst>
                <a:ext uri="{FF2B5EF4-FFF2-40B4-BE49-F238E27FC236}">
                  <a16:creationId xmlns:a16="http://schemas.microsoft.com/office/drawing/2014/main" id="{2FAF0D97-182E-814B-B6D8-55DAC94839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67200" y="4422775"/>
              <a:ext cx="1588" cy="82073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48" name="Line 94">
              <a:extLst>
                <a:ext uri="{FF2B5EF4-FFF2-40B4-BE49-F238E27FC236}">
                  <a16:creationId xmlns:a16="http://schemas.microsoft.com/office/drawing/2014/main" id="{8C471611-EE5E-0641-BB3D-FBBF037AD9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463" y="4021137"/>
              <a:ext cx="400050" cy="40163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49" name="Rectangle 95">
              <a:extLst>
                <a:ext uri="{FF2B5EF4-FFF2-40B4-BE49-F238E27FC236}">
                  <a16:creationId xmlns:a16="http://schemas.microsoft.com/office/drawing/2014/main" id="{3E85CDFE-B71E-584C-8668-CDE8E5EF12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7250" y="4422775"/>
              <a:ext cx="820738" cy="820737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50" name="Line 96">
              <a:extLst>
                <a:ext uri="{FF2B5EF4-FFF2-40B4-BE49-F238E27FC236}">
                  <a16:creationId xmlns:a16="http://schemas.microsoft.com/office/drawing/2014/main" id="{EEDDCDAD-37CF-0745-8227-E38B508DDB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7250" y="4822825"/>
              <a:ext cx="820738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51" name="Line 97">
              <a:extLst>
                <a:ext uri="{FF2B5EF4-FFF2-40B4-BE49-F238E27FC236}">
                  <a16:creationId xmlns:a16="http://schemas.microsoft.com/office/drawing/2014/main" id="{C94D423B-8CB5-D548-8CFE-09EF9D2367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68888" y="4422775"/>
              <a:ext cx="1587" cy="82073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52" name="Rectangle 99">
              <a:extLst>
                <a:ext uri="{FF2B5EF4-FFF2-40B4-BE49-F238E27FC236}">
                  <a16:creationId xmlns:a16="http://schemas.microsoft.com/office/drawing/2014/main" id="{A05ADD2E-7338-2C42-AEBD-1D89DC968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3513" y="41989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53" name="Rectangle 100">
              <a:extLst>
                <a:ext uri="{FF2B5EF4-FFF2-40B4-BE49-F238E27FC236}">
                  <a16:creationId xmlns:a16="http://schemas.microsoft.com/office/drawing/2014/main" id="{911DA8A3-231D-344E-8F38-0BD1E7BE5A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325" y="41989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54" name="Rectangle 101">
              <a:extLst>
                <a:ext uri="{FF2B5EF4-FFF2-40B4-BE49-F238E27FC236}">
                  <a16:creationId xmlns:a16="http://schemas.microsoft.com/office/drawing/2014/main" id="{A1B18795-CCC7-9441-844C-E32ECDA22A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4198937"/>
              <a:ext cx="17293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55" name="Rectangle 102">
              <a:extLst>
                <a:ext uri="{FF2B5EF4-FFF2-40B4-BE49-F238E27FC236}">
                  <a16:creationId xmlns:a16="http://schemas.microsoft.com/office/drawing/2014/main" id="{80B2E9CC-38CB-0D4D-BD71-B25DB895AE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1125" y="41989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56" name="Rectangle 103">
              <a:extLst>
                <a:ext uri="{FF2B5EF4-FFF2-40B4-BE49-F238E27FC236}">
                  <a16:creationId xmlns:a16="http://schemas.microsoft.com/office/drawing/2014/main" id="{A04CC8CB-DF21-EE46-9EF5-6C34088B4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450" y="4537075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57" name="Rectangle 104">
              <a:extLst>
                <a:ext uri="{FF2B5EF4-FFF2-40B4-BE49-F238E27FC236}">
                  <a16:creationId xmlns:a16="http://schemas.microsoft.com/office/drawing/2014/main" id="{DD0A6550-6CB3-E648-93C3-7B1163021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3150" y="498316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58" name="Rectangle 105">
              <a:extLst>
                <a:ext uri="{FF2B5EF4-FFF2-40B4-BE49-F238E27FC236}">
                  <a16:creationId xmlns:a16="http://schemas.microsoft.com/office/drawing/2014/main" id="{8464543E-FC01-444E-8885-CA5605AD67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45450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59" name="Rectangle 106">
              <a:extLst>
                <a:ext uri="{FF2B5EF4-FFF2-40B4-BE49-F238E27FC236}">
                  <a16:creationId xmlns:a16="http://schemas.microsoft.com/office/drawing/2014/main" id="{4B0B8F82-A18B-CC4F-B60A-11B4B117BB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49498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60" name="Rectangle 107">
              <a:extLst>
                <a:ext uri="{FF2B5EF4-FFF2-40B4-BE49-F238E27FC236}">
                  <a16:creationId xmlns:a16="http://schemas.microsoft.com/office/drawing/2014/main" id="{3A0ADAF1-3B2B-4E40-BC44-38F9C1DD0F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49498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61" name="Rectangle 108">
              <a:extLst>
                <a:ext uri="{FF2B5EF4-FFF2-40B4-BE49-F238E27FC236}">
                  <a16:creationId xmlns:a16="http://schemas.microsoft.com/office/drawing/2014/main" id="{25E80EE5-0504-3A41-B9A0-74E30DFB47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45450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62" name="Rectangle 109">
              <a:extLst>
                <a:ext uri="{FF2B5EF4-FFF2-40B4-BE49-F238E27FC236}">
                  <a16:creationId xmlns:a16="http://schemas.microsoft.com/office/drawing/2014/main" id="{121337C3-68C0-8B47-BBBC-3A6ABDA0A9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49498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63" name="Rectangle 110">
              <a:extLst>
                <a:ext uri="{FF2B5EF4-FFF2-40B4-BE49-F238E27FC236}">
                  <a16:creationId xmlns:a16="http://schemas.microsoft.com/office/drawing/2014/main" id="{CFB9FF1B-C8E3-D542-8C02-38D0D0B2B4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45450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64" name="Rectangle 111">
              <a:extLst>
                <a:ext uri="{FF2B5EF4-FFF2-40B4-BE49-F238E27FC236}">
                  <a16:creationId xmlns:a16="http://schemas.microsoft.com/office/drawing/2014/main" id="{9E713843-2FFE-084B-9A7F-E05DDF47EB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49498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65" name="Rectangle 112">
              <a:extLst>
                <a:ext uri="{FF2B5EF4-FFF2-40B4-BE49-F238E27FC236}">
                  <a16:creationId xmlns:a16="http://schemas.microsoft.com/office/drawing/2014/main" id="{FE7B394A-1A9C-564B-9C00-6A9ECAD46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13" y="5243512"/>
              <a:ext cx="820737" cy="801688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66" name="Line 113">
              <a:extLst>
                <a:ext uri="{FF2B5EF4-FFF2-40B4-BE49-F238E27FC236}">
                  <a16:creationId xmlns:a16="http://schemas.microsoft.com/office/drawing/2014/main" id="{F4A462D6-C613-FF44-B7C0-18955B6ABA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46513" y="5643562"/>
              <a:ext cx="820737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67" name="Line 114">
              <a:extLst>
                <a:ext uri="{FF2B5EF4-FFF2-40B4-BE49-F238E27FC236}">
                  <a16:creationId xmlns:a16="http://schemas.microsoft.com/office/drawing/2014/main" id="{551A2722-D055-8F48-A1CB-A795343E9C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67200" y="5243512"/>
              <a:ext cx="1588" cy="8016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68" name="Rectangle 115">
              <a:extLst>
                <a:ext uri="{FF2B5EF4-FFF2-40B4-BE49-F238E27FC236}">
                  <a16:creationId xmlns:a16="http://schemas.microsoft.com/office/drawing/2014/main" id="{B7774EEF-8FDA-B343-ABAE-2B5BE6907F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7250" y="5243512"/>
              <a:ext cx="820738" cy="801688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69" name="Line 116">
              <a:extLst>
                <a:ext uri="{FF2B5EF4-FFF2-40B4-BE49-F238E27FC236}">
                  <a16:creationId xmlns:a16="http://schemas.microsoft.com/office/drawing/2014/main" id="{A0379DC1-D3BE-9444-BFC0-9F3E13AB9A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7250" y="5643562"/>
              <a:ext cx="82073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70" name="Line 117">
              <a:extLst>
                <a:ext uri="{FF2B5EF4-FFF2-40B4-BE49-F238E27FC236}">
                  <a16:creationId xmlns:a16="http://schemas.microsoft.com/office/drawing/2014/main" id="{2E3C0ECA-10E3-C04A-B78F-98CDDFA1A1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68888" y="5243512"/>
              <a:ext cx="1587" cy="8016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71" name="Rectangle 118">
              <a:extLst>
                <a:ext uri="{FF2B5EF4-FFF2-40B4-BE49-F238E27FC236}">
                  <a16:creationId xmlns:a16="http://schemas.microsoft.com/office/drawing/2014/main" id="{61BEA30E-96A9-124B-8F7A-719416309A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45450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72" name="Rectangle 119">
              <a:extLst>
                <a:ext uri="{FF2B5EF4-FFF2-40B4-BE49-F238E27FC236}">
                  <a16:creationId xmlns:a16="http://schemas.microsoft.com/office/drawing/2014/main" id="{5247627F-9926-9D4A-8779-2FD94D0036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53562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73" name="Rectangle 120">
              <a:extLst>
                <a:ext uri="{FF2B5EF4-FFF2-40B4-BE49-F238E27FC236}">
                  <a16:creationId xmlns:a16="http://schemas.microsoft.com/office/drawing/2014/main" id="{0784B5AE-E553-DF48-8921-0FF29C2BD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5761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74" name="Rectangle 121">
              <a:extLst>
                <a:ext uri="{FF2B5EF4-FFF2-40B4-BE49-F238E27FC236}">
                  <a16:creationId xmlns:a16="http://schemas.microsoft.com/office/drawing/2014/main" id="{C958168D-12C8-064A-B886-F02F9E43B4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5761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75" name="Rectangle 122">
              <a:extLst>
                <a:ext uri="{FF2B5EF4-FFF2-40B4-BE49-F238E27FC236}">
                  <a16:creationId xmlns:a16="http://schemas.microsoft.com/office/drawing/2014/main" id="{35182C9D-8EF3-844D-9D93-92A5DC8D63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53562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76" name="Rectangle 123">
              <a:extLst>
                <a:ext uri="{FF2B5EF4-FFF2-40B4-BE49-F238E27FC236}">
                  <a16:creationId xmlns:a16="http://schemas.microsoft.com/office/drawing/2014/main" id="{62F1D365-B4F7-F54F-9865-4BF1FF1467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5761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77" name="Rectangle 124">
              <a:extLst>
                <a:ext uri="{FF2B5EF4-FFF2-40B4-BE49-F238E27FC236}">
                  <a16:creationId xmlns:a16="http://schemas.microsoft.com/office/drawing/2014/main" id="{3F5E0130-8DF2-9C4C-843B-1EA37D6617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53562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78" name="Rectangle 125">
              <a:extLst>
                <a:ext uri="{FF2B5EF4-FFF2-40B4-BE49-F238E27FC236}">
                  <a16:creationId xmlns:a16="http://schemas.microsoft.com/office/drawing/2014/main" id="{7757B49B-3446-7640-91C6-63730EB3B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5761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79" name="Rectangle 126">
              <a:extLst>
                <a:ext uri="{FF2B5EF4-FFF2-40B4-BE49-F238E27FC236}">
                  <a16:creationId xmlns:a16="http://schemas.microsoft.com/office/drawing/2014/main" id="{A53463C4-A488-1049-961C-AC4470FF74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53562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80" name="Rectangle 127">
              <a:extLst>
                <a:ext uri="{FF2B5EF4-FFF2-40B4-BE49-F238E27FC236}">
                  <a16:creationId xmlns:a16="http://schemas.microsoft.com/office/drawing/2014/main" id="{10C82E3D-601C-F246-842B-6F1A2D1765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0925" y="5356225"/>
              <a:ext cx="17293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81" name="Rectangle 128">
              <a:extLst>
                <a:ext uri="{FF2B5EF4-FFF2-40B4-BE49-F238E27FC236}">
                  <a16:creationId xmlns:a16="http://schemas.microsoft.com/office/drawing/2014/main" id="{0EC3515D-ED92-CA45-98D5-577F3CFE85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0925" y="57610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82" name="Rectangle 129">
              <a:extLst>
                <a:ext uri="{FF2B5EF4-FFF2-40B4-BE49-F238E27FC236}">
                  <a16:creationId xmlns:a16="http://schemas.microsoft.com/office/drawing/2014/main" id="{A8C3DD19-E9F5-4947-B871-7BC818FA34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7750" y="381317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83" name="Rectangle 130">
              <a:extLst>
                <a:ext uri="{FF2B5EF4-FFF2-40B4-BE49-F238E27FC236}">
                  <a16:creationId xmlns:a16="http://schemas.microsoft.com/office/drawing/2014/main" id="{0D11B415-6DDE-FA4F-9480-20E4B376D5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888" y="3900487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84" name="Rectangle 131">
              <a:extLst>
                <a:ext uri="{FF2B5EF4-FFF2-40B4-BE49-F238E27FC236}">
                  <a16:creationId xmlns:a16="http://schemas.microsoft.com/office/drawing/2014/main" id="{8C1E8B64-8A01-9F41-B81A-C86E754201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2850" y="381317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85" name="Rectangle 132">
              <a:extLst>
                <a:ext uri="{FF2B5EF4-FFF2-40B4-BE49-F238E27FC236}">
                  <a16:creationId xmlns:a16="http://schemas.microsoft.com/office/drawing/2014/main" id="{120E0AF8-4B3D-B949-B929-01B2C2BA82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5400" y="3900487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86" name="Rectangle 133">
              <a:extLst>
                <a:ext uri="{FF2B5EF4-FFF2-40B4-BE49-F238E27FC236}">
                  <a16:creationId xmlns:a16="http://schemas.microsoft.com/office/drawing/2014/main" id="{AF1978FE-B018-A947-8B3A-FF51EDCCB0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9288" y="4059237"/>
              <a:ext cx="21480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a b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76937" name="Freeform 46">
            <a:extLst>
              <a:ext uri="{FF2B5EF4-FFF2-40B4-BE49-F238E27FC236}">
                <a16:creationId xmlns:a16="http://schemas.microsoft.com/office/drawing/2014/main" id="{66002970-DA27-0A4B-972B-6746AACAB11C}"/>
              </a:ext>
            </a:extLst>
          </p:cNvPr>
          <p:cNvSpPr>
            <a:spLocks/>
          </p:cNvSpPr>
          <p:nvPr/>
        </p:nvSpPr>
        <p:spPr bwMode="auto">
          <a:xfrm>
            <a:off x="2819401" y="4467225"/>
            <a:ext cx="677863" cy="304800"/>
          </a:xfrm>
          <a:custGeom>
            <a:avLst/>
            <a:gdLst>
              <a:gd name="T0" fmla="*/ 2147483646 w 852"/>
              <a:gd name="T1" fmla="*/ 0 h 853"/>
              <a:gd name="T2" fmla="*/ 2147483646 w 852"/>
              <a:gd name="T3" fmla="*/ 0 h 853"/>
              <a:gd name="T4" fmla="*/ 2147483646 w 852"/>
              <a:gd name="T5" fmla="*/ 0 h 853"/>
              <a:gd name="T6" fmla="*/ 2147483646 w 852"/>
              <a:gd name="T7" fmla="*/ 0 h 853"/>
              <a:gd name="T8" fmla="*/ 2147483646 w 852"/>
              <a:gd name="T9" fmla="*/ 2147483646 h 853"/>
              <a:gd name="T10" fmla="*/ 2147483646 w 852"/>
              <a:gd name="T11" fmla="*/ 2147483646 h 853"/>
              <a:gd name="T12" fmla="*/ 2147483646 w 852"/>
              <a:gd name="T13" fmla="*/ 2147483646 h 853"/>
              <a:gd name="T14" fmla="*/ 2147483646 w 852"/>
              <a:gd name="T15" fmla="*/ 2147483646 h 853"/>
              <a:gd name="T16" fmla="*/ 2147483646 w 852"/>
              <a:gd name="T17" fmla="*/ 2147483646 h 853"/>
              <a:gd name="T18" fmla="*/ 2147483646 w 852"/>
              <a:gd name="T19" fmla="*/ 2147483646 h 853"/>
              <a:gd name="T20" fmla="*/ 0 w 852"/>
              <a:gd name="T21" fmla="*/ 2147483646 h 853"/>
              <a:gd name="T22" fmla="*/ 0 w 852"/>
              <a:gd name="T23" fmla="*/ 2147483646 h 853"/>
              <a:gd name="T24" fmla="*/ 0 w 852"/>
              <a:gd name="T25" fmla="*/ 2147483646 h 853"/>
              <a:gd name="T26" fmla="*/ 0 w 852"/>
              <a:gd name="T27" fmla="*/ 2147483646 h 853"/>
              <a:gd name="T28" fmla="*/ 0 w 852"/>
              <a:gd name="T29" fmla="*/ 2147483646 h 853"/>
              <a:gd name="T30" fmla="*/ 0 w 852"/>
              <a:gd name="T31" fmla="*/ 2147483646 h 853"/>
              <a:gd name="T32" fmla="*/ 0 w 852"/>
              <a:gd name="T33" fmla="*/ 2147483646 h 853"/>
              <a:gd name="T34" fmla="*/ 0 w 852"/>
              <a:gd name="T35" fmla="*/ 2147483646 h 853"/>
              <a:gd name="T36" fmla="*/ 2147483646 w 852"/>
              <a:gd name="T37" fmla="*/ 2147483646 h 853"/>
              <a:gd name="T38" fmla="*/ 2147483646 w 852"/>
              <a:gd name="T39" fmla="*/ 2147483646 h 853"/>
              <a:gd name="T40" fmla="*/ 2147483646 w 852"/>
              <a:gd name="T41" fmla="*/ 2147483646 h 853"/>
              <a:gd name="T42" fmla="*/ 2147483646 w 852"/>
              <a:gd name="T43" fmla="*/ 2147483646 h 853"/>
              <a:gd name="T44" fmla="*/ 2147483646 w 852"/>
              <a:gd name="T45" fmla="*/ 2147483646 h 853"/>
              <a:gd name="T46" fmla="*/ 2147483646 w 852"/>
              <a:gd name="T47" fmla="*/ 2147483646 h 853"/>
              <a:gd name="T48" fmla="*/ 2147483646 w 852"/>
              <a:gd name="T49" fmla="*/ 2147483646 h 853"/>
              <a:gd name="T50" fmla="*/ 2147483646 w 852"/>
              <a:gd name="T51" fmla="*/ 2147483646 h 853"/>
              <a:gd name="T52" fmla="*/ 2147483646 w 852"/>
              <a:gd name="T53" fmla="*/ 2147483646 h 853"/>
              <a:gd name="T54" fmla="*/ 2147483646 w 852"/>
              <a:gd name="T55" fmla="*/ 2147483646 h 853"/>
              <a:gd name="T56" fmla="*/ 2147483646 w 852"/>
              <a:gd name="T57" fmla="*/ 2147483646 h 853"/>
              <a:gd name="T58" fmla="*/ 2147483646 w 852"/>
              <a:gd name="T59" fmla="*/ 2147483646 h 853"/>
              <a:gd name="T60" fmla="*/ 2147483646 w 852"/>
              <a:gd name="T61" fmla="*/ 2147483646 h 853"/>
              <a:gd name="T62" fmla="*/ 2147483646 w 852"/>
              <a:gd name="T63" fmla="*/ 2147483646 h 853"/>
              <a:gd name="T64" fmla="*/ 2147483646 w 852"/>
              <a:gd name="T65" fmla="*/ 2147483646 h 853"/>
              <a:gd name="T66" fmla="*/ 2147483646 w 852"/>
              <a:gd name="T67" fmla="*/ 2147483646 h 853"/>
              <a:gd name="T68" fmla="*/ 2147483646 w 852"/>
              <a:gd name="T69" fmla="*/ 2147483646 h 853"/>
              <a:gd name="T70" fmla="*/ 2147483646 w 852"/>
              <a:gd name="T71" fmla="*/ 2147483646 h 853"/>
              <a:gd name="T72" fmla="*/ 2147483646 w 852"/>
              <a:gd name="T73" fmla="*/ 2147483646 h 853"/>
              <a:gd name="T74" fmla="*/ 2147483646 w 852"/>
              <a:gd name="T75" fmla="*/ 2147483646 h 853"/>
              <a:gd name="T76" fmla="*/ 2147483646 w 852"/>
              <a:gd name="T77" fmla="*/ 2147483646 h 853"/>
              <a:gd name="T78" fmla="*/ 2147483646 w 852"/>
              <a:gd name="T79" fmla="*/ 2147483646 h 853"/>
              <a:gd name="T80" fmla="*/ 2147483646 w 852"/>
              <a:gd name="T81" fmla="*/ 2147483646 h 853"/>
              <a:gd name="T82" fmla="*/ 2147483646 w 852"/>
              <a:gd name="T83" fmla="*/ 2147483646 h 853"/>
              <a:gd name="T84" fmla="*/ 2147483646 w 852"/>
              <a:gd name="T85" fmla="*/ 2147483646 h 853"/>
              <a:gd name="T86" fmla="*/ 2147483646 w 852"/>
              <a:gd name="T87" fmla="*/ 2147483646 h 853"/>
              <a:gd name="T88" fmla="*/ 2147483646 w 852"/>
              <a:gd name="T89" fmla="*/ 2147483646 h 853"/>
              <a:gd name="T90" fmla="*/ 2147483646 w 852"/>
              <a:gd name="T91" fmla="*/ 2147483646 h 853"/>
              <a:gd name="T92" fmla="*/ 2147483646 w 852"/>
              <a:gd name="T93" fmla="*/ 2147483646 h 853"/>
              <a:gd name="T94" fmla="*/ 2147483646 w 852"/>
              <a:gd name="T95" fmla="*/ 2147483646 h 853"/>
              <a:gd name="T96" fmla="*/ 2147483646 w 852"/>
              <a:gd name="T97" fmla="*/ 2147483646 h 853"/>
              <a:gd name="T98" fmla="*/ 2147483646 w 852"/>
              <a:gd name="T99" fmla="*/ 2147483646 h 853"/>
              <a:gd name="T100" fmla="*/ 2147483646 w 852"/>
              <a:gd name="T101" fmla="*/ 2147483646 h 853"/>
              <a:gd name="T102" fmla="*/ 2147483646 w 852"/>
              <a:gd name="T103" fmla="*/ 2147483646 h 853"/>
              <a:gd name="T104" fmla="*/ 2147483646 w 852"/>
              <a:gd name="T105" fmla="*/ 2147483646 h 853"/>
              <a:gd name="T106" fmla="*/ 2147483646 w 852"/>
              <a:gd name="T107" fmla="*/ 2147483646 h 853"/>
              <a:gd name="T108" fmla="*/ 2147483646 w 852"/>
              <a:gd name="T109" fmla="*/ 0 h 853"/>
              <a:gd name="T110" fmla="*/ 2147483646 w 852"/>
              <a:gd name="T111" fmla="*/ 0 h 853"/>
              <a:gd name="T112" fmla="*/ 2147483646 w 852"/>
              <a:gd name="T113" fmla="*/ 0 h 853"/>
              <a:gd name="T114" fmla="*/ 2147483646 w 852"/>
              <a:gd name="T115" fmla="*/ 0 h 853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852"/>
              <a:gd name="T175" fmla="*/ 0 h 853"/>
              <a:gd name="T176" fmla="*/ 852 w 852"/>
              <a:gd name="T177" fmla="*/ 853 h 853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852" h="853">
                <a:moveTo>
                  <a:pt x="426" y="0"/>
                </a:moveTo>
                <a:lnTo>
                  <a:pt x="398" y="0"/>
                </a:lnTo>
                <a:lnTo>
                  <a:pt x="372" y="0"/>
                </a:lnTo>
                <a:lnTo>
                  <a:pt x="347" y="0"/>
                </a:lnTo>
                <a:lnTo>
                  <a:pt x="324" y="0"/>
                </a:lnTo>
                <a:lnTo>
                  <a:pt x="303" y="0"/>
                </a:lnTo>
                <a:lnTo>
                  <a:pt x="282" y="0"/>
                </a:lnTo>
                <a:lnTo>
                  <a:pt x="264" y="0"/>
                </a:lnTo>
                <a:lnTo>
                  <a:pt x="246" y="0"/>
                </a:lnTo>
                <a:lnTo>
                  <a:pt x="231" y="0"/>
                </a:lnTo>
                <a:lnTo>
                  <a:pt x="216" y="0"/>
                </a:lnTo>
                <a:lnTo>
                  <a:pt x="203" y="0"/>
                </a:lnTo>
                <a:lnTo>
                  <a:pt x="190" y="0"/>
                </a:lnTo>
                <a:lnTo>
                  <a:pt x="179" y="0"/>
                </a:lnTo>
                <a:lnTo>
                  <a:pt x="168" y="0"/>
                </a:lnTo>
                <a:lnTo>
                  <a:pt x="160" y="0"/>
                </a:lnTo>
                <a:lnTo>
                  <a:pt x="150" y="0"/>
                </a:lnTo>
                <a:lnTo>
                  <a:pt x="143" y="0"/>
                </a:lnTo>
                <a:lnTo>
                  <a:pt x="136" y="0"/>
                </a:lnTo>
                <a:lnTo>
                  <a:pt x="130" y="0"/>
                </a:lnTo>
                <a:lnTo>
                  <a:pt x="124" y="0"/>
                </a:lnTo>
                <a:lnTo>
                  <a:pt x="119" y="0"/>
                </a:lnTo>
                <a:lnTo>
                  <a:pt x="114" y="0"/>
                </a:lnTo>
                <a:lnTo>
                  <a:pt x="109" y="0"/>
                </a:lnTo>
                <a:lnTo>
                  <a:pt x="106" y="0"/>
                </a:lnTo>
                <a:lnTo>
                  <a:pt x="102" y="0"/>
                </a:lnTo>
                <a:lnTo>
                  <a:pt x="98" y="0"/>
                </a:lnTo>
                <a:lnTo>
                  <a:pt x="95" y="0"/>
                </a:lnTo>
                <a:lnTo>
                  <a:pt x="91" y="0"/>
                </a:lnTo>
                <a:lnTo>
                  <a:pt x="89" y="0"/>
                </a:lnTo>
                <a:lnTo>
                  <a:pt x="85" y="0"/>
                </a:lnTo>
                <a:lnTo>
                  <a:pt x="81" y="0"/>
                </a:lnTo>
                <a:lnTo>
                  <a:pt x="78" y="0"/>
                </a:lnTo>
                <a:lnTo>
                  <a:pt x="74" y="0"/>
                </a:lnTo>
                <a:lnTo>
                  <a:pt x="71" y="0"/>
                </a:lnTo>
                <a:lnTo>
                  <a:pt x="68" y="0"/>
                </a:lnTo>
                <a:lnTo>
                  <a:pt x="65" y="0"/>
                </a:lnTo>
                <a:lnTo>
                  <a:pt x="62" y="0"/>
                </a:lnTo>
                <a:lnTo>
                  <a:pt x="60" y="0"/>
                </a:lnTo>
                <a:lnTo>
                  <a:pt x="57" y="2"/>
                </a:lnTo>
                <a:lnTo>
                  <a:pt x="55" y="2"/>
                </a:lnTo>
                <a:lnTo>
                  <a:pt x="53" y="2"/>
                </a:lnTo>
                <a:lnTo>
                  <a:pt x="51" y="2"/>
                </a:lnTo>
                <a:lnTo>
                  <a:pt x="49" y="3"/>
                </a:lnTo>
                <a:lnTo>
                  <a:pt x="48" y="3"/>
                </a:lnTo>
                <a:lnTo>
                  <a:pt x="45" y="4"/>
                </a:lnTo>
                <a:lnTo>
                  <a:pt x="44" y="4"/>
                </a:lnTo>
                <a:lnTo>
                  <a:pt x="43" y="5"/>
                </a:lnTo>
                <a:lnTo>
                  <a:pt x="42" y="6"/>
                </a:lnTo>
                <a:lnTo>
                  <a:pt x="41" y="8"/>
                </a:lnTo>
                <a:lnTo>
                  <a:pt x="39" y="9"/>
                </a:lnTo>
                <a:lnTo>
                  <a:pt x="38" y="10"/>
                </a:lnTo>
                <a:lnTo>
                  <a:pt x="36" y="11"/>
                </a:lnTo>
                <a:lnTo>
                  <a:pt x="35" y="12"/>
                </a:lnTo>
                <a:lnTo>
                  <a:pt x="33" y="15"/>
                </a:lnTo>
                <a:lnTo>
                  <a:pt x="32" y="16"/>
                </a:lnTo>
                <a:lnTo>
                  <a:pt x="31" y="18"/>
                </a:lnTo>
                <a:lnTo>
                  <a:pt x="30" y="21"/>
                </a:lnTo>
                <a:lnTo>
                  <a:pt x="29" y="23"/>
                </a:lnTo>
                <a:lnTo>
                  <a:pt x="27" y="27"/>
                </a:lnTo>
                <a:lnTo>
                  <a:pt x="26" y="29"/>
                </a:lnTo>
                <a:lnTo>
                  <a:pt x="25" y="33"/>
                </a:lnTo>
                <a:lnTo>
                  <a:pt x="24" y="36"/>
                </a:lnTo>
                <a:lnTo>
                  <a:pt x="21" y="40"/>
                </a:lnTo>
                <a:lnTo>
                  <a:pt x="20" y="44"/>
                </a:lnTo>
                <a:lnTo>
                  <a:pt x="18" y="47"/>
                </a:lnTo>
                <a:lnTo>
                  <a:pt x="17" y="51"/>
                </a:lnTo>
                <a:lnTo>
                  <a:pt x="15" y="54"/>
                </a:lnTo>
                <a:lnTo>
                  <a:pt x="13" y="58"/>
                </a:lnTo>
                <a:lnTo>
                  <a:pt x="12" y="60"/>
                </a:lnTo>
                <a:lnTo>
                  <a:pt x="11" y="64"/>
                </a:lnTo>
                <a:lnTo>
                  <a:pt x="9" y="67"/>
                </a:lnTo>
                <a:lnTo>
                  <a:pt x="8" y="69"/>
                </a:lnTo>
                <a:lnTo>
                  <a:pt x="8" y="73"/>
                </a:lnTo>
                <a:lnTo>
                  <a:pt x="7" y="75"/>
                </a:lnTo>
                <a:lnTo>
                  <a:pt x="6" y="77"/>
                </a:lnTo>
                <a:lnTo>
                  <a:pt x="5" y="80"/>
                </a:lnTo>
                <a:lnTo>
                  <a:pt x="5" y="83"/>
                </a:lnTo>
                <a:lnTo>
                  <a:pt x="3" y="86"/>
                </a:lnTo>
                <a:lnTo>
                  <a:pt x="3" y="88"/>
                </a:lnTo>
                <a:lnTo>
                  <a:pt x="3" y="92"/>
                </a:lnTo>
                <a:lnTo>
                  <a:pt x="2" y="94"/>
                </a:lnTo>
                <a:lnTo>
                  <a:pt x="2" y="98"/>
                </a:lnTo>
                <a:lnTo>
                  <a:pt x="2" y="101"/>
                </a:lnTo>
                <a:lnTo>
                  <a:pt x="1" y="105"/>
                </a:lnTo>
                <a:lnTo>
                  <a:pt x="1" y="109"/>
                </a:lnTo>
                <a:lnTo>
                  <a:pt x="1" y="112"/>
                </a:lnTo>
                <a:lnTo>
                  <a:pt x="1" y="117"/>
                </a:lnTo>
                <a:lnTo>
                  <a:pt x="1" y="122"/>
                </a:lnTo>
                <a:lnTo>
                  <a:pt x="1" y="127"/>
                </a:lnTo>
                <a:lnTo>
                  <a:pt x="1" y="131"/>
                </a:lnTo>
                <a:lnTo>
                  <a:pt x="1" y="137"/>
                </a:lnTo>
                <a:lnTo>
                  <a:pt x="1" y="143"/>
                </a:lnTo>
                <a:lnTo>
                  <a:pt x="1" y="149"/>
                </a:lnTo>
                <a:lnTo>
                  <a:pt x="0" y="157"/>
                </a:lnTo>
                <a:lnTo>
                  <a:pt x="0" y="164"/>
                </a:lnTo>
                <a:lnTo>
                  <a:pt x="0" y="171"/>
                </a:lnTo>
                <a:lnTo>
                  <a:pt x="0" y="178"/>
                </a:lnTo>
                <a:lnTo>
                  <a:pt x="0" y="187"/>
                </a:lnTo>
                <a:lnTo>
                  <a:pt x="0" y="193"/>
                </a:lnTo>
                <a:lnTo>
                  <a:pt x="0" y="200"/>
                </a:lnTo>
                <a:lnTo>
                  <a:pt x="0" y="206"/>
                </a:lnTo>
                <a:lnTo>
                  <a:pt x="0" y="212"/>
                </a:lnTo>
                <a:lnTo>
                  <a:pt x="0" y="218"/>
                </a:lnTo>
                <a:lnTo>
                  <a:pt x="0" y="223"/>
                </a:lnTo>
                <a:lnTo>
                  <a:pt x="0" y="229"/>
                </a:lnTo>
                <a:lnTo>
                  <a:pt x="0" y="234"/>
                </a:lnTo>
                <a:lnTo>
                  <a:pt x="0" y="240"/>
                </a:lnTo>
                <a:lnTo>
                  <a:pt x="0" y="244"/>
                </a:lnTo>
                <a:lnTo>
                  <a:pt x="0" y="250"/>
                </a:lnTo>
                <a:lnTo>
                  <a:pt x="0" y="255"/>
                </a:lnTo>
                <a:lnTo>
                  <a:pt x="0" y="261"/>
                </a:lnTo>
                <a:lnTo>
                  <a:pt x="0" y="267"/>
                </a:lnTo>
                <a:lnTo>
                  <a:pt x="0" y="273"/>
                </a:lnTo>
                <a:lnTo>
                  <a:pt x="0" y="279"/>
                </a:lnTo>
                <a:lnTo>
                  <a:pt x="0" y="287"/>
                </a:lnTo>
                <a:lnTo>
                  <a:pt x="0" y="294"/>
                </a:lnTo>
                <a:lnTo>
                  <a:pt x="0" y="301"/>
                </a:lnTo>
                <a:lnTo>
                  <a:pt x="0" y="309"/>
                </a:lnTo>
                <a:lnTo>
                  <a:pt x="0" y="318"/>
                </a:lnTo>
                <a:lnTo>
                  <a:pt x="0" y="327"/>
                </a:lnTo>
                <a:lnTo>
                  <a:pt x="0" y="337"/>
                </a:lnTo>
                <a:lnTo>
                  <a:pt x="0" y="347"/>
                </a:lnTo>
                <a:lnTo>
                  <a:pt x="0" y="359"/>
                </a:lnTo>
                <a:lnTo>
                  <a:pt x="0" y="371"/>
                </a:lnTo>
                <a:lnTo>
                  <a:pt x="0" y="383"/>
                </a:lnTo>
                <a:lnTo>
                  <a:pt x="0" y="397"/>
                </a:lnTo>
                <a:lnTo>
                  <a:pt x="0" y="412"/>
                </a:lnTo>
                <a:lnTo>
                  <a:pt x="0" y="427"/>
                </a:lnTo>
                <a:lnTo>
                  <a:pt x="0" y="443"/>
                </a:lnTo>
                <a:lnTo>
                  <a:pt x="0" y="457"/>
                </a:lnTo>
                <a:lnTo>
                  <a:pt x="0" y="470"/>
                </a:lnTo>
                <a:lnTo>
                  <a:pt x="0" y="484"/>
                </a:lnTo>
                <a:lnTo>
                  <a:pt x="0" y="496"/>
                </a:lnTo>
                <a:lnTo>
                  <a:pt x="0" y="507"/>
                </a:lnTo>
                <a:lnTo>
                  <a:pt x="0" y="517"/>
                </a:lnTo>
                <a:lnTo>
                  <a:pt x="0" y="527"/>
                </a:lnTo>
                <a:lnTo>
                  <a:pt x="0" y="535"/>
                </a:lnTo>
                <a:lnTo>
                  <a:pt x="0" y="545"/>
                </a:lnTo>
                <a:lnTo>
                  <a:pt x="0" y="552"/>
                </a:lnTo>
                <a:lnTo>
                  <a:pt x="0" y="561"/>
                </a:lnTo>
                <a:lnTo>
                  <a:pt x="0" y="568"/>
                </a:lnTo>
                <a:lnTo>
                  <a:pt x="0" y="574"/>
                </a:lnTo>
                <a:lnTo>
                  <a:pt x="0" y="580"/>
                </a:lnTo>
                <a:lnTo>
                  <a:pt x="0" y="587"/>
                </a:lnTo>
                <a:lnTo>
                  <a:pt x="0" y="592"/>
                </a:lnTo>
                <a:lnTo>
                  <a:pt x="0" y="598"/>
                </a:lnTo>
                <a:lnTo>
                  <a:pt x="0" y="604"/>
                </a:lnTo>
                <a:lnTo>
                  <a:pt x="0" y="609"/>
                </a:lnTo>
                <a:lnTo>
                  <a:pt x="0" y="615"/>
                </a:lnTo>
                <a:lnTo>
                  <a:pt x="0" y="620"/>
                </a:lnTo>
                <a:lnTo>
                  <a:pt x="0" y="626"/>
                </a:lnTo>
                <a:lnTo>
                  <a:pt x="0" y="630"/>
                </a:lnTo>
                <a:lnTo>
                  <a:pt x="0" y="636"/>
                </a:lnTo>
                <a:lnTo>
                  <a:pt x="0" y="641"/>
                </a:lnTo>
                <a:lnTo>
                  <a:pt x="0" y="647"/>
                </a:lnTo>
                <a:lnTo>
                  <a:pt x="0" y="654"/>
                </a:lnTo>
                <a:lnTo>
                  <a:pt x="0" y="660"/>
                </a:lnTo>
                <a:lnTo>
                  <a:pt x="0" y="668"/>
                </a:lnTo>
                <a:lnTo>
                  <a:pt x="0" y="675"/>
                </a:lnTo>
                <a:lnTo>
                  <a:pt x="0" y="682"/>
                </a:lnTo>
                <a:lnTo>
                  <a:pt x="0" y="690"/>
                </a:lnTo>
                <a:lnTo>
                  <a:pt x="0" y="698"/>
                </a:lnTo>
                <a:lnTo>
                  <a:pt x="1" y="704"/>
                </a:lnTo>
                <a:lnTo>
                  <a:pt x="1" y="711"/>
                </a:lnTo>
                <a:lnTo>
                  <a:pt x="1" y="717"/>
                </a:lnTo>
                <a:lnTo>
                  <a:pt x="1" y="722"/>
                </a:lnTo>
                <a:lnTo>
                  <a:pt x="1" y="728"/>
                </a:lnTo>
                <a:lnTo>
                  <a:pt x="1" y="733"/>
                </a:lnTo>
                <a:lnTo>
                  <a:pt x="1" y="737"/>
                </a:lnTo>
                <a:lnTo>
                  <a:pt x="1" y="741"/>
                </a:lnTo>
                <a:lnTo>
                  <a:pt x="1" y="745"/>
                </a:lnTo>
                <a:lnTo>
                  <a:pt x="1" y="749"/>
                </a:lnTo>
                <a:lnTo>
                  <a:pt x="2" y="753"/>
                </a:lnTo>
                <a:lnTo>
                  <a:pt x="2" y="755"/>
                </a:lnTo>
                <a:lnTo>
                  <a:pt x="2" y="759"/>
                </a:lnTo>
                <a:lnTo>
                  <a:pt x="3" y="763"/>
                </a:lnTo>
                <a:lnTo>
                  <a:pt x="3" y="765"/>
                </a:lnTo>
                <a:lnTo>
                  <a:pt x="3" y="767"/>
                </a:lnTo>
                <a:lnTo>
                  <a:pt x="5" y="771"/>
                </a:lnTo>
                <a:lnTo>
                  <a:pt x="5" y="773"/>
                </a:lnTo>
                <a:lnTo>
                  <a:pt x="6" y="776"/>
                </a:lnTo>
                <a:lnTo>
                  <a:pt x="7" y="778"/>
                </a:lnTo>
                <a:lnTo>
                  <a:pt x="8" y="782"/>
                </a:lnTo>
                <a:lnTo>
                  <a:pt x="8" y="784"/>
                </a:lnTo>
                <a:lnTo>
                  <a:pt x="9" y="787"/>
                </a:lnTo>
                <a:lnTo>
                  <a:pt x="11" y="790"/>
                </a:lnTo>
                <a:lnTo>
                  <a:pt x="12" y="793"/>
                </a:lnTo>
                <a:lnTo>
                  <a:pt x="13" y="796"/>
                </a:lnTo>
                <a:lnTo>
                  <a:pt x="15" y="799"/>
                </a:lnTo>
                <a:lnTo>
                  <a:pt x="17" y="802"/>
                </a:lnTo>
                <a:lnTo>
                  <a:pt x="18" y="806"/>
                </a:lnTo>
                <a:lnTo>
                  <a:pt x="20" y="811"/>
                </a:lnTo>
                <a:lnTo>
                  <a:pt x="21" y="814"/>
                </a:lnTo>
                <a:lnTo>
                  <a:pt x="24" y="818"/>
                </a:lnTo>
                <a:lnTo>
                  <a:pt x="25" y="821"/>
                </a:lnTo>
                <a:lnTo>
                  <a:pt x="26" y="824"/>
                </a:lnTo>
                <a:lnTo>
                  <a:pt x="27" y="827"/>
                </a:lnTo>
                <a:lnTo>
                  <a:pt x="29" y="830"/>
                </a:lnTo>
                <a:lnTo>
                  <a:pt x="30" y="832"/>
                </a:lnTo>
                <a:lnTo>
                  <a:pt x="31" y="835"/>
                </a:lnTo>
                <a:lnTo>
                  <a:pt x="32" y="837"/>
                </a:lnTo>
                <a:lnTo>
                  <a:pt x="33" y="840"/>
                </a:lnTo>
                <a:lnTo>
                  <a:pt x="35" y="841"/>
                </a:lnTo>
                <a:lnTo>
                  <a:pt x="36" y="842"/>
                </a:lnTo>
                <a:lnTo>
                  <a:pt x="38" y="844"/>
                </a:lnTo>
                <a:lnTo>
                  <a:pt x="39" y="846"/>
                </a:lnTo>
                <a:lnTo>
                  <a:pt x="41" y="847"/>
                </a:lnTo>
                <a:lnTo>
                  <a:pt x="42" y="848"/>
                </a:lnTo>
                <a:lnTo>
                  <a:pt x="43" y="848"/>
                </a:lnTo>
                <a:lnTo>
                  <a:pt x="44" y="849"/>
                </a:lnTo>
                <a:lnTo>
                  <a:pt x="45" y="850"/>
                </a:lnTo>
                <a:lnTo>
                  <a:pt x="48" y="850"/>
                </a:lnTo>
                <a:lnTo>
                  <a:pt x="49" y="852"/>
                </a:lnTo>
                <a:lnTo>
                  <a:pt x="51" y="852"/>
                </a:lnTo>
                <a:lnTo>
                  <a:pt x="53" y="852"/>
                </a:lnTo>
                <a:lnTo>
                  <a:pt x="55" y="852"/>
                </a:lnTo>
                <a:lnTo>
                  <a:pt x="57" y="853"/>
                </a:lnTo>
                <a:lnTo>
                  <a:pt x="60" y="853"/>
                </a:lnTo>
                <a:lnTo>
                  <a:pt x="62" y="853"/>
                </a:lnTo>
                <a:lnTo>
                  <a:pt x="65" y="853"/>
                </a:lnTo>
                <a:lnTo>
                  <a:pt x="68" y="853"/>
                </a:lnTo>
                <a:lnTo>
                  <a:pt x="71" y="853"/>
                </a:lnTo>
                <a:lnTo>
                  <a:pt x="74" y="853"/>
                </a:lnTo>
                <a:lnTo>
                  <a:pt x="78" y="853"/>
                </a:lnTo>
                <a:lnTo>
                  <a:pt x="81" y="853"/>
                </a:lnTo>
                <a:lnTo>
                  <a:pt x="85" y="853"/>
                </a:lnTo>
                <a:lnTo>
                  <a:pt x="89" y="853"/>
                </a:lnTo>
                <a:lnTo>
                  <a:pt x="91" y="853"/>
                </a:lnTo>
                <a:lnTo>
                  <a:pt x="95" y="853"/>
                </a:lnTo>
                <a:lnTo>
                  <a:pt x="98" y="853"/>
                </a:lnTo>
                <a:lnTo>
                  <a:pt x="102" y="853"/>
                </a:lnTo>
                <a:lnTo>
                  <a:pt x="106" y="853"/>
                </a:lnTo>
                <a:lnTo>
                  <a:pt x="109" y="853"/>
                </a:lnTo>
                <a:lnTo>
                  <a:pt x="114" y="853"/>
                </a:lnTo>
                <a:lnTo>
                  <a:pt x="119" y="853"/>
                </a:lnTo>
                <a:lnTo>
                  <a:pt x="124" y="853"/>
                </a:lnTo>
                <a:lnTo>
                  <a:pt x="130" y="853"/>
                </a:lnTo>
                <a:lnTo>
                  <a:pt x="136" y="853"/>
                </a:lnTo>
                <a:lnTo>
                  <a:pt x="143" y="853"/>
                </a:lnTo>
                <a:lnTo>
                  <a:pt x="150" y="853"/>
                </a:lnTo>
                <a:lnTo>
                  <a:pt x="160" y="853"/>
                </a:lnTo>
                <a:lnTo>
                  <a:pt x="168" y="853"/>
                </a:lnTo>
                <a:lnTo>
                  <a:pt x="179" y="853"/>
                </a:lnTo>
                <a:lnTo>
                  <a:pt x="190" y="853"/>
                </a:lnTo>
                <a:lnTo>
                  <a:pt x="203" y="853"/>
                </a:lnTo>
                <a:lnTo>
                  <a:pt x="216" y="853"/>
                </a:lnTo>
                <a:lnTo>
                  <a:pt x="231" y="853"/>
                </a:lnTo>
                <a:lnTo>
                  <a:pt x="246" y="853"/>
                </a:lnTo>
                <a:lnTo>
                  <a:pt x="264" y="853"/>
                </a:lnTo>
                <a:lnTo>
                  <a:pt x="282" y="853"/>
                </a:lnTo>
                <a:lnTo>
                  <a:pt x="303" y="853"/>
                </a:lnTo>
                <a:lnTo>
                  <a:pt x="324" y="853"/>
                </a:lnTo>
                <a:lnTo>
                  <a:pt x="347" y="853"/>
                </a:lnTo>
                <a:lnTo>
                  <a:pt x="372" y="853"/>
                </a:lnTo>
                <a:lnTo>
                  <a:pt x="398" y="853"/>
                </a:lnTo>
                <a:lnTo>
                  <a:pt x="426" y="853"/>
                </a:lnTo>
                <a:lnTo>
                  <a:pt x="454" y="853"/>
                </a:lnTo>
                <a:lnTo>
                  <a:pt x="481" y="853"/>
                </a:lnTo>
                <a:lnTo>
                  <a:pt x="506" y="853"/>
                </a:lnTo>
                <a:lnTo>
                  <a:pt x="529" y="853"/>
                </a:lnTo>
                <a:lnTo>
                  <a:pt x="550" y="853"/>
                </a:lnTo>
                <a:lnTo>
                  <a:pt x="571" y="853"/>
                </a:lnTo>
                <a:lnTo>
                  <a:pt x="589" y="853"/>
                </a:lnTo>
                <a:lnTo>
                  <a:pt x="606" y="853"/>
                </a:lnTo>
                <a:lnTo>
                  <a:pt x="622" y="853"/>
                </a:lnTo>
                <a:lnTo>
                  <a:pt x="637" y="853"/>
                </a:lnTo>
                <a:lnTo>
                  <a:pt x="650" y="853"/>
                </a:lnTo>
                <a:lnTo>
                  <a:pt x="662" y="853"/>
                </a:lnTo>
                <a:lnTo>
                  <a:pt x="674" y="853"/>
                </a:lnTo>
                <a:lnTo>
                  <a:pt x="684" y="853"/>
                </a:lnTo>
                <a:lnTo>
                  <a:pt x="693" y="853"/>
                </a:lnTo>
                <a:lnTo>
                  <a:pt x="702" y="853"/>
                </a:lnTo>
                <a:lnTo>
                  <a:pt x="710" y="853"/>
                </a:lnTo>
                <a:lnTo>
                  <a:pt x="717" y="853"/>
                </a:lnTo>
                <a:lnTo>
                  <a:pt x="723" y="853"/>
                </a:lnTo>
                <a:lnTo>
                  <a:pt x="729" y="853"/>
                </a:lnTo>
                <a:lnTo>
                  <a:pt x="734" y="853"/>
                </a:lnTo>
                <a:lnTo>
                  <a:pt x="739" y="853"/>
                </a:lnTo>
                <a:lnTo>
                  <a:pt x="744" y="853"/>
                </a:lnTo>
                <a:lnTo>
                  <a:pt x="747" y="853"/>
                </a:lnTo>
                <a:lnTo>
                  <a:pt x="751" y="853"/>
                </a:lnTo>
                <a:lnTo>
                  <a:pt x="755" y="853"/>
                </a:lnTo>
                <a:lnTo>
                  <a:pt x="758" y="853"/>
                </a:lnTo>
                <a:lnTo>
                  <a:pt x="762" y="853"/>
                </a:lnTo>
                <a:lnTo>
                  <a:pt x="764" y="853"/>
                </a:lnTo>
                <a:lnTo>
                  <a:pt x="768" y="853"/>
                </a:lnTo>
                <a:lnTo>
                  <a:pt x="772" y="853"/>
                </a:lnTo>
                <a:lnTo>
                  <a:pt x="775" y="853"/>
                </a:lnTo>
                <a:lnTo>
                  <a:pt x="779" y="853"/>
                </a:lnTo>
                <a:lnTo>
                  <a:pt x="782" y="853"/>
                </a:lnTo>
                <a:lnTo>
                  <a:pt x="785" y="853"/>
                </a:lnTo>
                <a:lnTo>
                  <a:pt x="788" y="853"/>
                </a:lnTo>
                <a:lnTo>
                  <a:pt x="791" y="853"/>
                </a:lnTo>
                <a:lnTo>
                  <a:pt x="793" y="853"/>
                </a:lnTo>
                <a:lnTo>
                  <a:pt x="796" y="853"/>
                </a:lnTo>
                <a:lnTo>
                  <a:pt x="798" y="852"/>
                </a:lnTo>
                <a:lnTo>
                  <a:pt x="799" y="852"/>
                </a:lnTo>
                <a:lnTo>
                  <a:pt x="802" y="852"/>
                </a:lnTo>
                <a:lnTo>
                  <a:pt x="804" y="852"/>
                </a:lnTo>
                <a:lnTo>
                  <a:pt x="805" y="850"/>
                </a:lnTo>
                <a:lnTo>
                  <a:pt x="806" y="850"/>
                </a:lnTo>
                <a:lnTo>
                  <a:pt x="809" y="849"/>
                </a:lnTo>
                <a:lnTo>
                  <a:pt x="810" y="848"/>
                </a:lnTo>
                <a:lnTo>
                  <a:pt x="811" y="848"/>
                </a:lnTo>
                <a:lnTo>
                  <a:pt x="812" y="847"/>
                </a:lnTo>
                <a:lnTo>
                  <a:pt x="814" y="846"/>
                </a:lnTo>
                <a:lnTo>
                  <a:pt x="815" y="844"/>
                </a:lnTo>
                <a:lnTo>
                  <a:pt x="816" y="842"/>
                </a:lnTo>
                <a:lnTo>
                  <a:pt x="817" y="841"/>
                </a:lnTo>
                <a:lnTo>
                  <a:pt x="818" y="840"/>
                </a:lnTo>
                <a:lnTo>
                  <a:pt x="820" y="837"/>
                </a:lnTo>
                <a:lnTo>
                  <a:pt x="821" y="835"/>
                </a:lnTo>
                <a:lnTo>
                  <a:pt x="822" y="832"/>
                </a:lnTo>
                <a:lnTo>
                  <a:pt x="823" y="830"/>
                </a:lnTo>
                <a:lnTo>
                  <a:pt x="826" y="827"/>
                </a:lnTo>
                <a:lnTo>
                  <a:pt x="827" y="824"/>
                </a:lnTo>
                <a:lnTo>
                  <a:pt x="828" y="821"/>
                </a:lnTo>
                <a:lnTo>
                  <a:pt x="829" y="818"/>
                </a:lnTo>
                <a:lnTo>
                  <a:pt x="832" y="814"/>
                </a:lnTo>
                <a:lnTo>
                  <a:pt x="833" y="811"/>
                </a:lnTo>
                <a:lnTo>
                  <a:pt x="835" y="806"/>
                </a:lnTo>
                <a:lnTo>
                  <a:pt x="836" y="802"/>
                </a:lnTo>
                <a:lnTo>
                  <a:pt x="838" y="799"/>
                </a:lnTo>
                <a:lnTo>
                  <a:pt x="839" y="796"/>
                </a:lnTo>
                <a:lnTo>
                  <a:pt x="841" y="793"/>
                </a:lnTo>
                <a:lnTo>
                  <a:pt x="842" y="790"/>
                </a:lnTo>
                <a:lnTo>
                  <a:pt x="844" y="787"/>
                </a:lnTo>
                <a:lnTo>
                  <a:pt x="844" y="784"/>
                </a:lnTo>
                <a:lnTo>
                  <a:pt x="845" y="782"/>
                </a:lnTo>
                <a:lnTo>
                  <a:pt x="846" y="778"/>
                </a:lnTo>
                <a:lnTo>
                  <a:pt x="847" y="776"/>
                </a:lnTo>
                <a:lnTo>
                  <a:pt x="847" y="773"/>
                </a:lnTo>
                <a:lnTo>
                  <a:pt x="848" y="771"/>
                </a:lnTo>
                <a:lnTo>
                  <a:pt x="848" y="767"/>
                </a:lnTo>
                <a:lnTo>
                  <a:pt x="850" y="765"/>
                </a:lnTo>
                <a:lnTo>
                  <a:pt x="850" y="763"/>
                </a:lnTo>
                <a:lnTo>
                  <a:pt x="851" y="759"/>
                </a:lnTo>
                <a:lnTo>
                  <a:pt x="851" y="755"/>
                </a:lnTo>
                <a:lnTo>
                  <a:pt x="851" y="753"/>
                </a:lnTo>
                <a:lnTo>
                  <a:pt x="851" y="749"/>
                </a:lnTo>
                <a:lnTo>
                  <a:pt x="852" y="745"/>
                </a:lnTo>
                <a:lnTo>
                  <a:pt x="852" y="741"/>
                </a:lnTo>
                <a:lnTo>
                  <a:pt x="852" y="737"/>
                </a:lnTo>
                <a:lnTo>
                  <a:pt x="852" y="733"/>
                </a:lnTo>
                <a:lnTo>
                  <a:pt x="852" y="728"/>
                </a:lnTo>
                <a:lnTo>
                  <a:pt x="852" y="722"/>
                </a:lnTo>
                <a:lnTo>
                  <a:pt x="852" y="717"/>
                </a:lnTo>
                <a:lnTo>
                  <a:pt x="852" y="711"/>
                </a:lnTo>
                <a:lnTo>
                  <a:pt x="852" y="704"/>
                </a:lnTo>
                <a:lnTo>
                  <a:pt x="852" y="698"/>
                </a:lnTo>
                <a:lnTo>
                  <a:pt x="852" y="690"/>
                </a:lnTo>
                <a:lnTo>
                  <a:pt x="852" y="682"/>
                </a:lnTo>
                <a:lnTo>
                  <a:pt x="852" y="675"/>
                </a:lnTo>
                <a:lnTo>
                  <a:pt x="852" y="668"/>
                </a:lnTo>
                <a:lnTo>
                  <a:pt x="852" y="660"/>
                </a:lnTo>
                <a:lnTo>
                  <a:pt x="852" y="654"/>
                </a:lnTo>
                <a:lnTo>
                  <a:pt x="852" y="647"/>
                </a:lnTo>
                <a:lnTo>
                  <a:pt x="852" y="641"/>
                </a:lnTo>
                <a:lnTo>
                  <a:pt x="852" y="636"/>
                </a:lnTo>
                <a:lnTo>
                  <a:pt x="852" y="630"/>
                </a:lnTo>
                <a:lnTo>
                  <a:pt x="852" y="626"/>
                </a:lnTo>
                <a:lnTo>
                  <a:pt x="852" y="620"/>
                </a:lnTo>
                <a:lnTo>
                  <a:pt x="852" y="615"/>
                </a:lnTo>
                <a:lnTo>
                  <a:pt x="852" y="609"/>
                </a:lnTo>
                <a:lnTo>
                  <a:pt x="852" y="604"/>
                </a:lnTo>
                <a:lnTo>
                  <a:pt x="852" y="598"/>
                </a:lnTo>
                <a:lnTo>
                  <a:pt x="852" y="592"/>
                </a:lnTo>
                <a:lnTo>
                  <a:pt x="852" y="587"/>
                </a:lnTo>
                <a:lnTo>
                  <a:pt x="852" y="580"/>
                </a:lnTo>
                <a:lnTo>
                  <a:pt x="852" y="574"/>
                </a:lnTo>
                <a:lnTo>
                  <a:pt x="852" y="568"/>
                </a:lnTo>
                <a:lnTo>
                  <a:pt x="852" y="561"/>
                </a:lnTo>
                <a:lnTo>
                  <a:pt x="852" y="552"/>
                </a:lnTo>
                <a:lnTo>
                  <a:pt x="852" y="545"/>
                </a:lnTo>
                <a:lnTo>
                  <a:pt x="852" y="535"/>
                </a:lnTo>
                <a:lnTo>
                  <a:pt x="852" y="527"/>
                </a:lnTo>
                <a:lnTo>
                  <a:pt x="852" y="517"/>
                </a:lnTo>
                <a:lnTo>
                  <a:pt x="852" y="507"/>
                </a:lnTo>
                <a:lnTo>
                  <a:pt x="852" y="496"/>
                </a:lnTo>
                <a:lnTo>
                  <a:pt x="852" y="484"/>
                </a:lnTo>
                <a:lnTo>
                  <a:pt x="852" y="470"/>
                </a:lnTo>
                <a:lnTo>
                  <a:pt x="852" y="457"/>
                </a:lnTo>
                <a:lnTo>
                  <a:pt x="852" y="443"/>
                </a:lnTo>
                <a:lnTo>
                  <a:pt x="852" y="427"/>
                </a:lnTo>
                <a:lnTo>
                  <a:pt x="852" y="412"/>
                </a:lnTo>
                <a:lnTo>
                  <a:pt x="852" y="397"/>
                </a:lnTo>
                <a:lnTo>
                  <a:pt x="852" y="383"/>
                </a:lnTo>
                <a:lnTo>
                  <a:pt x="852" y="371"/>
                </a:lnTo>
                <a:lnTo>
                  <a:pt x="852" y="359"/>
                </a:lnTo>
                <a:lnTo>
                  <a:pt x="852" y="347"/>
                </a:lnTo>
                <a:lnTo>
                  <a:pt x="852" y="337"/>
                </a:lnTo>
                <a:lnTo>
                  <a:pt x="852" y="327"/>
                </a:lnTo>
                <a:lnTo>
                  <a:pt x="852" y="318"/>
                </a:lnTo>
                <a:lnTo>
                  <a:pt x="852" y="309"/>
                </a:lnTo>
                <a:lnTo>
                  <a:pt x="852" y="301"/>
                </a:lnTo>
                <a:lnTo>
                  <a:pt x="852" y="294"/>
                </a:lnTo>
                <a:lnTo>
                  <a:pt x="852" y="287"/>
                </a:lnTo>
                <a:lnTo>
                  <a:pt x="852" y="279"/>
                </a:lnTo>
                <a:lnTo>
                  <a:pt x="852" y="273"/>
                </a:lnTo>
                <a:lnTo>
                  <a:pt x="852" y="267"/>
                </a:lnTo>
                <a:lnTo>
                  <a:pt x="852" y="261"/>
                </a:lnTo>
                <a:lnTo>
                  <a:pt x="852" y="255"/>
                </a:lnTo>
                <a:lnTo>
                  <a:pt x="852" y="250"/>
                </a:lnTo>
                <a:lnTo>
                  <a:pt x="852" y="244"/>
                </a:lnTo>
                <a:lnTo>
                  <a:pt x="852" y="240"/>
                </a:lnTo>
                <a:lnTo>
                  <a:pt x="852" y="234"/>
                </a:lnTo>
                <a:lnTo>
                  <a:pt x="852" y="229"/>
                </a:lnTo>
                <a:lnTo>
                  <a:pt x="852" y="223"/>
                </a:lnTo>
                <a:lnTo>
                  <a:pt x="852" y="218"/>
                </a:lnTo>
                <a:lnTo>
                  <a:pt x="852" y="212"/>
                </a:lnTo>
                <a:lnTo>
                  <a:pt x="852" y="206"/>
                </a:lnTo>
                <a:lnTo>
                  <a:pt x="852" y="200"/>
                </a:lnTo>
                <a:lnTo>
                  <a:pt x="852" y="193"/>
                </a:lnTo>
                <a:lnTo>
                  <a:pt x="852" y="187"/>
                </a:lnTo>
                <a:lnTo>
                  <a:pt x="852" y="178"/>
                </a:lnTo>
                <a:lnTo>
                  <a:pt x="852" y="171"/>
                </a:lnTo>
                <a:lnTo>
                  <a:pt x="852" y="164"/>
                </a:lnTo>
                <a:lnTo>
                  <a:pt x="852" y="157"/>
                </a:lnTo>
                <a:lnTo>
                  <a:pt x="852" y="149"/>
                </a:lnTo>
                <a:lnTo>
                  <a:pt x="852" y="143"/>
                </a:lnTo>
                <a:lnTo>
                  <a:pt x="852" y="137"/>
                </a:lnTo>
                <a:lnTo>
                  <a:pt x="852" y="131"/>
                </a:lnTo>
                <a:lnTo>
                  <a:pt x="852" y="127"/>
                </a:lnTo>
                <a:lnTo>
                  <a:pt x="852" y="122"/>
                </a:lnTo>
                <a:lnTo>
                  <a:pt x="852" y="117"/>
                </a:lnTo>
                <a:lnTo>
                  <a:pt x="852" y="112"/>
                </a:lnTo>
                <a:lnTo>
                  <a:pt x="852" y="109"/>
                </a:lnTo>
                <a:lnTo>
                  <a:pt x="851" y="105"/>
                </a:lnTo>
                <a:lnTo>
                  <a:pt x="851" y="101"/>
                </a:lnTo>
                <a:lnTo>
                  <a:pt x="851" y="98"/>
                </a:lnTo>
                <a:lnTo>
                  <a:pt x="851" y="94"/>
                </a:lnTo>
                <a:lnTo>
                  <a:pt x="850" y="92"/>
                </a:lnTo>
                <a:lnTo>
                  <a:pt x="850" y="88"/>
                </a:lnTo>
                <a:lnTo>
                  <a:pt x="848" y="86"/>
                </a:lnTo>
                <a:lnTo>
                  <a:pt x="848" y="83"/>
                </a:lnTo>
                <a:lnTo>
                  <a:pt x="847" y="80"/>
                </a:lnTo>
                <a:lnTo>
                  <a:pt x="847" y="77"/>
                </a:lnTo>
                <a:lnTo>
                  <a:pt x="846" y="75"/>
                </a:lnTo>
                <a:lnTo>
                  <a:pt x="845" y="73"/>
                </a:lnTo>
                <a:lnTo>
                  <a:pt x="844" y="69"/>
                </a:lnTo>
                <a:lnTo>
                  <a:pt x="844" y="67"/>
                </a:lnTo>
                <a:lnTo>
                  <a:pt x="842" y="64"/>
                </a:lnTo>
                <a:lnTo>
                  <a:pt x="841" y="60"/>
                </a:lnTo>
                <a:lnTo>
                  <a:pt x="839" y="58"/>
                </a:lnTo>
                <a:lnTo>
                  <a:pt x="838" y="54"/>
                </a:lnTo>
                <a:lnTo>
                  <a:pt x="836" y="51"/>
                </a:lnTo>
                <a:lnTo>
                  <a:pt x="835" y="47"/>
                </a:lnTo>
                <a:lnTo>
                  <a:pt x="833" y="44"/>
                </a:lnTo>
                <a:lnTo>
                  <a:pt x="832" y="40"/>
                </a:lnTo>
                <a:lnTo>
                  <a:pt x="829" y="36"/>
                </a:lnTo>
                <a:lnTo>
                  <a:pt x="828" y="33"/>
                </a:lnTo>
                <a:lnTo>
                  <a:pt x="827" y="29"/>
                </a:lnTo>
                <a:lnTo>
                  <a:pt x="826" y="27"/>
                </a:lnTo>
                <a:lnTo>
                  <a:pt x="823" y="23"/>
                </a:lnTo>
                <a:lnTo>
                  <a:pt x="822" y="21"/>
                </a:lnTo>
                <a:lnTo>
                  <a:pt x="821" y="18"/>
                </a:lnTo>
                <a:lnTo>
                  <a:pt x="820" y="16"/>
                </a:lnTo>
                <a:lnTo>
                  <a:pt x="818" y="15"/>
                </a:lnTo>
                <a:lnTo>
                  <a:pt x="817" y="12"/>
                </a:lnTo>
                <a:lnTo>
                  <a:pt x="816" y="11"/>
                </a:lnTo>
                <a:lnTo>
                  <a:pt x="815" y="10"/>
                </a:lnTo>
                <a:lnTo>
                  <a:pt x="814" y="9"/>
                </a:lnTo>
                <a:lnTo>
                  <a:pt x="812" y="8"/>
                </a:lnTo>
                <a:lnTo>
                  <a:pt x="811" y="6"/>
                </a:lnTo>
                <a:lnTo>
                  <a:pt x="810" y="5"/>
                </a:lnTo>
                <a:lnTo>
                  <a:pt x="809" y="4"/>
                </a:lnTo>
                <a:lnTo>
                  <a:pt x="806" y="4"/>
                </a:lnTo>
                <a:lnTo>
                  <a:pt x="805" y="3"/>
                </a:lnTo>
                <a:lnTo>
                  <a:pt x="804" y="3"/>
                </a:lnTo>
                <a:lnTo>
                  <a:pt x="802" y="2"/>
                </a:lnTo>
                <a:lnTo>
                  <a:pt x="799" y="2"/>
                </a:lnTo>
                <a:lnTo>
                  <a:pt x="798" y="2"/>
                </a:lnTo>
                <a:lnTo>
                  <a:pt x="796" y="2"/>
                </a:lnTo>
                <a:lnTo>
                  <a:pt x="793" y="0"/>
                </a:lnTo>
                <a:lnTo>
                  <a:pt x="791" y="0"/>
                </a:lnTo>
                <a:lnTo>
                  <a:pt x="788" y="0"/>
                </a:lnTo>
                <a:lnTo>
                  <a:pt x="785" y="0"/>
                </a:lnTo>
                <a:lnTo>
                  <a:pt x="782" y="0"/>
                </a:lnTo>
                <a:lnTo>
                  <a:pt x="779" y="0"/>
                </a:lnTo>
                <a:lnTo>
                  <a:pt x="775" y="0"/>
                </a:lnTo>
                <a:lnTo>
                  <a:pt x="772" y="0"/>
                </a:lnTo>
                <a:lnTo>
                  <a:pt x="768" y="0"/>
                </a:lnTo>
                <a:lnTo>
                  <a:pt x="764" y="0"/>
                </a:lnTo>
                <a:lnTo>
                  <a:pt x="762" y="0"/>
                </a:lnTo>
                <a:lnTo>
                  <a:pt x="758" y="0"/>
                </a:lnTo>
                <a:lnTo>
                  <a:pt x="755" y="0"/>
                </a:lnTo>
                <a:lnTo>
                  <a:pt x="751" y="0"/>
                </a:lnTo>
                <a:lnTo>
                  <a:pt x="747" y="0"/>
                </a:lnTo>
                <a:lnTo>
                  <a:pt x="744" y="0"/>
                </a:lnTo>
                <a:lnTo>
                  <a:pt x="739" y="0"/>
                </a:lnTo>
                <a:lnTo>
                  <a:pt x="734" y="0"/>
                </a:lnTo>
                <a:lnTo>
                  <a:pt x="729" y="0"/>
                </a:lnTo>
                <a:lnTo>
                  <a:pt x="723" y="0"/>
                </a:lnTo>
                <a:lnTo>
                  <a:pt x="717" y="0"/>
                </a:lnTo>
                <a:lnTo>
                  <a:pt x="710" y="0"/>
                </a:lnTo>
                <a:lnTo>
                  <a:pt x="702" y="0"/>
                </a:lnTo>
                <a:lnTo>
                  <a:pt x="693" y="0"/>
                </a:lnTo>
                <a:lnTo>
                  <a:pt x="684" y="0"/>
                </a:lnTo>
                <a:lnTo>
                  <a:pt x="674" y="0"/>
                </a:lnTo>
                <a:lnTo>
                  <a:pt x="662" y="0"/>
                </a:lnTo>
                <a:lnTo>
                  <a:pt x="650" y="0"/>
                </a:lnTo>
                <a:lnTo>
                  <a:pt x="637" y="0"/>
                </a:lnTo>
                <a:lnTo>
                  <a:pt x="622" y="0"/>
                </a:lnTo>
                <a:lnTo>
                  <a:pt x="606" y="0"/>
                </a:lnTo>
                <a:lnTo>
                  <a:pt x="589" y="0"/>
                </a:lnTo>
                <a:lnTo>
                  <a:pt x="571" y="0"/>
                </a:lnTo>
                <a:lnTo>
                  <a:pt x="550" y="0"/>
                </a:lnTo>
                <a:lnTo>
                  <a:pt x="529" y="0"/>
                </a:lnTo>
                <a:lnTo>
                  <a:pt x="506" y="0"/>
                </a:lnTo>
                <a:lnTo>
                  <a:pt x="481" y="0"/>
                </a:lnTo>
                <a:lnTo>
                  <a:pt x="454" y="0"/>
                </a:lnTo>
                <a:lnTo>
                  <a:pt x="426" y="0"/>
                </a:lnTo>
                <a:close/>
              </a:path>
            </a:pathLst>
          </a:custGeom>
          <a:noFill/>
          <a:ln w="33401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938" name="Freeform 46">
            <a:extLst>
              <a:ext uri="{FF2B5EF4-FFF2-40B4-BE49-F238E27FC236}">
                <a16:creationId xmlns:a16="http://schemas.microsoft.com/office/drawing/2014/main" id="{593A4165-73AD-C84E-8653-6EC9D63352D5}"/>
              </a:ext>
            </a:extLst>
          </p:cNvPr>
          <p:cNvSpPr>
            <a:spLocks/>
          </p:cNvSpPr>
          <p:nvPr/>
        </p:nvSpPr>
        <p:spPr bwMode="auto">
          <a:xfrm>
            <a:off x="1995488" y="4876800"/>
            <a:ext cx="677862" cy="304800"/>
          </a:xfrm>
          <a:custGeom>
            <a:avLst/>
            <a:gdLst>
              <a:gd name="T0" fmla="*/ 2147483646 w 852"/>
              <a:gd name="T1" fmla="*/ 0 h 853"/>
              <a:gd name="T2" fmla="*/ 2147483646 w 852"/>
              <a:gd name="T3" fmla="*/ 0 h 853"/>
              <a:gd name="T4" fmla="*/ 2147483646 w 852"/>
              <a:gd name="T5" fmla="*/ 0 h 853"/>
              <a:gd name="T6" fmla="*/ 2147483646 w 852"/>
              <a:gd name="T7" fmla="*/ 0 h 853"/>
              <a:gd name="T8" fmla="*/ 2147483646 w 852"/>
              <a:gd name="T9" fmla="*/ 2147483646 h 853"/>
              <a:gd name="T10" fmla="*/ 2147483646 w 852"/>
              <a:gd name="T11" fmla="*/ 2147483646 h 853"/>
              <a:gd name="T12" fmla="*/ 2147483646 w 852"/>
              <a:gd name="T13" fmla="*/ 2147483646 h 853"/>
              <a:gd name="T14" fmla="*/ 2147483646 w 852"/>
              <a:gd name="T15" fmla="*/ 2147483646 h 853"/>
              <a:gd name="T16" fmla="*/ 2147483646 w 852"/>
              <a:gd name="T17" fmla="*/ 2147483646 h 853"/>
              <a:gd name="T18" fmla="*/ 2147483646 w 852"/>
              <a:gd name="T19" fmla="*/ 2147483646 h 853"/>
              <a:gd name="T20" fmla="*/ 0 w 852"/>
              <a:gd name="T21" fmla="*/ 2147483646 h 853"/>
              <a:gd name="T22" fmla="*/ 0 w 852"/>
              <a:gd name="T23" fmla="*/ 2147483646 h 853"/>
              <a:gd name="T24" fmla="*/ 0 w 852"/>
              <a:gd name="T25" fmla="*/ 2147483646 h 853"/>
              <a:gd name="T26" fmla="*/ 0 w 852"/>
              <a:gd name="T27" fmla="*/ 2147483646 h 853"/>
              <a:gd name="T28" fmla="*/ 0 w 852"/>
              <a:gd name="T29" fmla="*/ 2147483646 h 853"/>
              <a:gd name="T30" fmla="*/ 0 w 852"/>
              <a:gd name="T31" fmla="*/ 2147483646 h 853"/>
              <a:gd name="T32" fmla="*/ 0 w 852"/>
              <a:gd name="T33" fmla="*/ 2147483646 h 853"/>
              <a:gd name="T34" fmla="*/ 0 w 852"/>
              <a:gd name="T35" fmla="*/ 2147483646 h 853"/>
              <a:gd name="T36" fmla="*/ 2147483646 w 852"/>
              <a:gd name="T37" fmla="*/ 2147483646 h 853"/>
              <a:gd name="T38" fmla="*/ 2147483646 w 852"/>
              <a:gd name="T39" fmla="*/ 2147483646 h 853"/>
              <a:gd name="T40" fmla="*/ 2147483646 w 852"/>
              <a:gd name="T41" fmla="*/ 2147483646 h 853"/>
              <a:gd name="T42" fmla="*/ 2147483646 w 852"/>
              <a:gd name="T43" fmla="*/ 2147483646 h 853"/>
              <a:gd name="T44" fmla="*/ 2147483646 w 852"/>
              <a:gd name="T45" fmla="*/ 2147483646 h 853"/>
              <a:gd name="T46" fmla="*/ 2147483646 w 852"/>
              <a:gd name="T47" fmla="*/ 2147483646 h 853"/>
              <a:gd name="T48" fmla="*/ 2147483646 w 852"/>
              <a:gd name="T49" fmla="*/ 2147483646 h 853"/>
              <a:gd name="T50" fmla="*/ 2147483646 w 852"/>
              <a:gd name="T51" fmla="*/ 2147483646 h 853"/>
              <a:gd name="T52" fmla="*/ 2147483646 w 852"/>
              <a:gd name="T53" fmla="*/ 2147483646 h 853"/>
              <a:gd name="T54" fmla="*/ 2147483646 w 852"/>
              <a:gd name="T55" fmla="*/ 2147483646 h 853"/>
              <a:gd name="T56" fmla="*/ 2147483646 w 852"/>
              <a:gd name="T57" fmla="*/ 2147483646 h 853"/>
              <a:gd name="T58" fmla="*/ 2147483646 w 852"/>
              <a:gd name="T59" fmla="*/ 2147483646 h 853"/>
              <a:gd name="T60" fmla="*/ 2147483646 w 852"/>
              <a:gd name="T61" fmla="*/ 2147483646 h 853"/>
              <a:gd name="T62" fmla="*/ 2147483646 w 852"/>
              <a:gd name="T63" fmla="*/ 2147483646 h 853"/>
              <a:gd name="T64" fmla="*/ 2147483646 w 852"/>
              <a:gd name="T65" fmla="*/ 2147483646 h 853"/>
              <a:gd name="T66" fmla="*/ 2147483646 w 852"/>
              <a:gd name="T67" fmla="*/ 2147483646 h 853"/>
              <a:gd name="T68" fmla="*/ 2147483646 w 852"/>
              <a:gd name="T69" fmla="*/ 2147483646 h 853"/>
              <a:gd name="T70" fmla="*/ 2147483646 w 852"/>
              <a:gd name="T71" fmla="*/ 2147483646 h 853"/>
              <a:gd name="T72" fmla="*/ 2147483646 w 852"/>
              <a:gd name="T73" fmla="*/ 2147483646 h 853"/>
              <a:gd name="T74" fmla="*/ 2147483646 w 852"/>
              <a:gd name="T75" fmla="*/ 2147483646 h 853"/>
              <a:gd name="T76" fmla="*/ 2147483646 w 852"/>
              <a:gd name="T77" fmla="*/ 2147483646 h 853"/>
              <a:gd name="T78" fmla="*/ 2147483646 w 852"/>
              <a:gd name="T79" fmla="*/ 2147483646 h 853"/>
              <a:gd name="T80" fmla="*/ 2147483646 w 852"/>
              <a:gd name="T81" fmla="*/ 2147483646 h 853"/>
              <a:gd name="T82" fmla="*/ 2147483646 w 852"/>
              <a:gd name="T83" fmla="*/ 2147483646 h 853"/>
              <a:gd name="T84" fmla="*/ 2147483646 w 852"/>
              <a:gd name="T85" fmla="*/ 2147483646 h 853"/>
              <a:gd name="T86" fmla="*/ 2147483646 w 852"/>
              <a:gd name="T87" fmla="*/ 2147483646 h 853"/>
              <a:gd name="T88" fmla="*/ 2147483646 w 852"/>
              <a:gd name="T89" fmla="*/ 2147483646 h 853"/>
              <a:gd name="T90" fmla="*/ 2147483646 w 852"/>
              <a:gd name="T91" fmla="*/ 2147483646 h 853"/>
              <a:gd name="T92" fmla="*/ 2147483646 w 852"/>
              <a:gd name="T93" fmla="*/ 2147483646 h 853"/>
              <a:gd name="T94" fmla="*/ 2147483646 w 852"/>
              <a:gd name="T95" fmla="*/ 2147483646 h 853"/>
              <a:gd name="T96" fmla="*/ 2147483646 w 852"/>
              <a:gd name="T97" fmla="*/ 2147483646 h 853"/>
              <a:gd name="T98" fmla="*/ 2147483646 w 852"/>
              <a:gd name="T99" fmla="*/ 2147483646 h 853"/>
              <a:gd name="T100" fmla="*/ 2147483646 w 852"/>
              <a:gd name="T101" fmla="*/ 2147483646 h 853"/>
              <a:gd name="T102" fmla="*/ 2147483646 w 852"/>
              <a:gd name="T103" fmla="*/ 2147483646 h 853"/>
              <a:gd name="T104" fmla="*/ 2147483646 w 852"/>
              <a:gd name="T105" fmla="*/ 2147483646 h 853"/>
              <a:gd name="T106" fmla="*/ 2147483646 w 852"/>
              <a:gd name="T107" fmla="*/ 2147483646 h 853"/>
              <a:gd name="T108" fmla="*/ 2147483646 w 852"/>
              <a:gd name="T109" fmla="*/ 0 h 853"/>
              <a:gd name="T110" fmla="*/ 2147483646 w 852"/>
              <a:gd name="T111" fmla="*/ 0 h 853"/>
              <a:gd name="T112" fmla="*/ 2147483646 w 852"/>
              <a:gd name="T113" fmla="*/ 0 h 853"/>
              <a:gd name="T114" fmla="*/ 2147483646 w 852"/>
              <a:gd name="T115" fmla="*/ 0 h 853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852"/>
              <a:gd name="T175" fmla="*/ 0 h 853"/>
              <a:gd name="T176" fmla="*/ 852 w 852"/>
              <a:gd name="T177" fmla="*/ 853 h 853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852" h="853">
                <a:moveTo>
                  <a:pt x="426" y="0"/>
                </a:moveTo>
                <a:lnTo>
                  <a:pt x="398" y="0"/>
                </a:lnTo>
                <a:lnTo>
                  <a:pt x="372" y="0"/>
                </a:lnTo>
                <a:lnTo>
                  <a:pt x="347" y="0"/>
                </a:lnTo>
                <a:lnTo>
                  <a:pt x="324" y="0"/>
                </a:lnTo>
                <a:lnTo>
                  <a:pt x="303" y="0"/>
                </a:lnTo>
                <a:lnTo>
                  <a:pt x="282" y="0"/>
                </a:lnTo>
                <a:lnTo>
                  <a:pt x="264" y="0"/>
                </a:lnTo>
                <a:lnTo>
                  <a:pt x="246" y="0"/>
                </a:lnTo>
                <a:lnTo>
                  <a:pt x="231" y="0"/>
                </a:lnTo>
                <a:lnTo>
                  <a:pt x="216" y="0"/>
                </a:lnTo>
                <a:lnTo>
                  <a:pt x="203" y="0"/>
                </a:lnTo>
                <a:lnTo>
                  <a:pt x="190" y="0"/>
                </a:lnTo>
                <a:lnTo>
                  <a:pt x="179" y="0"/>
                </a:lnTo>
                <a:lnTo>
                  <a:pt x="168" y="0"/>
                </a:lnTo>
                <a:lnTo>
                  <a:pt x="160" y="0"/>
                </a:lnTo>
                <a:lnTo>
                  <a:pt x="150" y="0"/>
                </a:lnTo>
                <a:lnTo>
                  <a:pt x="143" y="0"/>
                </a:lnTo>
                <a:lnTo>
                  <a:pt x="136" y="0"/>
                </a:lnTo>
                <a:lnTo>
                  <a:pt x="130" y="0"/>
                </a:lnTo>
                <a:lnTo>
                  <a:pt x="124" y="0"/>
                </a:lnTo>
                <a:lnTo>
                  <a:pt x="119" y="0"/>
                </a:lnTo>
                <a:lnTo>
                  <a:pt x="114" y="0"/>
                </a:lnTo>
                <a:lnTo>
                  <a:pt x="109" y="0"/>
                </a:lnTo>
                <a:lnTo>
                  <a:pt x="106" y="0"/>
                </a:lnTo>
                <a:lnTo>
                  <a:pt x="102" y="0"/>
                </a:lnTo>
                <a:lnTo>
                  <a:pt x="98" y="0"/>
                </a:lnTo>
                <a:lnTo>
                  <a:pt x="95" y="0"/>
                </a:lnTo>
                <a:lnTo>
                  <a:pt x="91" y="0"/>
                </a:lnTo>
                <a:lnTo>
                  <a:pt x="89" y="0"/>
                </a:lnTo>
                <a:lnTo>
                  <a:pt x="85" y="0"/>
                </a:lnTo>
                <a:lnTo>
                  <a:pt x="81" y="0"/>
                </a:lnTo>
                <a:lnTo>
                  <a:pt x="78" y="0"/>
                </a:lnTo>
                <a:lnTo>
                  <a:pt x="74" y="0"/>
                </a:lnTo>
                <a:lnTo>
                  <a:pt x="71" y="0"/>
                </a:lnTo>
                <a:lnTo>
                  <a:pt x="68" y="0"/>
                </a:lnTo>
                <a:lnTo>
                  <a:pt x="65" y="0"/>
                </a:lnTo>
                <a:lnTo>
                  <a:pt x="62" y="0"/>
                </a:lnTo>
                <a:lnTo>
                  <a:pt x="60" y="0"/>
                </a:lnTo>
                <a:lnTo>
                  <a:pt x="57" y="2"/>
                </a:lnTo>
                <a:lnTo>
                  <a:pt x="55" y="2"/>
                </a:lnTo>
                <a:lnTo>
                  <a:pt x="53" y="2"/>
                </a:lnTo>
                <a:lnTo>
                  <a:pt x="51" y="2"/>
                </a:lnTo>
                <a:lnTo>
                  <a:pt x="49" y="3"/>
                </a:lnTo>
                <a:lnTo>
                  <a:pt x="48" y="3"/>
                </a:lnTo>
                <a:lnTo>
                  <a:pt x="45" y="4"/>
                </a:lnTo>
                <a:lnTo>
                  <a:pt x="44" y="4"/>
                </a:lnTo>
                <a:lnTo>
                  <a:pt x="43" y="5"/>
                </a:lnTo>
                <a:lnTo>
                  <a:pt x="42" y="6"/>
                </a:lnTo>
                <a:lnTo>
                  <a:pt x="41" y="8"/>
                </a:lnTo>
                <a:lnTo>
                  <a:pt x="39" y="9"/>
                </a:lnTo>
                <a:lnTo>
                  <a:pt x="38" y="10"/>
                </a:lnTo>
                <a:lnTo>
                  <a:pt x="36" y="11"/>
                </a:lnTo>
                <a:lnTo>
                  <a:pt x="35" y="12"/>
                </a:lnTo>
                <a:lnTo>
                  <a:pt x="33" y="15"/>
                </a:lnTo>
                <a:lnTo>
                  <a:pt x="32" y="16"/>
                </a:lnTo>
                <a:lnTo>
                  <a:pt x="31" y="18"/>
                </a:lnTo>
                <a:lnTo>
                  <a:pt x="30" y="21"/>
                </a:lnTo>
                <a:lnTo>
                  <a:pt x="29" y="23"/>
                </a:lnTo>
                <a:lnTo>
                  <a:pt x="27" y="27"/>
                </a:lnTo>
                <a:lnTo>
                  <a:pt x="26" y="29"/>
                </a:lnTo>
                <a:lnTo>
                  <a:pt x="25" y="33"/>
                </a:lnTo>
                <a:lnTo>
                  <a:pt x="24" y="36"/>
                </a:lnTo>
                <a:lnTo>
                  <a:pt x="21" y="40"/>
                </a:lnTo>
                <a:lnTo>
                  <a:pt x="20" y="44"/>
                </a:lnTo>
                <a:lnTo>
                  <a:pt x="18" y="47"/>
                </a:lnTo>
                <a:lnTo>
                  <a:pt x="17" y="51"/>
                </a:lnTo>
                <a:lnTo>
                  <a:pt x="15" y="54"/>
                </a:lnTo>
                <a:lnTo>
                  <a:pt x="13" y="58"/>
                </a:lnTo>
                <a:lnTo>
                  <a:pt x="12" y="60"/>
                </a:lnTo>
                <a:lnTo>
                  <a:pt x="11" y="64"/>
                </a:lnTo>
                <a:lnTo>
                  <a:pt x="9" y="67"/>
                </a:lnTo>
                <a:lnTo>
                  <a:pt x="8" y="69"/>
                </a:lnTo>
                <a:lnTo>
                  <a:pt x="8" y="73"/>
                </a:lnTo>
                <a:lnTo>
                  <a:pt x="7" y="75"/>
                </a:lnTo>
                <a:lnTo>
                  <a:pt x="6" y="77"/>
                </a:lnTo>
                <a:lnTo>
                  <a:pt x="5" y="80"/>
                </a:lnTo>
                <a:lnTo>
                  <a:pt x="5" y="83"/>
                </a:lnTo>
                <a:lnTo>
                  <a:pt x="3" y="86"/>
                </a:lnTo>
                <a:lnTo>
                  <a:pt x="3" y="88"/>
                </a:lnTo>
                <a:lnTo>
                  <a:pt x="3" y="92"/>
                </a:lnTo>
                <a:lnTo>
                  <a:pt x="2" y="94"/>
                </a:lnTo>
                <a:lnTo>
                  <a:pt x="2" y="98"/>
                </a:lnTo>
                <a:lnTo>
                  <a:pt x="2" y="101"/>
                </a:lnTo>
                <a:lnTo>
                  <a:pt x="1" y="105"/>
                </a:lnTo>
                <a:lnTo>
                  <a:pt x="1" y="109"/>
                </a:lnTo>
                <a:lnTo>
                  <a:pt x="1" y="112"/>
                </a:lnTo>
                <a:lnTo>
                  <a:pt x="1" y="117"/>
                </a:lnTo>
                <a:lnTo>
                  <a:pt x="1" y="122"/>
                </a:lnTo>
                <a:lnTo>
                  <a:pt x="1" y="127"/>
                </a:lnTo>
                <a:lnTo>
                  <a:pt x="1" y="131"/>
                </a:lnTo>
                <a:lnTo>
                  <a:pt x="1" y="137"/>
                </a:lnTo>
                <a:lnTo>
                  <a:pt x="1" y="143"/>
                </a:lnTo>
                <a:lnTo>
                  <a:pt x="1" y="149"/>
                </a:lnTo>
                <a:lnTo>
                  <a:pt x="0" y="157"/>
                </a:lnTo>
                <a:lnTo>
                  <a:pt x="0" y="164"/>
                </a:lnTo>
                <a:lnTo>
                  <a:pt x="0" y="171"/>
                </a:lnTo>
                <a:lnTo>
                  <a:pt x="0" y="178"/>
                </a:lnTo>
                <a:lnTo>
                  <a:pt x="0" y="187"/>
                </a:lnTo>
                <a:lnTo>
                  <a:pt x="0" y="193"/>
                </a:lnTo>
                <a:lnTo>
                  <a:pt x="0" y="200"/>
                </a:lnTo>
                <a:lnTo>
                  <a:pt x="0" y="206"/>
                </a:lnTo>
                <a:lnTo>
                  <a:pt x="0" y="212"/>
                </a:lnTo>
                <a:lnTo>
                  <a:pt x="0" y="218"/>
                </a:lnTo>
                <a:lnTo>
                  <a:pt x="0" y="223"/>
                </a:lnTo>
                <a:lnTo>
                  <a:pt x="0" y="229"/>
                </a:lnTo>
                <a:lnTo>
                  <a:pt x="0" y="234"/>
                </a:lnTo>
                <a:lnTo>
                  <a:pt x="0" y="240"/>
                </a:lnTo>
                <a:lnTo>
                  <a:pt x="0" y="244"/>
                </a:lnTo>
                <a:lnTo>
                  <a:pt x="0" y="250"/>
                </a:lnTo>
                <a:lnTo>
                  <a:pt x="0" y="255"/>
                </a:lnTo>
                <a:lnTo>
                  <a:pt x="0" y="261"/>
                </a:lnTo>
                <a:lnTo>
                  <a:pt x="0" y="267"/>
                </a:lnTo>
                <a:lnTo>
                  <a:pt x="0" y="273"/>
                </a:lnTo>
                <a:lnTo>
                  <a:pt x="0" y="279"/>
                </a:lnTo>
                <a:lnTo>
                  <a:pt x="0" y="287"/>
                </a:lnTo>
                <a:lnTo>
                  <a:pt x="0" y="294"/>
                </a:lnTo>
                <a:lnTo>
                  <a:pt x="0" y="301"/>
                </a:lnTo>
                <a:lnTo>
                  <a:pt x="0" y="309"/>
                </a:lnTo>
                <a:lnTo>
                  <a:pt x="0" y="318"/>
                </a:lnTo>
                <a:lnTo>
                  <a:pt x="0" y="327"/>
                </a:lnTo>
                <a:lnTo>
                  <a:pt x="0" y="337"/>
                </a:lnTo>
                <a:lnTo>
                  <a:pt x="0" y="347"/>
                </a:lnTo>
                <a:lnTo>
                  <a:pt x="0" y="359"/>
                </a:lnTo>
                <a:lnTo>
                  <a:pt x="0" y="371"/>
                </a:lnTo>
                <a:lnTo>
                  <a:pt x="0" y="383"/>
                </a:lnTo>
                <a:lnTo>
                  <a:pt x="0" y="397"/>
                </a:lnTo>
                <a:lnTo>
                  <a:pt x="0" y="412"/>
                </a:lnTo>
                <a:lnTo>
                  <a:pt x="0" y="427"/>
                </a:lnTo>
                <a:lnTo>
                  <a:pt x="0" y="443"/>
                </a:lnTo>
                <a:lnTo>
                  <a:pt x="0" y="457"/>
                </a:lnTo>
                <a:lnTo>
                  <a:pt x="0" y="470"/>
                </a:lnTo>
                <a:lnTo>
                  <a:pt x="0" y="484"/>
                </a:lnTo>
                <a:lnTo>
                  <a:pt x="0" y="496"/>
                </a:lnTo>
                <a:lnTo>
                  <a:pt x="0" y="507"/>
                </a:lnTo>
                <a:lnTo>
                  <a:pt x="0" y="517"/>
                </a:lnTo>
                <a:lnTo>
                  <a:pt x="0" y="527"/>
                </a:lnTo>
                <a:lnTo>
                  <a:pt x="0" y="535"/>
                </a:lnTo>
                <a:lnTo>
                  <a:pt x="0" y="545"/>
                </a:lnTo>
                <a:lnTo>
                  <a:pt x="0" y="552"/>
                </a:lnTo>
                <a:lnTo>
                  <a:pt x="0" y="561"/>
                </a:lnTo>
                <a:lnTo>
                  <a:pt x="0" y="568"/>
                </a:lnTo>
                <a:lnTo>
                  <a:pt x="0" y="574"/>
                </a:lnTo>
                <a:lnTo>
                  <a:pt x="0" y="580"/>
                </a:lnTo>
                <a:lnTo>
                  <a:pt x="0" y="587"/>
                </a:lnTo>
                <a:lnTo>
                  <a:pt x="0" y="592"/>
                </a:lnTo>
                <a:lnTo>
                  <a:pt x="0" y="598"/>
                </a:lnTo>
                <a:lnTo>
                  <a:pt x="0" y="604"/>
                </a:lnTo>
                <a:lnTo>
                  <a:pt x="0" y="609"/>
                </a:lnTo>
                <a:lnTo>
                  <a:pt x="0" y="615"/>
                </a:lnTo>
                <a:lnTo>
                  <a:pt x="0" y="620"/>
                </a:lnTo>
                <a:lnTo>
                  <a:pt x="0" y="626"/>
                </a:lnTo>
                <a:lnTo>
                  <a:pt x="0" y="630"/>
                </a:lnTo>
                <a:lnTo>
                  <a:pt x="0" y="636"/>
                </a:lnTo>
                <a:lnTo>
                  <a:pt x="0" y="641"/>
                </a:lnTo>
                <a:lnTo>
                  <a:pt x="0" y="647"/>
                </a:lnTo>
                <a:lnTo>
                  <a:pt x="0" y="654"/>
                </a:lnTo>
                <a:lnTo>
                  <a:pt x="0" y="660"/>
                </a:lnTo>
                <a:lnTo>
                  <a:pt x="0" y="668"/>
                </a:lnTo>
                <a:lnTo>
                  <a:pt x="0" y="675"/>
                </a:lnTo>
                <a:lnTo>
                  <a:pt x="0" y="682"/>
                </a:lnTo>
                <a:lnTo>
                  <a:pt x="0" y="690"/>
                </a:lnTo>
                <a:lnTo>
                  <a:pt x="0" y="698"/>
                </a:lnTo>
                <a:lnTo>
                  <a:pt x="1" y="704"/>
                </a:lnTo>
                <a:lnTo>
                  <a:pt x="1" y="711"/>
                </a:lnTo>
                <a:lnTo>
                  <a:pt x="1" y="717"/>
                </a:lnTo>
                <a:lnTo>
                  <a:pt x="1" y="722"/>
                </a:lnTo>
                <a:lnTo>
                  <a:pt x="1" y="728"/>
                </a:lnTo>
                <a:lnTo>
                  <a:pt x="1" y="733"/>
                </a:lnTo>
                <a:lnTo>
                  <a:pt x="1" y="737"/>
                </a:lnTo>
                <a:lnTo>
                  <a:pt x="1" y="741"/>
                </a:lnTo>
                <a:lnTo>
                  <a:pt x="1" y="745"/>
                </a:lnTo>
                <a:lnTo>
                  <a:pt x="1" y="749"/>
                </a:lnTo>
                <a:lnTo>
                  <a:pt x="2" y="753"/>
                </a:lnTo>
                <a:lnTo>
                  <a:pt x="2" y="755"/>
                </a:lnTo>
                <a:lnTo>
                  <a:pt x="2" y="759"/>
                </a:lnTo>
                <a:lnTo>
                  <a:pt x="3" y="763"/>
                </a:lnTo>
                <a:lnTo>
                  <a:pt x="3" y="765"/>
                </a:lnTo>
                <a:lnTo>
                  <a:pt x="3" y="767"/>
                </a:lnTo>
                <a:lnTo>
                  <a:pt x="5" y="771"/>
                </a:lnTo>
                <a:lnTo>
                  <a:pt x="5" y="773"/>
                </a:lnTo>
                <a:lnTo>
                  <a:pt x="6" y="776"/>
                </a:lnTo>
                <a:lnTo>
                  <a:pt x="7" y="778"/>
                </a:lnTo>
                <a:lnTo>
                  <a:pt x="8" y="782"/>
                </a:lnTo>
                <a:lnTo>
                  <a:pt x="8" y="784"/>
                </a:lnTo>
                <a:lnTo>
                  <a:pt x="9" y="787"/>
                </a:lnTo>
                <a:lnTo>
                  <a:pt x="11" y="790"/>
                </a:lnTo>
                <a:lnTo>
                  <a:pt x="12" y="793"/>
                </a:lnTo>
                <a:lnTo>
                  <a:pt x="13" y="796"/>
                </a:lnTo>
                <a:lnTo>
                  <a:pt x="15" y="799"/>
                </a:lnTo>
                <a:lnTo>
                  <a:pt x="17" y="802"/>
                </a:lnTo>
                <a:lnTo>
                  <a:pt x="18" y="806"/>
                </a:lnTo>
                <a:lnTo>
                  <a:pt x="20" y="811"/>
                </a:lnTo>
                <a:lnTo>
                  <a:pt x="21" y="814"/>
                </a:lnTo>
                <a:lnTo>
                  <a:pt x="24" y="818"/>
                </a:lnTo>
                <a:lnTo>
                  <a:pt x="25" y="821"/>
                </a:lnTo>
                <a:lnTo>
                  <a:pt x="26" y="824"/>
                </a:lnTo>
                <a:lnTo>
                  <a:pt x="27" y="827"/>
                </a:lnTo>
                <a:lnTo>
                  <a:pt x="29" y="830"/>
                </a:lnTo>
                <a:lnTo>
                  <a:pt x="30" y="832"/>
                </a:lnTo>
                <a:lnTo>
                  <a:pt x="31" y="835"/>
                </a:lnTo>
                <a:lnTo>
                  <a:pt x="32" y="837"/>
                </a:lnTo>
                <a:lnTo>
                  <a:pt x="33" y="840"/>
                </a:lnTo>
                <a:lnTo>
                  <a:pt x="35" y="841"/>
                </a:lnTo>
                <a:lnTo>
                  <a:pt x="36" y="842"/>
                </a:lnTo>
                <a:lnTo>
                  <a:pt x="38" y="844"/>
                </a:lnTo>
                <a:lnTo>
                  <a:pt x="39" y="846"/>
                </a:lnTo>
                <a:lnTo>
                  <a:pt x="41" y="847"/>
                </a:lnTo>
                <a:lnTo>
                  <a:pt x="42" y="848"/>
                </a:lnTo>
                <a:lnTo>
                  <a:pt x="43" y="848"/>
                </a:lnTo>
                <a:lnTo>
                  <a:pt x="44" y="849"/>
                </a:lnTo>
                <a:lnTo>
                  <a:pt x="45" y="850"/>
                </a:lnTo>
                <a:lnTo>
                  <a:pt x="48" y="850"/>
                </a:lnTo>
                <a:lnTo>
                  <a:pt x="49" y="852"/>
                </a:lnTo>
                <a:lnTo>
                  <a:pt x="51" y="852"/>
                </a:lnTo>
                <a:lnTo>
                  <a:pt x="53" y="852"/>
                </a:lnTo>
                <a:lnTo>
                  <a:pt x="55" y="852"/>
                </a:lnTo>
                <a:lnTo>
                  <a:pt x="57" y="853"/>
                </a:lnTo>
                <a:lnTo>
                  <a:pt x="60" y="853"/>
                </a:lnTo>
                <a:lnTo>
                  <a:pt x="62" y="853"/>
                </a:lnTo>
                <a:lnTo>
                  <a:pt x="65" y="853"/>
                </a:lnTo>
                <a:lnTo>
                  <a:pt x="68" y="853"/>
                </a:lnTo>
                <a:lnTo>
                  <a:pt x="71" y="853"/>
                </a:lnTo>
                <a:lnTo>
                  <a:pt x="74" y="853"/>
                </a:lnTo>
                <a:lnTo>
                  <a:pt x="78" y="853"/>
                </a:lnTo>
                <a:lnTo>
                  <a:pt x="81" y="853"/>
                </a:lnTo>
                <a:lnTo>
                  <a:pt x="85" y="853"/>
                </a:lnTo>
                <a:lnTo>
                  <a:pt x="89" y="853"/>
                </a:lnTo>
                <a:lnTo>
                  <a:pt x="91" y="853"/>
                </a:lnTo>
                <a:lnTo>
                  <a:pt x="95" y="853"/>
                </a:lnTo>
                <a:lnTo>
                  <a:pt x="98" y="853"/>
                </a:lnTo>
                <a:lnTo>
                  <a:pt x="102" y="853"/>
                </a:lnTo>
                <a:lnTo>
                  <a:pt x="106" y="853"/>
                </a:lnTo>
                <a:lnTo>
                  <a:pt x="109" y="853"/>
                </a:lnTo>
                <a:lnTo>
                  <a:pt x="114" y="853"/>
                </a:lnTo>
                <a:lnTo>
                  <a:pt x="119" y="853"/>
                </a:lnTo>
                <a:lnTo>
                  <a:pt x="124" y="853"/>
                </a:lnTo>
                <a:lnTo>
                  <a:pt x="130" y="853"/>
                </a:lnTo>
                <a:lnTo>
                  <a:pt x="136" y="853"/>
                </a:lnTo>
                <a:lnTo>
                  <a:pt x="143" y="853"/>
                </a:lnTo>
                <a:lnTo>
                  <a:pt x="150" y="853"/>
                </a:lnTo>
                <a:lnTo>
                  <a:pt x="160" y="853"/>
                </a:lnTo>
                <a:lnTo>
                  <a:pt x="168" y="853"/>
                </a:lnTo>
                <a:lnTo>
                  <a:pt x="179" y="853"/>
                </a:lnTo>
                <a:lnTo>
                  <a:pt x="190" y="853"/>
                </a:lnTo>
                <a:lnTo>
                  <a:pt x="203" y="853"/>
                </a:lnTo>
                <a:lnTo>
                  <a:pt x="216" y="853"/>
                </a:lnTo>
                <a:lnTo>
                  <a:pt x="231" y="853"/>
                </a:lnTo>
                <a:lnTo>
                  <a:pt x="246" y="853"/>
                </a:lnTo>
                <a:lnTo>
                  <a:pt x="264" y="853"/>
                </a:lnTo>
                <a:lnTo>
                  <a:pt x="282" y="853"/>
                </a:lnTo>
                <a:lnTo>
                  <a:pt x="303" y="853"/>
                </a:lnTo>
                <a:lnTo>
                  <a:pt x="324" y="853"/>
                </a:lnTo>
                <a:lnTo>
                  <a:pt x="347" y="853"/>
                </a:lnTo>
                <a:lnTo>
                  <a:pt x="372" y="853"/>
                </a:lnTo>
                <a:lnTo>
                  <a:pt x="398" y="853"/>
                </a:lnTo>
                <a:lnTo>
                  <a:pt x="426" y="853"/>
                </a:lnTo>
                <a:lnTo>
                  <a:pt x="454" y="853"/>
                </a:lnTo>
                <a:lnTo>
                  <a:pt x="481" y="853"/>
                </a:lnTo>
                <a:lnTo>
                  <a:pt x="506" y="853"/>
                </a:lnTo>
                <a:lnTo>
                  <a:pt x="529" y="853"/>
                </a:lnTo>
                <a:lnTo>
                  <a:pt x="550" y="853"/>
                </a:lnTo>
                <a:lnTo>
                  <a:pt x="571" y="853"/>
                </a:lnTo>
                <a:lnTo>
                  <a:pt x="589" y="853"/>
                </a:lnTo>
                <a:lnTo>
                  <a:pt x="606" y="853"/>
                </a:lnTo>
                <a:lnTo>
                  <a:pt x="622" y="853"/>
                </a:lnTo>
                <a:lnTo>
                  <a:pt x="637" y="853"/>
                </a:lnTo>
                <a:lnTo>
                  <a:pt x="650" y="853"/>
                </a:lnTo>
                <a:lnTo>
                  <a:pt x="662" y="853"/>
                </a:lnTo>
                <a:lnTo>
                  <a:pt x="674" y="853"/>
                </a:lnTo>
                <a:lnTo>
                  <a:pt x="684" y="853"/>
                </a:lnTo>
                <a:lnTo>
                  <a:pt x="693" y="853"/>
                </a:lnTo>
                <a:lnTo>
                  <a:pt x="702" y="853"/>
                </a:lnTo>
                <a:lnTo>
                  <a:pt x="710" y="853"/>
                </a:lnTo>
                <a:lnTo>
                  <a:pt x="717" y="853"/>
                </a:lnTo>
                <a:lnTo>
                  <a:pt x="723" y="853"/>
                </a:lnTo>
                <a:lnTo>
                  <a:pt x="729" y="853"/>
                </a:lnTo>
                <a:lnTo>
                  <a:pt x="734" y="853"/>
                </a:lnTo>
                <a:lnTo>
                  <a:pt x="739" y="853"/>
                </a:lnTo>
                <a:lnTo>
                  <a:pt x="744" y="853"/>
                </a:lnTo>
                <a:lnTo>
                  <a:pt x="747" y="853"/>
                </a:lnTo>
                <a:lnTo>
                  <a:pt x="751" y="853"/>
                </a:lnTo>
                <a:lnTo>
                  <a:pt x="755" y="853"/>
                </a:lnTo>
                <a:lnTo>
                  <a:pt x="758" y="853"/>
                </a:lnTo>
                <a:lnTo>
                  <a:pt x="762" y="853"/>
                </a:lnTo>
                <a:lnTo>
                  <a:pt x="764" y="853"/>
                </a:lnTo>
                <a:lnTo>
                  <a:pt x="768" y="853"/>
                </a:lnTo>
                <a:lnTo>
                  <a:pt x="772" y="853"/>
                </a:lnTo>
                <a:lnTo>
                  <a:pt x="775" y="853"/>
                </a:lnTo>
                <a:lnTo>
                  <a:pt x="779" y="853"/>
                </a:lnTo>
                <a:lnTo>
                  <a:pt x="782" y="853"/>
                </a:lnTo>
                <a:lnTo>
                  <a:pt x="785" y="853"/>
                </a:lnTo>
                <a:lnTo>
                  <a:pt x="788" y="853"/>
                </a:lnTo>
                <a:lnTo>
                  <a:pt x="791" y="853"/>
                </a:lnTo>
                <a:lnTo>
                  <a:pt x="793" y="853"/>
                </a:lnTo>
                <a:lnTo>
                  <a:pt x="796" y="853"/>
                </a:lnTo>
                <a:lnTo>
                  <a:pt x="798" y="852"/>
                </a:lnTo>
                <a:lnTo>
                  <a:pt x="799" y="852"/>
                </a:lnTo>
                <a:lnTo>
                  <a:pt x="802" y="852"/>
                </a:lnTo>
                <a:lnTo>
                  <a:pt x="804" y="852"/>
                </a:lnTo>
                <a:lnTo>
                  <a:pt x="805" y="850"/>
                </a:lnTo>
                <a:lnTo>
                  <a:pt x="806" y="850"/>
                </a:lnTo>
                <a:lnTo>
                  <a:pt x="809" y="849"/>
                </a:lnTo>
                <a:lnTo>
                  <a:pt x="810" y="848"/>
                </a:lnTo>
                <a:lnTo>
                  <a:pt x="811" y="848"/>
                </a:lnTo>
                <a:lnTo>
                  <a:pt x="812" y="847"/>
                </a:lnTo>
                <a:lnTo>
                  <a:pt x="814" y="846"/>
                </a:lnTo>
                <a:lnTo>
                  <a:pt x="815" y="844"/>
                </a:lnTo>
                <a:lnTo>
                  <a:pt x="816" y="842"/>
                </a:lnTo>
                <a:lnTo>
                  <a:pt x="817" y="841"/>
                </a:lnTo>
                <a:lnTo>
                  <a:pt x="818" y="840"/>
                </a:lnTo>
                <a:lnTo>
                  <a:pt x="820" y="837"/>
                </a:lnTo>
                <a:lnTo>
                  <a:pt x="821" y="835"/>
                </a:lnTo>
                <a:lnTo>
                  <a:pt x="822" y="832"/>
                </a:lnTo>
                <a:lnTo>
                  <a:pt x="823" y="830"/>
                </a:lnTo>
                <a:lnTo>
                  <a:pt x="826" y="827"/>
                </a:lnTo>
                <a:lnTo>
                  <a:pt x="827" y="824"/>
                </a:lnTo>
                <a:lnTo>
                  <a:pt x="828" y="821"/>
                </a:lnTo>
                <a:lnTo>
                  <a:pt x="829" y="818"/>
                </a:lnTo>
                <a:lnTo>
                  <a:pt x="832" y="814"/>
                </a:lnTo>
                <a:lnTo>
                  <a:pt x="833" y="811"/>
                </a:lnTo>
                <a:lnTo>
                  <a:pt x="835" y="806"/>
                </a:lnTo>
                <a:lnTo>
                  <a:pt x="836" y="802"/>
                </a:lnTo>
                <a:lnTo>
                  <a:pt x="838" y="799"/>
                </a:lnTo>
                <a:lnTo>
                  <a:pt x="839" y="796"/>
                </a:lnTo>
                <a:lnTo>
                  <a:pt x="841" y="793"/>
                </a:lnTo>
                <a:lnTo>
                  <a:pt x="842" y="790"/>
                </a:lnTo>
                <a:lnTo>
                  <a:pt x="844" y="787"/>
                </a:lnTo>
                <a:lnTo>
                  <a:pt x="844" y="784"/>
                </a:lnTo>
                <a:lnTo>
                  <a:pt x="845" y="782"/>
                </a:lnTo>
                <a:lnTo>
                  <a:pt x="846" y="778"/>
                </a:lnTo>
                <a:lnTo>
                  <a:pt x="847" y="776"/>
                </a:lnTo>
                <a:lnTo>
                  <a:pt x="847" y="773"/>
                </a:lnTo>
                <a:lnTo>
                  <a:pt x="848" y="771"/>
                </a:lnTo>
                <a:lnTo>
                  <a:pt x="848" y="767"/>
                </a:lnTo>
                <a:lnTo>
                  <a:pt x="850" y="765"/>
                </a:lnTo>
                <a:lnTo>
                  <a:pt x="850" y="763"/>
                </a:lnTo>
                <a:lnTo>
                  <a:pt x="851" y="759"/>
                </a:lnTo>
                <a:lnTo>
                  <a:pt x="851" y="755"/>
                </a:lnTo>
                <a:lnTo>
                  <a:pt x="851" y="753"/>
                </a:lnTo>
                <a:lnTo>
                  <a:pt x="851" y="749"/>
                </a:lnTo>
                <a:lnTo>
                  <a:pt x="852" y="745"/>
                </a:lnTo>
                <a:lnTo>
                  <a:pt x="852" y="741"/>
                </a:lnTo>
                <a:lnTo>
                  <a:pt x="852" y="737"/>
                </a:lnTo>
                <a:lnTo>
                  <a:pt x="852" y="733"/>
                </a:lnTo>
                <a:lnTo>
                  <a:pt x="852" y="728"/>
                </a:lnTo>
                <a:lnTo>
                  <a:pt x="852" y="722"/>
                </a:lnTo>
                <a:lnTo>
                  <a:pt x="852" y="717"/>
                </a:lnTo>
                <a:lnTo>
                  <a:pt x="852" y="711"/>
                </a:lnTo>
                <a:lnTo>
                  <a:pt x="852" y="704"/>
                </a:lnTo>
                <a:lnTo>
                  <a:pt x="852" y="698"/>
                </a:lnTo>
                <a:lnTo>
                  <a:pt x="852" y="690"/>
                </a:lnTo>
                <a:lnTo>
                  <a:pt x="852" y="682"/>
                </a:lnTo>
                <a:lnTo>
                  <a:pt x="852" y="675"/>
                </a:lnTo>
                <a:lnTo>
                  <a:pt x="852" y="668"/>
                </a:lnTo>
                <a:lnTo>
                  <a:pt x="852" y="660"/>
                </a:lnTo>
                <a:lnTo>
                  <a:pt x="852" y="654"/>
                </a:lnTo>
                <a:lnTo>
                  <a:pt x="852" y="647"/>
                </a:lnTo>
                <a:lnTo>
                  <a:pt x="852" y="641"/>
                </a:lnTo>
                <a:lnTo>
                  <a:pt x="852" y="636"/>
                </a:lnTo>
                <a:lnTo>
                  <a:pt x="852" y="630"/>
                </a:lnTo>
                <a:lnTo>
                  <a:pt x="852" y="626"/>
                </a:lnTo>
                <a:lnTo>
                  <a:pt x="852" y="620"/>
                </a:lnTo>
                <a:lnTo>
                  <a:pt x="852" y="615"/>
                </a:lnTo>
                <a:lnTo>
                  <a:pt x="852" y="609"/>
                </a:lnTo>
                <a:lnTo>
                  <a:pt x="852" y="604"/>
                </a:lnTo>
                <a:lnTo>
                  <a:pt x="852" y="598"/>
                </a:lnTo>
                <a:lnTo>
                  <a:pt x="852" y="592"/>
                </a:lnTo>
                <a:lnTo>
                  <a:pt x="852" y="587"/>
                </a:lnTo>
                <a:lnTo>
                  <a:pt x="852" y="580"/>
                </a:lnTo>
                <a:lnTo>
                  <a:pt x="852" y="574"/>
                </a:lnTo>
                <a:lnTo>
                  <a:pt x="852" y="568"/>
                </a:lnTo>
                <a:lnTo>
                  <a:pt x="852" y="561"/>
                </a:lnTo>
                <a:lnTo>
                  <a:pt x="852" y="552"/>
                </a:lnTo>
                <a:lnTo>
                  <a:pt x="852" y="545"/>
                </a:lnTo>
                <a:lnTo>
                  <a:pt x="852" y="535"/>
                </a:lnTo>
                <a:lnTo>
                  <a:pt x="852" y="527"/>
                </a:lnTo>
                <a:lnTo>
                  <a:pt x="852" y="517"/>
                </a:lnTo>
                <a:lnTo>
                  <a:pt x="852" y="507"/>
                </a:lnTo>
                <a:lnTo>
                  <a:pt x="852" y="496"/>
                </a:lnTo>
                <a:lnTo>
                  <a:pt x="852" y="484"/>
                </a:lnTo>
                <a:lnTo>
                  <a:pt x="852" y="470"/>
                </a:lnTo>
                <a:lnTo>
                  <a:pt x="852" y="457"/>
                </a:lnTo>
                <a:lnTo>
                  <a:pt x="852" y="443"/>
                </a:lnTo>
                <a:lnTo>
                  <a:pt x="852" y="427"/>
                </a:lnTo>
                <a:lnTo>
                  <a:pt x="852" y="412"/>
                </a:lnTo>
                <a:lnTo>
                  <a:pt x="852" y="397"/>
                </a:lnTo>
                <a:lnTo>
                  <a:pt x="852" y="383"/>
                </a:lnTo>
                <a:lnTo>
                  <a:pt x="852" y="371"/>
                </a:lnTo>
                <a:lnTo>
                  <a:pt x="852" y="359"/>
                </a:lnTo>
                <a:lnTo>
                  <a:pt x="852" y="347"/>
                </a:lnTo>
                <a:lnTo>
                  <a:pt x="852" y="337"/>
                </a:lnTo>
                <a:lnTo>
                  <a:pt x="852" y="327"/>
                </a:lnTo>
                <a:lnTo>
                  <a:pt x="852" y="318"/>
                </a:lnTo>
                <a:lnTo>
                  <a:pt x="852" y="309"/>
                </a:lnTo>
                <a:lnTo>
                  <a:pt x="852" y="301"/>
                </a:lnTo>
                <a:lnTo>
                  <a:pt x="852" y="294"/>
                </a:lnTo>
                <a:lnTo>
                  <a:pt x="852" y="287"/>
                </a:lnTo>
                <a:lnTo>
                  <a:pt x="852" y="279"/>
                </a:lnTo>
                <a:lnTo>
                  <a:pt x="852" y="273"/>
                </a:lnTo>
                <a:lnTo>
                  <a:pt x="852" y="267"/>
                </a:lnTo>
                <a:lnTo>
                  <a:pt x="852" y="261"/>
                </a:lnTo>
                <a:lnTo>
                  <a:pt x="852" y="255"/>
                </a:lnTo>
                <a:lnTo>
                  <a:pt x="852" y="250"/>
                </a:lnTo>
                <a:lnTo>
                  <a:pt x="852" y="244"/>
                </a:lnTo>
                <a:lnTo>
                  <a:pt x="852" y="240"/>
                </a:lnTo>
                <a:lnTo>
                  <a:pt x="852" y="234"/>
                </a:lnTo>
                <a:lnTo>
                  <a:pt x="852" y="229"/>
                </a:lnTo>
                <a:lnTo>
                  <a:pt x="852" y="223"/>
                </a:lnTo>
                <a:lnTo>
                  <a:pt x="852" y="218"/>
                </a:lnTo>
                <a:lnTo>
                  <a:pt x="852" y="212"/>
                </a:lnTo>
                <a:lnTo>
                  <a:pt x="852" y="206"/>
                </a:lnTo>
                <a:lnTo>
                  <a:pt x="852" y="200"/>
                </a:lnTo>
                <a:lnTo>
                  <a:pt x="852" y="193"/>
                </a:lnTo>
                <a:lnTo>
                  <a:pt x="852" y="187"/>
                </a:lnTo>
                <a:lnTo>
                  <a:pt x="852" y="178"/>
                </a:lnTo>
                <a:lnTo>
                  <a:pt x="852" y="171"/>
                </a:lnTo>
                <a:lnTo>
                  <a:pt x="852" y="164"/>
                </a:lnTo>
                <a:lnTo>
                  <a:pt x="852" y="157"/>
                </a:lnTo>
                <a:lnTo>
                  <a:pt x="852" y="149"/>
                </a:lnTo>
                <a:lnTo>
                  <a:pt x="852" y="143"/>
                </a:lnTo>
                <a:lnTo>
                  <a:pt x="852" y="137"/>
                </a:lnTo>
                <a:lnTo>
                  <a:pt x="852" y="131"/>
                </a:lnTo>
                <a:lnTo>
                  <a:pt x="852" y="127"/>
                </a:lnTo>
                <a:lnTo>
                  <a:pt x="852" y="122"/>
                </a:lnTo>
                <a:lnTo>
                  <a:pt x="852" y="117"/>
                </a:lnTo>
                <a:lnTo>
                  <a:pt x="852" y="112"/>
                </a:lnTo>
                <a:lnTo>
                  <a:pt x="852" y="109"/>
                </a:lnTo>
                <a:lnTo>
                  <a:pt x="851" y="105"/>
                </a:lnTo>
                <a:lnTo>
                  <a:pt x="851" y="101"/>
                </a:lnTo>
                <a:lnTo>
                  <a:pt x="851" y="98"/>
                </a:lnTo>
                <a:lnTo>
                  <a:pt x="851" y="94"/>
                </a:lnTo>
                <a:lnTo>
                  <a:pt x="850" y="92"/>
                </a:lnTo>
                <a:lnTo>
                  <a:pt x="850" y="88"/>
                </a:lnTo>
                <a:lnTo>
                  <a:pt x="848" y="86"/>
                </a:lnTo>
                <a:lnTo>
                  <a:pt x="848" y="83"/>
                </a:lnTo>
                <a:lnTo>
                  <a:pt x="847" y="80"/>
                </a:lnTo>
                <a:lnTo>
                  <a:pt x="847" y="77"/>
                </a:lnTo>
                <a:lnTo>
                  <a:pt x="846" y="75"/>
                </a:lnTo>
                <a:lnTo>
                  <a:pt x="845" y="73"/>
                </a:lnTo>
                <a:lnTo>
                  <a:pt x="844" y="69"/>
                </a:lnTo>
                <a:lnTo>
                  <a:pt x="844" y="67"/>
                </a:lnTo>
                <a:lnTo>
                  <a:pt x="842" y="64"/>
                </a:lnTo>
                <a:lnTo>
                  <a:pt x="841" y="60"/>
                </a:lnTo>
                <a:lnTo>
                  <a:pt x="839" y="58"/>
                </a:lnTo>
                <a:lnTo>
                  <a:pt x="838" y="54"/>
                </a:lnTo>
                <a:lnTo>
                  <a:pt x="836" y="51"/>
                </a:lnTo>
                <a:lnTo>
                  <a:pt x="835" y="47"/>
                </a:lnTo>
                <a:lnTo>
                  <a:pt x="833" y="44"/>
                </a:lnTo>
                <a:lnTo>
                  <a:pt x="832" y="40"/>
                </a:lnTo>
                <a:lnTo>
                  <a:pt x="829" y="36"/>
                </a:lnTo>
                <a:lnTo>
                  <a:pt x="828" y="33"/>
                </a:lnTo>
                <a:lnTo>
                  <a:pt x="827" y="29"/>
                </a:lnTo>
                <a:lnTo>
                  <a:pt x="826" y="27"/>
                </a:lnTo>
                <a:lnTo>
                  <a:pt x="823" y="23"/>
                </a:lnTo>
                <a:lnTo>
                  <a:pt x="822" y="21"/>
                </a:lnTo>
                <a:lnTo>
                  <a:pt x="821" y="18"/>
                </a:lnTo>
                <a:lnTo>
                  <a:pt x="820" y="16"/>
                </a:lnTo>
                <a:lnTo>
                  <a:pt x="818" y="15"/>
                </a:lnTo>
                <a:lnTo>
                  <a:pt x="817" y="12"/>
                </a:lnTo>
                <a:lnTo>
                  <a:pt x="816" y="11"/>
                </a:lnTo>
                <a:lnTo>
                  <a:pt x="815" y="10"/>
                </a:lnTo>
                <a:lnTo>
                  <a:pt x="814" y="9"/>
                </a:lnTo>
                <a:lnTo>
                  <a:pt x="812" y="8"/>
                </a:lnTo>
                <a:lnTo>
                  <a:pt x="811" y="6"/>
                </a:lnTo>
                <a:lnTo>
                  <a:pt x="810" y="5"/>
                </a:lnTo>
                <a:lnTo>
                  <a:pt x="809" y="4"/>
                </a:lnTo>
                <a:lnTo>
                  <a:pt x="806" y="4"/>
                </a:lnTo>
                <a:lnTo>
                  <a:pt x="805" y="3"/>
                </a:lnTo>
                <a:lnTo>
                  <a:pt x="804" y="3"/>
                </a:lnTo>
                <a:lnTo>
                  <a:pt x="802" y="2"/>
                </a:lnTo>
                <a:lnTo>
                  <a:pt x="799" y="2"/>
                </a:lnTo>
                <a:lnTo>
                  <a:pt x="798" y="2"/>
                </a:lnTo>
                <a:lnTo>
                  <a:pt x="796" y="2"/>
                </a:lnTo>
                <a:lnTo>
                  <a:pt x="793" y="0"/>
                </a:lnTo>
                <a:lnTo>
                  <a:pt x="791" y="0"/>
                </a:lnTo>
                <a:lnTo>
                  <a:pt x="788" y="0"/>
                </a:lnTo>
                <a:lnTo>
                  <a:pt x="785" y="0"/>
                </a:lnTo>
                <a:lnTo>
                  <a:pt x="782" y="0"/>
                </a:lnTo>
                <a:lnTo>
                  <a:pt x="779" y="0"/>
                </a:lnTo>
                <a:lnTo>
                  <a:pt x="775" y="0"/>
                </a:lnTo>
                <a:lnTo>
                  <a:pt x="772" y="0"/>
                </a:lnTo>
                <a:lnTo>
                  <a:pt x="768" y="0"/>
                </a:lnTo>
                <a:lnTo>
                  <a:pt x="764" y="0"/>
                </a:lnTo>
                <a:lnTo>
                  <a:pt x="762" y="0"/>
                </a:lnTo>
                <a:lnTo>
                  <a:pt x="758" y="0"/>
                </a:lnTo>
                <a:lnTo>
                  <a:pt x="755" y="0"/>
                </a:lnTo>
                <a:lnTo>
                  <a:pt x="751" y="0"/>
                </a:lnTo>
                <a:lnTo>
                  <a:pt x="747" y="0"/>
                </a:lnTo>
                <a:lnTo>
                  <a:pt x="744" y="0"/>
                </a:lnTo>
                <a:lnTo>
                  <a:pt x="739" y="0"/>
                </a:lnTo>
                <a:lnTo>
                  <a:pt x="734" y="0"/>
                </a:lnTo>
                <a:lnTo>
                  <a:pt x="729" y="0"/>
                </a:lnTo>
                <a:lnTo>
                  <a:pt x="723" y="0"/>
                </a:lnTo>
                <a:lnTo>
                  <a:pt x="717" y="0"/>
                </a:lnTo>
                <a:lnTo>
                  <a:pt x="710" y="0"/>
                </a:lnTo>
                <a:lnTo>
                  <a:pt x="702" y="0"/>
                </a:lnTo>
                <a:lnTo>
                  <a:pt x="693" y="0"/>
                </a:lnTo>
                <a:lnTo>
                  <a:pt x="684" y="0"/>
                </a:lnTo>
                <a:lnTo>
                  <a:pt x="674" y="0"/>
                </a:lnTo>
                <a:lnTo>
                  <a:pt x="662" y="0"/>
                </a:lnTo>
                <a:lnTo>
                  <a:pt x="650" y="0"/>
                </a:lnTo>
                <a:lnTo>
                  <a:pt x="637" y="0"/>
                </a:lnTo>
                <a:lnTo>
                  <a:pt x="622" y="0"/>
                </a:lnTo>
                <a:lnTo>
                  <a:pt x="606" y="0"/>
                </a:lnTo>
                <a:lnTo>
                  <a:pt x="589" y="0"/>
                </a:lnTo>
                <a:lnTo>
                  <a:pt x="571" y="0"/>
                </a:lnTo>
                <a:lnTo>
                  <a:pt x="550" y="0"/>
                </a:lnTo>
                <a:lnTo>
                  <a:pt x="529" y="0"/>
                </a:lnTo>
                <a:lnTo>
                  <a:pt x="506" y="0"/>
                </a:lnTo>
                <a:lnTo>
                  <a:pt x="481" y="0"/>
                </a:lnTo>
                <a:lnTo>
                  <a:pt x="454" y="0"/>
                </a:lnTo>
                <a:lnTo>
                  <a:pt x="426" y="0"/>
                </a:lnTo>
                <a:close/>
              </a:path>
            </a:pathLst>
          </a:custGeom>
          <a:noFill/>
          <a:ln w="33401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939" name="Freeform 46">
            <a:extLst>
              <a:ext uri="{FF2B5EF4-FFF2-40B4-BE49-F238E27FC236}">
                <a16:creationId xmlns:a16="http://schemas.microsoft.com/office/drawing/2014/main" id="{D93867C1-0CD5-014F-8133-7CB8DE8487A5}"/>
              </a:ext>
            </a:extLst>
          </p:cNvPr>
          <p:cNvSpPr>
            <a:spLocks/>
          </p:cNvSpPr>
          <p:nvPr/>
        </p:nvSpPr>
        <p:spPr bwMode="auto">
          <a:xfrm>
            <a:off x="2827338" y="5286375"/>
            <a:ext cx="677862" cy="304800"/>
          </a:xfrm>
          <a:custGeom>
            <a:avLst/>
            <a:gdLst>
              <a:gd name="T0" fmla="*/ 2147483646 w 852"/>
              <a:gd name="T1" fmla="*/ 0 h 853"/>
              <a:gd name="T2" fmla="*/ 2147483646 w 852"/>
              <a:gd name="T3" fmla="*/ 0 h 853"/>
              <a:gd name="T4" fmla="*/ 2147483646 w 852"/>
              <a:gd name="T5" fmla="*/ 0 h 853"/>
              <a:gd name="T6" fmla="*/ 2147483646 w 852"/>
              <a:gd name="T7" fmla="*/ 0 h 853"/>
              <a:gd name="T8" fmla="*/ 2147483646 w 852"/>
              <a:gd name="T9" fmla="*/ 2147483646 h 853"/>
              <a:gd name="T10" fmla="*/ 2147483646 w 852"/>
              <a:gd name="T11" fmla="*/ 2147483646 h 853"/>
              <a:gd name="T12" fmla="*/ 2147483646 w 852"/>
              <a:gd name="T13" fmla="*/ 2147483646 h 853"/>
              <a:gd name="T14" fmla="*/ 2147483646 w 852"/>
              <a:gd name="T15" fmla="*/ 2147483646 h 853"/>
              <a:gd name="T16" fmla="*/ 2147483646 w 852"/>
              <a:gd name="T17" fmla="*/ 2147483646 h 853"/>
              <a:gd name="T18" fmla="*/ 2147483646 w 852"/>
              <a:gd name="T19" fmla="*/ 2147483646 h 853"/>
              <a:gd name="T20" fmla="*/ 0 w 852"/>
              <a:gd name="T21" fmla="*/ 2147483646 h 853"/>
              <a:gd name="T22" fmla="*/ 0 w 852"/>
              <a:gd name="T23" fmla="*/ 2147483646 h 853"/>
              <a:gd name="T24" fmla="*/ 0 w 852"/>
              <a:gd name="T25" fmla="*/ 2147483646 h 853"/>
              <a:gd name="T26" fmla="*/ 0 w 852"/>
              <a:gd name="T27" fmla="*/ 2147483646 h 853"/>
              <a:gd name="T28" fmla="*/ 0 w 852"/>
              <a:gd name="T29" fmla="*/ 2147483646 h 853"/>
              <a:gd name="T30" fmla="*/ 0 w 852"/>
              <a:gd name="T31" fmla="*/ 2147483646 h 853"/>
              <a:gd name="T32" fmla="*/ 0 w 852"/>
              <a:gd name="T33" fmla="*/ 2147483646 h 853"/>
              <a:gd name="T34" fmla="*/ 0 w 852"/>
              <a:gd name="T35" fmla="*/ 2147483646 h 853"/>
              <a:gd name="T36" fmla="*/ 2147483646 w 852"/>
              <a:gd name="T37" fmla="*/ 2147483646 h 853"/>
              <a:gd name="T38" fmla="*/ 2147483646 w 852"/>
              <a:gd name="T39" fmla="*/ 2147483646 h 853"/>
              <a:gd name="T40" fmla="*/ 2147483646 w 852"/>
              <a:gd name="T41" fmla="*/ 2147483646 h 853"/>
              <a:gd name="T42" fmla="*/ 2147483646 w 852"/>
              <a:gd name="T43" fmla="*/ 2147483646 h 853"/>
              <a:gd name="T44" fmla="*/ 2147483646 w 852"/>
              <a:gd name="T45" fmla="*/ 2147483646 h 853"/>
              <a:gd name="T46" fmla="*/ 2147483646 w 852"/>
              <a:gd name="T47" fmla="*/ 2147483646 h 853"/>
              <a:gd name="T48" fmla="*/ 2147483646 w 852"/>
              <a:gd name="T49" fmla="*/ 2147483646 h 853"/>
              <a:gd name="T50" fmla="*/ 2147483646 w 852"/>
              <a:gd name="T51" fmla="*/ 2147483646 h 853"/>
              <a:gd name="T52" fmla="*/ 2147483646 w 852"/>
              <a:gd name="T53" fmla="*/ 2147483646 h 853"/>
              <a:gd name="T54" fmla="*/ 2147483646 w 852"/>
              <a:gd name="T55" fmla="*/ 2147483646 h 853"/>
              <a:gd name="T56" fmla="*/ 2147483646 w 852"/>
              <a:gd name="T57" fmla="*/ 2147483646 h 853"/>
              <a:gd name="T58" fmla="*/ 2147483646 w 852"/>
              <a:gd name="T59" fmla="*/ 2147483646 h 853"/>
              <a:gd name="T60" fmla="*/ 2147483646 w 852"/>
              <a:gd name="T61" fmla="*/ 2147483646 h 853"/>
              <a:gd name="T62" fmla="*/ 2147483646 w 852"/>
              <a:gd name="T63" fmla="*/ 2147483646 h 853"/>
              <a:gd name="T64" fmla="*/ 2147483646 w 852"/>
              <a:gd name="T65" fmla="*/ 2147483646 h 853"/>
              <a:gd name="T66" fmla="*/ 2147483646 w 852"/>
              <a:gd name="T67" fmla="*/ 2147483646 h 853"/>
              <a:gd name="T68" fmla="*/ 2147483646 w 852"/>
              <a:gd name="T69" fmla="*/ 2147483646 h 853"/>
              <a:gd name="T70" fmla="*/ 2147483646 w 852"/>
              <a:gd name="T71" fmla="*/ 2147483646 h 853"/>
              <a:gd name="T72" fmla="*/ 2147483646 w 852"/>
              <a:gd name="T73" fmla="*/ 2147483646 h 853"/>
              <a:gd name="T74" fmla="*/ 2147483646 w 852"/>
              <a:gd name="T75" fmla="*/ 2147483646 h 853"/>
              <a:gd name="T76" fmla="*/ 2147483646 w 852"/>
              <a:gd name="T77" fmla="*/ 2147483646 h 853"/>
              <a:gd name="T78" fmla="*/ 2147483646 w 852"/>
              <a:gd name="T79" fmla="*/ 2147483646 h 853"/>
              <a:gd name="T80" fmla="*/ 2147483646 w 852"/>
              <a:gd name="T81" fmla="*/ 2147483646 h 853"/>
              <a:gd name="T82" fmla="*/ 2147483646 w 852"/>
              <a:gd name="T83" fmla="*/ 2147483646 h 853"/>
              <a:gd name="T84" fmla="*/ 2147483646 w 852"/>
              <a:gd name="T85" fmla="*/ 2147483646 h 853"/>
              <a:gd name="T86" fmla="*/ 2147483646 w 852"/>
              <a:gd name="T87" fmla="*/ 2147483646 h 853"/>
              <a:gd name="T88" fmla="*/ 2147483646 w 852"/>
              <a:gd name="T89" fmla="*/ 2147483646 h 853"/>
              <a:gd name="T90" fmla="*/ 2147483646 w 852"/>
              <a:gd name="T91" fmla="*/ 2147483646 h 853"/>
              <a:gd name="T92" fmla="*/ 2147483646 w 852"/>
              <a:gd name="T93" fmla="*/ 2147483646 h 853"/>
              <a:gd name="T94" fmla="*/ 2147483646 w 852"/>
              <a:gd name="T95" fmla="*/ 2147483646 h 853"/>
              <a:gd name="T96" fmla="*/ 2147483646 w 852"/>
              <a:gd name="T97" fmla="*/ 2147483646 h 853"/>
              <a:gd name="T98" fmla="*/ 2147483646 w 852"/>
              <a:gd name="T99" fmla="*/ 2147483646 h 853"/>
              <a:gd name="T100" fmla="*/ 2147483646 w 852"/>
              <a:gd name="T101" fmla="*/ 2147483646 h 853"/>
              <a:gd name="T102" fmla="*/ 2147483646 w 852"/>
              <a:gd name="T103" fmla="*/ 2147483646 h 853"/>
              <a:gd name="T104" fmla="*/ 2147483646 w 852"/>
              <a:gd name="T105" fmla="*/ 2147483646 h 853"/>
              <a:gd name="T106" fmla="*/ 2147483646 w 852"/>
              <a:gd name="T107" fmla="*/ 2147483646 h 853"/>
              <a:gd name="T108" fmla="*/ 2147483646 w 852"/>
              <a:gd name="T109" fmla="*/ 0 h 853"/>
              <a:gd name="T110" fmla="*/ 2147483646 w 852"/>
              <a:gd name="T111" fmla="*/ 0 h 853"/>
              <a:gd name="T112" fmla="*/ 2147483646 w 852"/>
              <a:gd name="T113" fmla="*/ 0 h 853"/>
              <a:gd name="T114" fmla="*/ 2147483646 w 852"/>
              <a:gd name="T115" fmla="*/ 0 h 853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852"/>
              <a:gd name="T175" fmla="*/ 0 h 853"/>
              <a:gd name="T176" fmla="*/ 852 w 852"/>
              <a:gd name="T177" fmla="*/ 853 h 853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852" h="853">
                <a:moveTo>
                  <a:pt x="426" y="0"/>
                </a:moveTo>
                <a:lnTo>
                  <a:pt x="398" y="0"/>
                </a:lnTo>
                <a:lnTo>
                  <a:pt x="372" y="0"/>
                </a:lnTo>
                <a:lnTo>
                  <a:pt x="347" y="0"/>
                </a:lnTo>
                <a:lnTo>
                  <a:pt x="324" y="0"/>
                </a:lnTo>
                <a:lnTo>
                  <a:pt x="303" y="0"/>
                </a:lnTo>
                <a:lnTo>
                  <a:pt x="282" y="0"/>
                </a:lnTo>
                <a:lnTo>
                  <a:pt x="264" y="0"/>
                </a:lnTo>
                <a:lnTo>
                  <a:pt x="246" y="0"/>
                </a:lnTo>
                <a:lnTo>
                  <a:pt x="231" y="0"/>
                </a:lnTo>
                <a:lnTo>
                  <a:pt x="216" y="0"/>
                </a:lnTo>
                <a:lnTo>
                  <a:pt x="203" y="0"/>
                </a:lnTo>
                <a:lnTo>
                  <a:pt x="190" y="0"/>
                </a:lnTo>
                <a:lnTo>
                  <a:pt x="179" y="0"/>
                </a:lnTo>
                <a:lnTo>
                  <a:pt x="168" y="0"/>
                </a:lnTo>
                <a:lnTo>
                  <a:pt x="160" y="0"/>
                </a:lnTo>
                <a:lnTo>
                  <a:pt x="150" y="0"/>
                </a:lnTo>
                <a:lnTo>
                  <a:pt x="143" y="0"/>
                </a:lnTo>
                <a:lnTo>
                  <a:pt x="136" y="0"/>
                </a:lnTo>
                <a:lnTo>
                  <a:pt x="130" y="0"/>
                </a:lnTo>
                <a:lnTo>
                  <a:pt x="124" y="0"/>
                </a:lnTo>
                <a:lnTo>
                  <a:pt x="119" y="0"/>
                </a:lnTo>
                <a:lnTo>
                  <a:pt x="114" y="0"/>
                </a:lnTo>
                <a:lnTo>
                  <a:pt x="109" y="0"/>
                </a:lnTo>
                <a:lnTo>
                  <a:pt x="106" y="0"/>
                </a:lnTo>
                <a:lnTo>
                  <a:pt x="102" y="0"/>
                </a:lnTo>
                <a:lnTo>
                  <a:pt x="98" y="0"/>
                </a:lnTo>
                <a:lnTo>
                  <a:pt x="95" y="0"/>
                </a:lnTo>
                <a:lnTo>
                  <a:pt x="91" y="0"/>
                </a:lnTo>
                <a:lnTo>
                  <a:pt x="89" y="0"/>
                </a:lnTo>
                <a:lnTo>
                  <a:pt x="85" y="0"/>
                </a:lnTo>
                <a:lnTo>
                  <a:pt x="81" y="0"/>
                </a:lnTo>
                <a:lnTo>
                  <a:pt x="78" y="0"/>
                </a:lnTo>
                <a:lnTo>
                  <a:pt x="74" y="0"/>
                </a:lnTo>
                <a:lnTo>
                  <a:pt x="71" y="0"/>
                </a:lnTo>
                <a:lnTo>
                  <a:pt x="68" y="0"/>
                </a:lnTo>
                <a:lnTo>
                  <a:pt x="65" y="0"/>
                </a:lnTo>
                <a:lnTo>
                  <a:pt x="62" y="0"/>
                </a:lnTo>
                <a:lnTo>
                  <a:pt x="60" y="0"/>
                </a:lnTo>
                <a:lnTo>
                  <a:pt x="57" y="2"/>
                </a:lnTo>
                <a:lnTo>
                  <a:pt x="55" y="2"/>
                </a:lnTo>
                <a:lnTo>
                  <a:pt x="53" y="2"/>
                </a:lnTo>
                <a:lnTo>
                  <a:pt x="51" y="2"/>
                </a:lnTo>
                <a:lnTo>
                  <a:pt x="49" y="3"/>
                </a:lnTo>
                <a:lnTo>
                  <a:pt x="48" y="3"/>
                </a:lnTo>
                <a:lnTo>
                  <a:pt x="45" y="4"/>
                </a:lnTo>
                <a:lnTo>
                  <a:pt x="44" y="4"/>
                </a:lnTo>
                <a:lnTo>
                  <a:pt x="43" y="5"/>
                </a:lnTo>
                <a:lnTo>
                  <a:pt x="42" y="6"/>
                </a:lnTo>
                <a:lnTo>
                  <a:pt x="41" y="8"/>
                </a:lnTo>
                <a:lnTo>
                  <a:pt x="39" y="9"/>
                </a:lnTo>
                <a:lnTo>
                  <a:pt x="38" y="10"/>
                </a:lnTo>
                <a:lnTo>
                  <a:pt x="36" y="11"/>
                </a:lnTo>
                <a:lnTo>
                  <a:pt x="35" y="12"/>
                </a:lnTo>
                <a:lnTo>
                  <a:pt x="33" y="15"/>
                </a:lnTo>
                <a:lnTo>
                  <a:pt x="32" y="16"/>
                </a:lnTo>
                <a:lnTo>
                  <a:pt x="31" y="18"/>
                </a:lnTo>
                <a:lnTo>
                  <a:pt x="30" y="21"/>
                </a:lnTo>
                <a:lnTo>
                  <a:pt x="29" y="23"/>
                </a:lnTo>
                <a:lnTo>
                  <a:pt x="27" y="27"/>
                </a:lnTo>
                <a:lnTo>
                  <a:pt x="26" y="29"/>
                </a:lnTo>
                <a:lnTo>
                  <a:pt x="25" y="33"/>
                </a:lnTo>
                <a:lnTo>
                  <a:pt x="24" y="36"/>
                </a:lnTo>
                <a:lnTo>
                  <a:pt x="21" y="40"/>
                </a:lnTo>
                <a:lnTo>
                  <a:pt x="20" y="44"/>
                </a:lnTo>
                <a:lnTo>
                  <a:pt x="18" y="47"/>
                </a:lnTo>
                <a:lnTo>
                  <a:pt x="17" y="51"/>
                </a:lnTo>
                <a:lnTo>
                  <a:pt x="15" y="54"/>
                </a:lnTo>
                <a:lnTo>
                  <a:pt x="13" y="58"/>
                </a:lnTo>
                <a:lnTo>
                  <a:pt x="12" y="60"/>
                </a:lnTo>
                <a:lnTo>
                  <a:pt x="11" y="64"/>
                </a:lnTo>
                <a:lnTo>
                  <a:pt x="9" y="67"/>
                </a:lnTo>
                <a:lnTo>
                  <a:pt x="8" y="69"/>
                </a:lnTo>
                <a:lnTo>
                  <a:pt x="8" y="73"/>
                </a:lnTo>
                <a:lnTo>
                  <a:pt x="7" y="75"/>
                </a:lnTo>
                <a:lnTo>
                  <a:pt x="6" y="77"/>
                </a:lnTo>
                <a:lnTo>
                  <a:pt x="5" y="80"/>
                </a:lnTo>
                <a:lnTo>
                  <a:pt x="5" y="83"/>
                </a:lnTo>
                <a:lnTo>
                  <a:pt x="3" y="86"/>
                </a:lnTo>
                <a:lnTo>
                  <a:pt x="3" y="88"/>
                </a:lnTo>
                <a:lnTo>
                  <a:pt x="3" y="92"/>
                </a:lnTo>
                <a:lnTo>
                  <a:pt x="2" y="94"/>
                </a:lnTo>
                <a:lnTo>
                  <a:pt x="2" y="98"/>
                </a:lnTo>
                <a:lnTo>
                  <a:pt x="2" y="101"/>
                </a:lnTo>
                <a:lnTo>
                  <a:pt x="1" y="105"/>
                </a:lnTo>
                <a:lnTo>
                  <a:pt x="1" y="109"/>
                </a:lnTo>
                <a:lnTo>
                  <a:pt x="1" y="112"/>
                </a:lnTo>
                <a:lnTo>
                  <a:pt x="1" y="117"/>
                </a:lnTo>
                <a:lnTo>
                  <a:pt x="1" y="122"/>
                </a:lnTo>
                <a:lnTo>
                  <a:pt x="1" y="127"/>
                </a:lnTo>
                <a:lnTo>
                  <a:pt x="1" y="131"/>
                </a:lnTo>
                <a:lnTo>
                  <a:pt x="1" y="137"/>
                </a:lnTo>
                <a:lnTo>
                  <a:pt x="1" y="143"/>
                </a:lnTo>
                <a:lnTo>
                  <a:pt x="1" y="149"/>
                </a:lnTo>
                <a:lnTo>
                  <a:pt x="0" y="157"/>
                </a:lnTo>
                <a:lnTo>
                  <a:pt x="0" y="164"/>
                </a:lnTo>
                <a:lnTo>
                  <a:pt x="0" y="171"/>
                </a:lnTo>
                <a:lnTo>
                  <a:pt x="0" y="178"/>
                </a:lnTo>
                <a:lnTo>
                  <a:pt x="0" y="187"/>
                </a:lnTo>
                <a:lnTo>
                  <a:pt x="0" y="193"/>
                </a:lnTo>
                <a:lnTo>
                  <a:pt x="0" y="200"/>
                </a:lnTo>
                <a:lnTo>
                  <a:pt x="0" y="206"/>
                </a:lnTo>
                <a:lnTo>
                  <a:pt x="0" y="212"/>
                </a:lnTo>
                <a:lnTo>
                  <a:pt x="0" y="218"/>
                </a:lnTo>
                <a:lnTo>
                  <a:pt x="0" y="223"/>
                </a:lnTo>
                <a:lnTo>
                  <a:pt x="0" y="229"/>
                </a:lnTo>
                <a:lnTo>
                  <a:pt x="0" y="234"/>
                </a:lnTo>
                <a:lnTo>
                  <a:pt x="0" y="240"/>
                </a:lnTo>
                <a:lnTo>
                  <a:pt x="0" y="244"/>
                </a:lnTo>
                <a:lnTo>
                  <a:pt x="0" y="250"/>
                </a:lnTo>
                <a:lnTo>
                  <a:pt x="0" y="255"/>
                </a:lnTo>
                <a:lnTo>
                  <a:pt x="0" y="261"/>
                </a:lnTo>
                <a:lnTo>
                  <a:pt x="0" y="267"/>
                </a:lnTo>
                <a:lnTo>
                  <a:pt x="0" y="273"/>
                </a:lnTo>
                <a:lnTo>
                  <a:pt x="0" y="279"/>
                </a:lnTo>
                <a:lnTo>
                  <a:pt x="0" y="287"/>
                </a:lnTo>
                <a:lnTo>
                  <a:pt x="0" y="294"/>
                </a:lnTo>
                <a:lnTo>
                  <a:pt x="0" y="301"/>
                </a:lnTo>
                <a:lnTo>
                  <a:pt x="0" y="309"/>
                </a:lnTo>
                <a:lnTo>
                  <a:pt x="0" y="318"/>
                </a:lnTo>
                <a:lnTo>
                  <a:pt x="0" y="327"/>
                </a:lnTo>
                <a:lnTo>
                  <a:pt x="0" y="337"/>
                </a:lnTo>
                <a:lnTo>
                  <a:pt x="0" y="347"/>
                </a:lnTo>
                <a:lnTo>
                  <a:pt x="0" y="359"/>
                </a:lnTo>
                <a:lnTo>
                  <a:pt x="0" y="371"/>
                </a:lnTo>
                <a:lnTo>
                  <a:pt x="0" y="383"/>
                </a:lnTo>
                <a:lnTo>
                  <a:pt x="0" y="397"/>
                </a:lnTo>
                <a:lnTo>
                  <a:pt x="0" y="412"/>
                </a:lnTo>
                <a:lnTo>
                  <a:pt x="0" y="427"/>
                </a:lnTo>
                <a:lnTo>
                  <a:pt x="0" y="443"/>
                </a:lnTo>
                <a:lnTo>
                  <a:pt x="0" y="457"/>
                </a:lnTo>
                <a:lnTo>
                  <a:pt x="0" y="470"/>
                </a:lnTo>
                <a:lnTo>
                  <a:pt x="0" y="484"/>
                </a:lnTo>
                <a:lnTo>
                  <a:pt x="0" y="496"/>
                </a:lnTo>
                <a:lnTo>
                  <a:pt x="0" y="507"/>
                </a:lnTo>
                <a:lnTo>
                  <a:pt x="0" y="517"/>
                </a:lnTo>
                <a:lnTo>
                  <a:pt x="0" y="527"/>
                </a:lnTo>
                <a:lnTo>
                  <a:pt x="0" y="535"/>
                </a:lnTo>
                <a:lnTo>
                  <a:pt x="0" y="545"/>
                </a:lnTo>
                <a:lnTo>
                  <a:pt x="0" y="552"/>
                </a:lnTo>
                <a:lnTo>
                  <a:pt x="0" y="561"/>
                </a:lnTo>
                <a:lnTo>
                  <a:pt x="0" y="568"/>
                </a:lnTo>
                <a:lnTo>
                  <a:pt x="0" y="574"/>
                </a:lnTo>
                <a:lnTo>
                  <a:pt x="0" y="580"/>
                </a:lnTo>
                <a:lnTo>
                  <a:pt x="0" y="587"/>
                </a:lnTo>
                <a:lnTo>
                  <a:pt x="0" y="592"/>
                </a:lnTo>
                <a:lnTo>
                  <a:pt x="0" y="598"/>
                </a:lnTo>
                <a:lnTo>
                  <a:pt x="0" y="604"/>
                </a:lnTo>
                <a:lnTo>
                  <a:pt x="0" y="609"/>
                </a:lnTo>
                <a:lnTo>
                  <a:pt x="0" y="615"/>
                </a:lnTo>
                <a:lnTo>
                  <a:pt x="0" y="620"/>
                </a:lnTo>
                <a:lnTo>
                  <a:pt x="0" y="626"/>
                </a:lnTo>
                <a:lnTo>
                  <a:pt x="0" y="630"/>
                </a:lnTo>
                <a:lnTo>
                  <a:pt x="0" y="636"/>
                </a:lnTo>
                <a:lnTo>
                  <a:pt x="0" y="641"/>
                </a:lnTo>
                <a:lnTo>
                  <a:pt x="0" y="647"/>
                </a:lnTo>
                <a:lnTo>
                  <a:pt x="0" y="654"/>
                </a:lnTo>
                <a:lnTo>
                  <a:pt x="0" y="660"/>
                </a:lnTo>
                <a:lnTo>
                  <a:pt x="0" y="668"/>
                </a:lnTo>
                <a:lnTo>
                  <a:pt x="0" y="675"/>
                </a:lnTo>
                <a:lnTo>
                  <a:pt x="0" y="682"/>
                </a:lnTo>
                <a:lnTo>
                  <a:pt x="0" y="690"/>
                </a:lnTo>
                <a:lnTo>
                  <a:pt x="0" y="698"/>
                </a:lnTo>
                <a:lnTo>
                  <a:pt x="1" y="704"/>
                </a:lnTo>
                <a:lnTo>
                  <a:pt x="1" y="711"/>
                </a:lnTo>
                <a:lnTo>
                  <a:pt x="1" y="717"/>
                </a:lnTo>
                <a:lnTo>
                  <a:pt x="1" y="722"/>
                </a:lnTo>
                <a:lnTo>
                  <a:pt x="1" y="728"/>
                </a:lnTo>
                <a:lnTo>
                  <a:pt x="1" y="733"/>
                </a:lnTo>
                <a:lnTo>
                  <a:pt x="1" y="737"/>
                </a:lnTo>
                <a:lnTo>
                  <a:pt x="1" y="741"/>
                </a:lnTo>
                <a:lnTo>
                  <a:pt x="1" y="745"/>
                </a:lnTo>
                <a:lnTo>
                  <a:pt x="1" y="749"/>
                </a:lnTo>
                <a:lnTo>
                  <a:pt x="2" y="753"/>
                </a:lnTo>
                <a:lnTo>
                  <a:pt x="2" y="755"/>
                </a:lnTo>
                <a:lnTo>
                  <a:pt x="2" y="759"/>
                </a:lnTo>
                <a:lnTo>
                  <a:pt x="3" y="763"/>
                </a:lnTo>
                <a:lnTo>
                  <a:pt x="3" y="765"/>
                </a:lnTo>
                <a:lnTo>
                  <a:pt x="3" y="767"/>
                </a:lnTo>
                <a:lnTo>
                  <a:pt x="5" y="771"/>
                </a:lnTo>
                <a:lnTo>
                  <a:pt x="5" y="773"/>
                </a:lnTo>
                <a:lnTo>
                  <a:pt x="6" y="776"/>
                </a:lnTo>
                <a:lnTo>
                  <a:pt x="7" y="778"/>
                </a:lnTo>
                <a:lnTo>
                  <a:pt x="8" y="782"/>
                </a:lnTo>
                <a:lnTo>
                  <a:pt x="8" y="784"/>
                </a:lnTo>
                <a:lnTo>
                  <a:pt x="9" y="787"/>
                </a:lnTo>
                <a:lnTo>
                  <a:pt x="11" y="790"/>
                </a:lnTo>
                <a:lnTo>
                  <a:pt x="12" y="793"/>
                </a:lnTo>
                <a:lnTo>
                  <a:pt x="13" y="796"/>
                </a:lnTo>
                <a:lnTo>
                  <a:pt x="15" y="799"/>
                </a:lnTo>
                <a:lnTo>
                  <a:pt x="17" y="802"/>
                </a:lnTo>
                <a:lnTo>
                  <a:pt x="18" y="806"/>
                </a:lnTo>
                <a:lnTo>
                  <a:pt x="20" y="811"/>
                </a:lnTo>
                <a:lnTo>
                  <a:pt x="21" y="814"/>
                </a:lnTo>
                <a:lnTo>
                  <a:pt x="24" y="818"/>
                </a:lnTo>
                <a:lnTo>
                  <a:pt x="25" y="821"/>
                </a:lnTo>
                <a:lnTo>
                  <a:pt x="26" y="824"/>
                </a:lnTo>
                <a:lnTo>
                  <a:pt x="27" y="827"/>
                </a:lnTo>
                <a:lnTo>
                  <a:pt x="29" y="830"/>
                </a:lnTo>
                <a:lnTo>
                  <a:pt x="30" y="832"/>
                </a:lnTo>
                <a:lnTo>
                  <a:pt x="31" y="835"/>
                </a:lnTo>
                <a:lnTo>
                  <a:pt x="32" y="837"/>
                </a:lnTo>
                <a:lnTo>
                  <a:pt x="33" y="840"/>
                </a:lnTo>
                <a:lnTo>
                  <a:pt x="35" y="841"/>
                </a:lnTo>
                <a:lnTo>
                  <a:pt x="36" y="842"/>
                </a:lnTo>
                <a:lnTo>
                  <a:pt x="38" y="844"/>
                </a:lnTo>
                <a:lnTo>
                  <a:pt x="39" y="846"/>
                </a:lnTo>
                <a:lnTo>
                  <a:pt x="41" y="847"/>
                </a:lnTo>
                <a:lnTo>
                  <a:pt x="42" y="848"/>
                </a:lnTo>
                <a:lnTo>
                  <a:pt x="43" y="848"/>
                </a:lnTo>
                <a:lnTo>
                  <a:pt x="44" y="849"/>
                </a:lnTo>
                <a:lnTo>
                  <a:pt x="45" y="850"/>
                </a:lnTo>
                <a:lnTo>
                  <a:pt x="48" y="850"/>
                </a:lnTo>
                <a:lnTo>
                  <a:pt x="49" y="852"/>
                </a:lnTo>
                <a:lnTo>
                  <a:pt x="51" y="852"/>
                </a:lnTo>
                <a:lnTo>
                  <a:pt x="53" y="852"/>
                </a:lnTo>
                <a:lnTo>
                  <a:pt x="55" y="852"/>
                </a:lnTo>
                <a:lnTo>
                  <a:pt x="57" y="853"/>
                </a:lnTo>
                <a:lnTo>
                  <a:pt x="60" y="853"/>
                </a:lnTo>
                <a:lnTo>
                  <a:pt x="62" y="853"/>
                </a:lnTo>
                <a:lnTo>
                  <a:pt x="65" y="853"/>
                </a:lnTo>
                <a:lnTo>
                  <a:pt x="68" y="853"/>
                </a:lnTo>
                <a:lnTo>
                  <a:pt x="71" y="853"/>
                </a:lnTo>
                <a:lnTo>
                  <a:pt x="74" y="853"/>
                </a:lnTo>
                <a:lnTo>
                  <a:pt x="78" y="853"/>
                </a:lnTo>
                <a:lnTo>
                  <a:pt x="81" y="853"/>
                </a:lnTo>
                <a:lnTo>
                  <a:pt x="85" y="853"/>
                </a:lnTo>
                <a:lnTo>
                  <a:pt x="89" y="853"/>
                </a:lnTo>
                <a:lnTo>
                  <a:pt x="91" y="853"/>
                </a:lnTo>
                <a:lnTo>
                  <a:pt x="95" y="853"/>
                </a:lnTo>
                <a:lnTo>
                  <a:pt x="98" y="853"/>
                </a:lnTo>
                <a:lnTo>
                  <a:pt x="102" y="853"/>
                </a:lnTo>
                <a:lnTo>
                  <a:pt x="106" y="853"/>
                </a:lnTo>
                <a:lnTo>
                  <a:pt x="109" y="853"/>
                </a:lnTo>
                <a:lnTo>
                  <a:pt x="114" y="853"/>
                </a:lnTo>
                <a:lnTo>
                  <a:pt x="119" y="853"/>
                </a:lnTo>
                <a:lnTo>
                  <a:pt x="124" y="853"/>
                </a:lnTo>
                <a:lnTo>
                  <a:pt x="130" y="853"/>
                </a:lnTo>
                <a:lnTo>
                  <a:pt x="136" y="853"/>
                </a:lnTo>
                <a:lnTo>
                  <a:pt x="143" y="853"/>
                </a:lnTo>
                <a:lnTo>
                  <a:pt x="150" y="853"/>
                </a:lnTo>
                <a:lnTo>
                  <a:pt x="160" y="853"/>
                </a:lnTo>
                <a:lnTo>
                  <a:pt x="168" y="853"/>
                </a:lnTo>
                <a:lnTo>
                  <a:pt x="179" y="853"/>
                </a:lnTo>
                <a:lnTo>
                  <a:pt x="190" y="853"/>
                </a:lnTo>
                <a:lnTo>
                  <a:pt x="203" y="853"/>
                </a:lnTo>
                <a:lnTo>
                  <a:pt x="216" y="853"/>
                </a:lnTo>
                <a:lnTo>
                  <a:pt x="231" y="853"/>
                </a:lnTo>
                <a:lnTo>
                  <a:pt x="246" y="853"/>
                </a:lnTo>
                <a:lnTo>
                  <a:pt x="264" y="853"/>
                </a:lnTo>
                <a:lnTo>
                  <a:pt x="282" y="853"/>
                </a:lnTo>
                <a:lnTo>
                  <a:pt x="303" y="853"/>
                </a:lnTo>
                <a:lnTo>
                  <a:pt x="324" y="853"/>
                </a:lnTo>
                <a:lnTo>
                  <a:pt x="347" y="853"/>
                </a:lnTo>
                <a:lnTo>
                  <a:pt x="372" y="853"/>
                </a:lnTo>
                <a:lnTo>
                  <a:pt x="398" y="853"/>
                </a:lnTo>
                <a:lnTo>
                  <a:pt x="426" y="853"/>
                </a:lnTo>
                <a:lnTo>
                  <a:pt x="454" y="853"/>
                </a:lnTo>
                <a:lnTo>
                  <a:pt x="481" y="853"/>
                </a:lnTo>
                <a:lnTo>
                  <a:pt x="506" y="853"/>
                </a:lnTo>
                <a:lnTo>
                  <a:pt x="529" y="853"/>
                </a:lnTo>
                <a:lnTo>
                  <a:pt x="550" y="853"/>
                </a:lnTo>
                <a:lnTo>
                  <a:pt x="571" y="853"/>
                </a:lnTo>
                <a:lnTo>
                  <a:pt x="589" y="853"/>
                </a:lnTo>
                <a:lnTo>
                  <a:pt x="606" y="853"/>
                </a:lnTo>
                <a:lnTo>
                  <a:pt x="622" y="853"/>
                </a:lnTo>
                <a:lnTo>
                  <a:pt x="637" y="853"/>
                </a:lnTo>
                <a:lnTo>
                  <a:pt x="650" y="853"/>
                </a:lnTo>
                <a:lnTo>
                  <a:pt x="662" y="853"/>
                </a:lnTo>
                <a:lnTo>
                  <a:pt x="674" y="853"/>
                </a:lnTo>
                <a:lnTo>
                  <a:pt x="684" y="853"/>
                </a:lnTo>
                <a:lnTo>
                  <a:pt x="693" y="853"/>
                </a:lnTo>
                <a:lnTo>
                  <a:pt x="702" y="853"/>
                </a:lnTo>
                <a:lnTo>
                  <a:pt x="710" y="853"/>
                </a:lnTo>
                <a:lnTo>
                  <a:pt x="717" y="853"/>
                </a:lnTo>
                <a:lnTo>
                  <a:pt x="723" y="853"/>
                </a:lnTo>
                <a:lnTo>
                  <a:pt x="729" y="853"/>
                </a:lnTo>
                <a:lnTo>
                  <a:pt x="734" y="853"/>
                </a:lnTo>
                <a:lnTo>
                  <a:pt x="739" y="853"/>
                </a:lnTo>
                <a:lnTo>
                  <a:pt x="744" y="853"/>
                </a:lnTo>
                <a:lnTo>
                  <a:pt x="747" y="853"/>
                </a:lnTo>
                <a:lnTo>
                  <a:pt x="751" y="853"/>
                </a:lnTo>
                <a:lnTo>
                  <a:pt x="755" y="853"/>
                </a:lnTo>
                <a:lnTo>
                  <a:pt x="758" y="853"/>
                </a:lnTo>
                <a:lnTo>
                  <a:pt x="762" y="853"/>
                </a:lnTo>
                <a:lnTo>
                  <a:pt x="764" y="853"/>
                </a:lnTo>
                <a:lnTo>
                  <a:pt x="768" y="853"/>
                </a:lnTo>
                <a:lnTo>
                  <a:pt x="772" y="853"/>
                </a:lnTo>
                <a:lnTo>
                  <a:pt x="775" y="853"/>
                </a:lnTo>
                <a:lnTo>
                  <a:pt x="779" y="853"/>
                </a:lnTo>
                <a:lnTo>
                  <a:pt x="782" y="853"/>
                </a:lnTo>
                <a:lnTo>
                  <a:pt x="785" y="853"/>
                </a:lnTo>
                <a:lnTo>
                  <a:pt x="788" y="853"/>
                </a:lnTo>
                <a:lnTo>
                  <a:pt x="791" y="853"/>
                </a:lnTo>
                <a:lnTo>
                  <a:pt x="793" y="853"/>
                </a:lnTo>
                <a:lnTo>
                  <a:pt x="796" y="853"/>
                </a:lnTo>
                <a:lnTo>
                  <a:pt x="798" y="852"/>
                </a:lnTo>
                <a:lnTo>
                  <a:pt x="799" y="852"/>
                </a:lnTo>
                <a:lnTo>
                  <a:pt x="802" y="852"/>
                </a:lnTo>
                <a:lnTo>
                  <a:pt x="804" y="852"/>
                </a:lnTo>
                <a:lnTo>
                  <a:pt x="805" y="850"/>
                </a:lnTo>
                <a:lnTo>
                  <a:pt x="806" y="850"/>
                </a:lnTo>
                <a:lnTo>
                  <a:pt x="809" y="849"/>
                </a:lnTo>
                <a:lnTo>
                  <a:pt x="810" y="848"/>
                </a:lnTo>
                <a:lnTo>
                  <a:pt x="811" y="848"/>
                </a:lnTo>
                <a:lnTo>
                  <a:pt x="812" y="847"/>
                </a:lnTo>
                <a:lnTo>
                  <a:pt x="814" y="846"/>
                </a:lnTo>
                <a:lnTo>
                  <a:pt x="815" y="844"/>
                </a:lnTo>
                <a:lnTo>
                  <a:pt x="816" y="842"/>
                </a:lnTo>
                <a:lnTo>
                  <a:pt x="817" y="841"/>
                </a:lnTo>
                <a:lnTo>
                  <a:pt x="818" y="840"/>
                </a:lnTo>
                <a:lnTo>
                  <a:pt x="820" y="837"/>
                </a:lnTo>
                <a:lnTo>
                  <a:pt x="821" y="835"/>
                </a:lnTo>
                <a:lnTo>
                  <a:pt x="822" y="832"/>
                </a:lnTo>
                <a:lnTo>
                  <a:pt x="823" y="830"/>
                </a:lnTo>
                <a:lnTo>
                  <a:pt x="826" y="827"/>
                </a:lnTo>
                <a:lnTo>
                  <a:pt x="827" y="824"/>
                </a:lnTo>
                <a:lnTo>
                  <a:pt x="828" y="821"/>
                </a:lnTo>
                <a:lnTo>
                  <a:pt x="829" y="818"/>
                </a:lnTo>
                <a:lnTo>
                  <a:pt x="832" y="814"/>
                </a:lnTo>
                <a:lnTo>
                  <a:pt x="833" y="811"/>
                </a:lnTo>
                <a:lnTo>
                  <a:pt x="835" y="806"/>
                </a:lnTo>
                <a:lnTo>
                  <a:pt x="836" y="802"/>
                </a:lnTo>
                <a:lnTo>
                  <a:pt x="838" y="799"/>
                </a:lnTo>
                <a:lnTo>
                  <a:pt x="839" y="796"/>
                </a:lnTo>
                <a:lnTo>
                  <a:pt x="841" y="793"/>
                </a:lnTo>
                <a:lnTo>
                  <a:pt x="842" y="790"/>
                </a:lnTo>
                <a:lnTo>
                  <a:pt x="844" y="787"/>
                </a:lnTo>
                <a:lnTo>
                  <a:pt x="844" y="784"/>
                </a:lnTo>
                <a:lnTo>
                  <a:pt x="845" y="782"/>
                </a:lnTo>
                <a:lnTo>
                  <a:pt x="846" y="778"/>
                </a:lnTo>
                <a:lnTo>
                  <a:pt x="847" y="776"/>
                </a:lnTo>
                <a:lnTo>
                  <a:pt x="847" y="773"/>
                </a:lnTo>
                <a:lnTo>
                  <a:pt x="848" y="771"/>
                </a:lnTo>
                <a:lnTo>
                  <a:pt x="848" y="767"/>
                </a:lnTo>
                <a:lnTo>
                  <a:pt x="850" y="765"/>
                </a:lnTo>
                <a:lnTo>
                  <a:pt x="850" y="763"/>
                </a:lnTo>
                <a:lnTo>
                  <a:pt x="851" y="759"/>
                </a:lnTo>
                <a:lnTo>
                  <a:pt x="851" y="755"/>
                </a:lnTo>
                <a:lnTo>
                  <a:pt x="851" y="753"/>
                </a:lnTo>
                <a:lnTo>
                  <a:pt x="851" y="749"/>
                </a:lnTo>
                <a:lnTo>
                  <a:pt x="852" y="745"/>
                </a:lnTo>
                <a:lnTo>
                  <a:pt x="852" y="741"/>
                </a:lnTo>
                <a:lnTo>
                  <a:pt x="852" y="737"/>
                </a:lnTo>
                <a:lnTo>
                  <a:pt x="852" y="733"/>
                </a:lnTo>
                <a:lnTo>
                  <a:pt x="852" y="728"/>
                </a:lnTo>
                <a:lnTo>
                  <a:pt x="852" y="722"/>
                </a:lnTo>
                <a:lnTo>
                  <a:pt x="852" y="717"/>
                </a:lnTo>
                <a:lnTo>
                  <a:pt x="852" y="711"/>
                </a:lnTo>
                <a:lnTo>
                  <a:pt x="852" y="704"/>
                </a:lnTo>
                <a:lnTo>
                  <a:pt x="852" y="698"/>
                </a:lnTo>
                <a:lnTo>
                  <a:pt x="852" y="690"/>
                </a:lnTo>
                <a:lnTo>
                  <a:pt x="852" y="682"/>
                </a:lnTo>
                <a:lnTo>
                  <a:pt x="852" y="675"/>
                </a:lnTo>
                <a:lnTo>
                  <a:pt x="852" y="668"/>
                </a:lnTo>
                <a:lnTo>
                  <a:pt x="852" y="660"/>
                </a:lnTo>
                <a:lnTo>
                  <a:pt x="852" y="654"/>
                </a:lnTo>
                <a:lnTo>
                  <a:pt x="852" y="647"/>
                </a:lnTo>
                <a:lnTo>
                  <a:pt x="852" y="641"/>
                </a:lnTo>
                <a:lnTo>
                  <a:pt x="852" y="636"/>
                </a:lnTo>
                <a:lnTo>
                  <a:pt x="852" y="630"/>
                </a:lnTo>
                <a:lnTo>
                  <a:pt x="852" y="626"/>
                </a:lnTo>
                <a:lnTo>
                  <a:pt x="852" y="620"/>
                </a:lnTo>
                <a:lnTo>
                  <a:pt x="852" y="615"/>
                </a:lnTo>
                <a:lnTo>
                  <a:pt x="852" y="609"/>
                </a:lnTo>
                <a:lnTo>
                  <a:pt x="852" y="604"/>
                </a:lnTo>
                <a:lnTo>
                  <a:pt x="852" y="598"/>
                </a:lnTo>
                <a:lnTo>
                  <a:pt x="852" y="592"/>
                </a:lnTo>
                <a:lnTo>
                  <a:pt x="852" y="587"/>
                </a:lnTo>
                <a:lnTo>
                  <a:pt x="852" y="580"/>
                </a:lnTo>
                <a:lnTo>
                  <a:pt x="852" y="574"/>
                </a:lnTo>
                <a:lnTo>
                  <a:pt x="852" y="568"/>
                </a:lnTo>
                <a:lnTo>
                  <a:pt x="852" y="561"/>
                </a:lnTo>
                <a:lnTo>
                  <a:pt x="852" y="552"/>
                </a:lnTo>
                <a:lnTo>
                  <a:pt x="852" y="545"/>
                </a:lnTo>
                <a:lnTo>
                  <a:pt x="852" y="535"/>
                </a:lnTo>
                <a:lnTo>
                  <a:pt x="852" y="527"/>
                </a:lnTo>
                <a:lnTo>
                  <a:pt x="852" y="517"/>
                </a:lnTo>
                <a:lnTo>
                  <a:pt x="852" y="507"/>
                </a:lnTo>
                <a:lnTo>
                  <a:pt x="852" y="496"/>
                </a:lnTo>
                <a:lnTo>
                  <a:pt x="852" y="484"/>
                </a:lnTo>
                <a:lnTo>
                  <a:pt x="852" y="470"/>
                </a:lnTo>
                <a:lnTo>
                  <a:pt x="852" y="457"/>
                </a:lnTo>
                <a:lnTo>
                  <a:pt x="852" y="443"/>
                </a:lnTo>
                <a:lnTo>
                  <a:pt x="852" y="427"/>
                </a:lnTo>
                <a:lnTo>
                  <a:pt x="852" y="412"/>
                </a:lnTo>
                <a:lnTo>
                  <a:pt x="852" y="397"/>
                </a:lnTo>
                <a:lnTo>
                  <a:pt x="852" y="383"/>
                </a:lnTo>
                <a:lnTo>
                  <a:pt x="852" y="371"/>
                </a:lnTo>
                <a:lnTo>
                  <a:pt x="852" y="359"/>
                </a:lnTo>
                <a:lnTo>
                  <a:pt x="852" y="347"/>
                </a:lnTo>
                <a:lnTo>
                  <a:pt x="852" y="337"/>
                </a:lnTo>
                <a:lnTo>
                  <a:pt x="852" y="327"/>
                </a:lnTo>
                <a:lnTo>
                  <a:pt x="852" y="318"/>
                </a:lnTo>
                <a:lnTo>
                  <a:pt x="852" y="309"/>
                </a:lnTo>
                <a:lnTo>
                  <a:pt x="852" y="301"/>
                </a:lnTo>
                <a:lnTo>
                  <a:pt x="852" y="294"/>
                </a:lnTo>
                <a:lnTo>
                  <a:pt x="852" y="287"/>
                </a:lnTo>
                <a:lnTo>
                  <a:pt x="852" y="279"/>
                </a:lnTo>
                <a:lnTo>
                  <a:pt x="852" y="273"/>
                </a:lnTo>
                <a:lnTo>
                  <a:pt x="852" y="267"/>
                </a:lnTo>
                <a:lnTo>
                  <a:pt x="852" y="261"/>
                </a:lnTo>
                <a:lnTo>
                  <a:pt x="852" y="255"/>
                </a:lnTo>
                <a:lnTo>
                  <a:pt x="852" y="250"/>
                </a:lnTo>
                <a:lnTo>
                  <a:pt x="852" y="244"/>
                </a:lnTo>
                <a:lnTo>
                  <a:pt x="852" y="240"/>
                </a:lnTo>
                <a:lnTo>
                  <a:pt x="852" y="234"/>
                </a:lnTo>
                <a:lnTo>
                  <a:pt x="852" y="229"/>
                </a:lnTo>
                <a:lnTo>
                  <a:pt x="852" y="223"/>
                </a:lnTo>
                <a:lnTo>
                  <a:pt x="852" y="218"/>
                </a:lnTo>
                <a:lnTo>
                  <a:pt x="852" y="212"/>
                </a:lnTo>
                <a:lnTo>
                  <a:pt x="852" y="206"/>
                </a:lnTo>
                <a:lnTo>
                  <a:pt x="852" y="200"/>
                </a:lnTo>
                <a:lnTo>
                  <a:pt x="852" y="193"/>
                </a:lnTo>
                <a:lnTo>
                  <a:pt x="852" y="187"/>
                </a:lnTo>
                <a:lnTo>
                  <a:pt x="852" y="178"/>
                </a:lnTo>
                <a:lnTo>
                  <a:pt x="852" y="171"/>
                </a:lnTo>
                <a:lnTo>
                  <a:pt x="852" y="164"/>
                </a:lnTo>
                <a:lnTo>
                  <a:pt x="852" y="157"/>
                </a:lnTo>
                <a:lnTo>
                  <a:pt x="852" y="149"/>
                </a:lnTo>
                <a:lnTo>
                  <a:pt x="852" y="143"/>
                </a:lnTo>
                <a:lnTo>
                  <a:pt x="852" y="137"/>
                </a:lnTo>
                <a:lnTo>
                  <a:pt x="852" y="131"/>
                </a:lnTo>
                <a:lnTo>
                  <a:pt x="852" y="127"/>
                </a:lnTo>
                <a:lnTo>
                  <a:pt x="852" y="122"/>
                </a:lnTo>
                <a:lnTo>
                  <a:pt x="852" y="117"/>
                </a:lnTo>
                <a:lnTo>
                  <a:pt x="852" y="112"/>
                </a:lnTo>
                <a:lnTo>
                  <a:pt x="852" y="109"/>
                </a:lnTo>
                <a:lnTo>
                  <a:pt x="851" y="105"/>
                </a:lnTo>
                <a:lnTo>
                  <a:pt x="851" y="101"/>
                </a:lnTo>
                <a:lnTo>
                  <a:pt x="851" y="98"/>
                </a:lnTo>
                <a:lnTo>
                  <a:pt x="851" y="94"/>
                </a:lnTo>
                <a:lnTo>
                  <a:pt x="850" y="92"/>
                </a:lnTo>
                <a:lnTo>
                  <a:pt x="850" y="88"/>
                </a:lnTo>
                <a:lnTo>
                  <a:pt x="848" y="86"/>
                </a:lnTo>
                <a:lnTo>
                  <a:pt x="848" y="83"/>
                </a:lnTo>
                <a:lnTo>
                  <a:pt x="847" y="80"/>
                </a:lnTo>
                <a:lnTo>
                  <a:pt x="847" y="77"/>
                </a:lnTo>
                <a:lnTo>
                  <a:pt x="846" y="75"/>
                </a:lnTo>
                <a:lnTo>
                  <a:pt x="845" y="73"/>
                </a:lnTo>
                <a:lnTo>
                  <a:pt x="844" y="69"/>
                </a:lnTo>
                <a:lnTo>
                  <a:pt x="844" y="67"/>
                </a:lnTo>
                <a:lnTo>
                  <a:pt x="842" y="64"/>
                </a:lnTo>
                <a:lnTo>
                  <a:pt x="841" y="60"/>
                </a:lnTo>
                <a:lnTo>
                  <a:pt x="839" y="58"/>
                </a:lnTo>
                <a:lnTo>
                  <a:pt x="838" y="54"/>
                </a:lnTo>
                <a:lnTo>
                  <a:pt x="836" y="51"/>
                </a:lnTo>
                <a:lnTo>
                  <a:pt x="835" y="47"/>
                </a:lnTo>
                <a:lnTo>
                  <a:pt x="833" y="44"/>
                </a:lnTo>
                <a:lnTo>
                  <a:pt x="832" y="40"/>
                </a:lnTo>
                <a:lnTo>
                  <a:pt x="829" y="36"/>
                </a:lnTo>
                <a:lnTo>
                  <a:pt x="828" y="33"/>
                </a:lnTo>
                <a:lnTo>
                  <a:pt x="827" y="29"/>
                </a:lnTo>
                <a:lnTo>
                  <a:pt x="826" y="27"/>
                </a:lnTo>
                <a:lnTo>
                  <a:pt x="823" y="23"/>
                </a:lnTo>
                <a:lnTo>
                  <a:pt x="822" y="21"/>
                </a:lnTo>
                <a:lnTo>
                  <a:pt x="821" y="18"/>
                </a:lnTo>
                <a:lnTo>
                  <a:pt x="820" y="16"/>
                </a:lnTo>
                <a:lnTo>
                  <a:pt x="818" y="15"/>
                </a:lnTo>
                <a:lnTo>
                  <a:pt x="817" y="12"/>
                </a:lnTo>
                <a:lnTo>
                  <a:pt x="816" y="11"/>
                </a:lnTo>
                <a:lnTo>
                  <a:pt x="815" y="10"/>
                </a:lnTo>
                <a:lnTo>
                  <a:pt x="814" y="9"/>
                </a:lnTo>
                <a:lnTo>
                  <a:pt x="812" y="8"/>
                </a:lnTo>
                <a:lnTo>
                  <a:pt x="811" y="6"/>
                </a:lnTo>
                <a:lnTo>
                  <a:pt x="810" y="5"/>
                </a:lnTo>
                <a:lnTo>
                  <a:pt x="809" y="4"/>
                </a:lnTo>
                <a:lnTo>
                  <a:pt x="806" y="4"/>
                </a:lnTo>
                <a:lnTo>
                  <a:pt x="805" y="3"/>
                </a:lnTo>
                <a:lnTo>
                  <a:pt x="804" y="3"/>
                </a:lnTo>
                <a:lnTo>
                  <a:pt x="802" y="2"/>
                </a:lnTo>
                <a:lnTo>
                  <a:pt x="799" y="2"/>
                </a:lnTo>
                <a:lnTo>
                  <a:pt x="798" y="2"/>
                </a:lnTo>
                <a:lnTo>
                  <a:pt x="796" y="2"/>
                </a:lnTo>
                <a:lnTo>
                  <a:pt x="793" y="0"/>
                </a:lnTo>
                <a:lnTo>
                  <a:pt x="791" y="0"/>
                </a:lnTo>
                <a:lnTo>
                  <a:pt x="788" y="0"/>
                </a:lnTo>
                <a:lnTo>
                  <a:pt x="785" y="0"/>
                </a:lnTo>
                <a:lnTo>
                  <a:pt x="782" y="0"/>
                </a:lnTo>
                <a:lnTo>
                  <a:pt x="779" y="0"/>
                </a:lnTo>
                <a:lnTo>
                  <a:pt x="775" y="0"/>
                </a:lnTo>
                <a:lnTo>
                  <a:pt x="772" y="0"/>
                </a:lnTo>
                <a:lnTo>
                  <a:pt x="768" y="0"/>
                </a:lnTo>
                <a:lnTo>
                  <a:pt x="764" y="0"/>
                </a:lnTo>
                <a:lnTo>
                  <a:pt x="762" y="0"/>
                </a:lnTo>
                <a:lnTo>
                  <a:pt x="758" y="0"/>
                </a:lnTo>
                <a:lnTo>
                  <a:pt x="755" y="0"/>
                </a:lnTo>
                <a:lnTo>
                  <a:pt x="751" y="0"/>
                </a:lnTo>
                <a:lnTo>
                  <a:pt x="747" y="0"/>
                </a:lnTo>
                <a:lnTo>
                  <a:pt x="744" y="0"/>
                </a:lnTo>
                <a:lnTo>
                  <a:pt x="739" y="0"/>
                </a:lnTo>
                <a:lnTo>
                  <a:pt x="734" y="0"/>
                </a:lnTo>
                <a:lnTo>
                  <a:pt x="729" y="0"/>
                </a:lnTo>
                <a:lnTo>
                  <a:pt x="723" y="0"/>
                </a:lnTo>
                <a:lnTo>
                  <a:pt x="717" y="0"/>
                </a:lnTo>
                <a:lnTo>
                  <a:pt x="710" y="0"/>
                </a:lnTo>
                <a:lnTo>
                  <a:pt x="702" y="0"/>
                </a:lnTo>
                <a:lnTo>
                  <a:pt x="693" y="0"/>
                </a:lnTo>
                <a:lnTo>
                  <a:pt x="684" y="0"/>
                </a:lnTo>
                <a:lnTo>
                  <a:pt x="674" y="0"/>
                </a:lnTo>
                <a:lnTo>
                  <a:pt x="662" y="0"/>
                </a:lnTo>
                <a:lnTo>
                  <a:pt x="650" y="0"/>
                </a:lnTo>
                <a:lnTo>
                  <a:pt x="637" y="0"/>
                </a:lnTo>
                <a:lnTo>
                  <a:pt x="622" y="0"/>
                </a:lnTo>
                <a:lnTo>
                  <a:pt x="606" y="0"/>
                </a:lnTo>
                <a:lnTo>
                  <a:pt x="589" y="0"/>
                </a:lnTo>
                <a:lnTo>
                  <a:pt x="571" y="0"/>
                </a:lnTo>
                <a:lnTo>
                  <a:pt x="550" y="0"/>
                </a:lnTo>
                <a:lnTo>
                  <a:pt x="529" y="0"/>
                </a:lnTo>
                <a:lnTo>
                  <a:pt x="506" y="0"/>
                </a:lnTo>
                <a:lnTo>
                  <a:pt x="481" y="0"/>
                </a:lnTo>
                <a:lnTo>
                  <a:pt x="454" y="0"/>
                </a:lnTo>
                <a:lnTo>
                  <a:pt x="426" y="0"/>
                </a:lnTo>
                <a:close/>
              </a:path>
            </a:pathLst>
          </a:custGeom>
          <a:noFill/>
          <a:ln w="33401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940" name="Freeform 46">
            <a:extLst>
              <a:ext uri="{FF2B5EF4-FFF2-40B4-BE49-F238E27FC236}">
                <a16:creationId xmlns:a16="http://schemas.microsoft.com/office/drawing/2014/main" id="{8BC878F4-5CF5-5246-A768-78D5D2D68BB9}"/>
              </a:ext>
            </a:extLst>
          </p:cNvPr>
          <p:cNvSpPr>
            <a:spLocks/>
          </p:cNvSpPr>
          <p:nvPr/>
        </p:nvSpPr>
        <p:spPr bwMode="auto">
          <a:xfrm>
            <a:off x="2009776" y="5686425"/>
            <a:ext cx="677863" cy="304800"/>
          </a:xfrm>
          <a:custGeom>
            <a:avLst/>
            <a:gdLst>
              <a:gd name="T0" fmla="*/ 2147483646 w 852"/>
              <a:gd name="T1" fmla="*/ 0 h 853"/>
              <a:gd name="T2" fmla="*/ 2147483646 w 852"/>
              <a:gd name="T3" fmla="*/ 0 h 853"/>
              <a:gd name="T4" fmla="*/ 2147483646 w 852"/>
              <a:gd name="T5" fmla="*/ 0 h 853"/>
              <a:gd name="T6" fmla="*/ 2147483646 w 852"/>
              <a:gd name="T7" fmla="*/ 0 h 853"/>
              <a:gd name="T8" fmla="*/ 2147483646 w 852"/>
              <a:gd name="T9" fmla="*/ 2147483646 h 853"/>
              <a:gd name="T10" fmla="*/ 2147483646 w 852"/>
              <a:gd name="T11" fmla="*/ 2147483646 h 853"/>
              <a:gd name="T12" fmla="*/ 2147483646 w 852"/>
              <a:gd name="T13" fmla="*/ 2147483646 h 853"/>
              <a:gd name="T14" fmla="*/ 2147483646 w 852"/>
              <a:gd name="T15" fmla="*/ 2147483646 h 853"/>
              <a:gd name="T16" fmla="*/ 2147483646 w 852"/>
              <a:gd name="T17" fmla="*/ 2147483646 h 853"/>
              <a:gd name="T18" fmla="*/ 2147483646 w 852"/>
              <a:gd name="T19" fmla="*/ 2147483646 h 853"/>
              <a:gd name="T20" fmla="*/ 0 w 852"/>
              <a:gd name="T21" fmla="*/ 2147483646 h 853"/>
              <a:gd name="T22" fmla="*/ 0 w 852"/>
              <a:gd name="T23" fmla="*/ 2147483646 h 853"/>
              <a:gd name="T24" fmla="*/ 0 w 852"/>
              <a:gd name="T25" fmla="*/ 2147483646 h 853"/>
              <a:gd name="T26" fmla="*/ 0 w 852"/>
              <a:gd name="T27" fmla="*/ 2147483646 h 853"/>
              <a:gd name="T28" fmla="*/ 0 w 852"/>
              <a:gd name="T29" fmla="*/ 2147483646 h 853"/>
              <a:gd name="T30" fmla="*/ 0 w 852"/>
              <a:gd name="T31" fmla="*/ 2147483646 h 853"/>
              <a:gd name="T32" fmla="*/ 0 w 852"/>
              <a:gd name="T33" fmla="*/ 2147483646 h 853"/>
              <a:gd name="T34" fmla="*/ 0 w 852"/>
              <a:gd name="T35" fmla="*/ 2147483646 h 853"/>
              <a:gd name="T36" fmla="*/ 2147483646 w 852"/>
              <a:gd name="T37" fmla="*/ 2147483646 h 853"/>
              <a:gd name="T38" fmla="*/ 2147483646 w 852"/>
              <a:gd name="T39" fmla="*/ 2147483646 h 853"/>
              <a:gd name="T40" fmla="*/ 2147483646 w 852"/>
              <a:gd name="T41" fmla="*/ 2147483646 h 853"/>
              <a:gd name="T42" fmla="*/ 2147483646 w 852"/>
              <a:gd name="T43" fmla="*/ 2147483646 h 853"/>
              <a:gd name="T44" fmla="*/ 2147483646 w 852"/>
              <a:gd name="T45" fmla="*/ 2147483646 h 853"/>
              <a:gd name="T46" fmla="*/ 2147483646 w 852"/>
              <a:gd name="T47" fmla="*/ 2147483646 h 853"/>
              <a:gd name="T48" fmla="*/ 2147483646 w 852"/>
              <a:gd name="T49" fmla="*/ 2147483646 h 853"/>
              <a:gd name="T50" fmla="*/ 2147483646 w 852"/>
              <a:gd name="T51" fmla="*/ 2147483646 h 853"/>
              <a:gd name="T52" fmla="*/ 2147483646 w 852"/>
              <a:gd name="T53" fmla="*/ 2147483646 h 853"/>
              <a:gd name="T54" fmla="*/ 2147483646 w 852"/>
              <a:gd name="T55" fmla="*/ 2147483646 h 853"/>
              <a:gd name="T56" fmla="*/ 2147483646 w 852"/>
              <a:gd name="T57" fmla="*/ 2147483646 h 853"/>
              <a:gd name="T58" fmla="*/ 2147483646 w 852"/>
              <a:gd name="T59" fmla="*/ 2147483646 h 853"/>
              <a:gd name="T60" fmla="*/ 2147483646 w 852"/>
              <a:gd name="T61" fmla="*/ 2147483646 h 853"/>
              <a:gd name="T62" fmla="*/ 2147483646 w 852"/>
              <a:gd name="T63" fmla="*/ 2147483646 h 853"/>
              <a:gd name="T64" fmla="*/ 2147483646 w 852"/>
              <a:gd name="T65" fmla="*/ 2147483646 h 853"/>
              <a:gd name="T66" fmla="*/ 2147483646 w 852"/>
              <a:gd name="T67" fmla="*/ 2147483646 h 853"/>
              <a:gd name="T68" fmla="*/ 2147483646 w 852"/>
              <a:gd name="T69" fmla="*/ 2147483646 h 853"/>
              <a:gd name="T70" fmla="*/ 2147483646 w 852"/>
              <a:gd name="T71" fmla="*/ 2147483646 h 853"/>
              <a:gd name="T72" fmla="*/ 2147483646 w 852"/>
              <a:gd name="T73" fmla="*/ 2147483646 h 853"/>
              <a:gd name="T74" fmla="*/ 2147483646 w 852"/>
              <a:gd name="T75" fmla="*/ 2147483646 h 853"/>
              <a:gd name="T76" fmla="*/ 2147483646 w 852"/>
              <a:gd name="T77" fmla="*/ 2147483646 h 853"/>
              <a:gd name="T78" fmla="*/ 2147483646 w 852"/>
              <a:gd name="T79" fmla="*/ 2147483646 h 853"/>
              <a:gd name="T80" fmla="*/ 2147483646 w 852"/>
              <a:gd name="T81" fmla="*/ 2147483646 h 853"/>
              <a:gd name="T82" fmla="*/ 2147483646 w 852"/>
              <a:gd name="T83" fmla="*/ 2147483646 h 853"/>
              <a:gd name="T84" fmla="*/ 2147483646 w 852"/>
              <a:gd name="T85" fmla="*/ 2147483646 h 853"/>
              <a:gd name="T86" fmla="*/ 2147483646 w 852"/>
              <a:gd name="T87" fmla="*/ 2147483646 h 853"/>
              <a:gd name="T88" fmla="*/ 2147483646 w 852"/>
              <a:gd name="T89" fmla="*/ 2147483646 h 853"/>
              <a:gd name="T90" fmla="*/ 2147483646 w 852"/>
              <a:gd name="T91" fmla="*/ 2147483646 h 853"/>
              <a:gd name="T92" fmla="*/ 2147483646 w 852"/>
              <a:gd name="T93" fmla="*/ 2147483646 h 853"/>
              <a:gd name="T94" fmla="*/ 2147483646 w 852"/>
              <a:gd name="T95" fmla="*/ 2147483646 h 853"/>
              <a:gd name="T96" fmla="*/ 2147483646 w 852"/>
              <a:gd name="T97" fmla="*/ 2147483646 h 853"/>
              <a:gd name="T98" fmla="*/ 2147483646 w 852"/>
              <a:gd name="T99" fmla="*/ 2147483646 h 853"/>
              <a:gd name="T100" fmla="*/ 2147483646 w 852"/>
              <a:gd name="T101" fmla="*/ 2147483646 h 853"/>
              <a:gd name="T102" fmla="*/ 2147483646 w 852"/>
              <a:gd name="T103" fmla="*/ 2147483646 h 853"/>
              <a:gd name="T104" fmla="*/ 2147483646 w 852"/>
              <a:gd name="T105" fmla="*/ 2147483646 h 853"/>
              <a:gd name="T106" fmla="*/ 2147483646 w 852"/>
              <a:gd name="T107" fmla="*/ 2147483646 h 853"/>
              <a:gd name="T108" fmla="*/ 2147483646 w 852"/>
              <a:gd name="T109" fmla="*/ 0 h 853"/>
              <a:gd name="T110" fmla="*/ 2147483646 w 852"/>
              <a:gd name="T111" fmla="*/ 0 h 853"/>
              <a:gd name="T112" fmla="*/ 2147483646 w 852"/>
              <a:gd name="T113" fmla="*/ 0 h 853"/>
              <a:gd name="T114" fmla="*/ 2147483646 w 852"/>
              <a:gd name="T115" fmla="*/ 0 h 853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852"/>
              <a:gd name="T175" fmla="*/ 0 h 853"/>
              <a:gd name="T176" fmla="*/ 852 w 852"/>
              <a:gd name="T177" fmla="*/ 853 h 853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852" h="853">
                <a:moveTo>
                  <a:pt x="426" y="0"/>
                </a:moveTo>
                <a:lnTo>
                  <a:pt x="398" y="0"/>
                </a:lnTo>
                <a:lnTo>
                  <a:pt x="372" y="0"/>
                </a:lnTo>
                <a:lnTo>
                  <a:pt x="347" y="0"/>
                </a:lnTo>
                <a:lnTo>
                  <a:pt x="324" y="0"/>
                </a:lnTo>
                <a:lnTo>
                  <a:pt x="303" y="0"/>
                </a:lnTo>
                <a:lnTo>
                  <a:pt x="282" y="0"/>
                </a:lnTo>
                <a:lnTo>
                  <a:pt x="264" y="0"/>
                </a:lnTo>
                <a:lnTo>
                  <a:pt x="246" y="0"/>
                </a:lnTo>
                <a:lnTo>
                  <a:pt x="231" y="0"/>
                </a:lnTo>
                <a:lnTo>
                  <a:pt x="216" y="0"/>
                </a:lnTo>
                <a:lnTo>
                  <a:pt x="203" y="0"/>
                </a:lnTo>
                <a:lnTo>
                  <a:pt x="190" y="0"/>
                </a:lnTo>
                <a:lnTo>
                  <a:pt x="179" y="0"/>
                </a:lnTo>
                <a:lnTo>
                  <a:pt x="168" y="0"/>
                </a:lnTo>
                <a:lnTo>
                  <a:pt x="160" y="0"/>
                </a:lnTo>
                <a:lnTo>
                  <a:pt x="150" y="0"/>
                </a:lnTo>
                <a:lnTo>
                  <a:pt x="143" y="0"/>
                </a:lnTo>
                <a:lnTo>
                  <a:pt x="136" y="0"/>
                </a:lnTo>
                <a:lnTo>
                  <a:pt x="130" y="0"/>
                </a:lnTo>
                <a:lnTo>
                  <a:pt x="124" y="0"/>
                </a:lnTo>
                <a:lnTo>
                  <a:pt x="119" y="0"/>
                </a:lnTo>
                <a:lnTo>
                  <a:pt x="114" y="0"/>
                </a:lnTo>
                <a:lnTo>
                  <a:pt x="109" y="0"/>
                </a:lnTo>
                <a:lnTo>
                  <a:pt x="106" y="0"/>
                </a:lnTo>
                <a:lnTo>
                  <a:pt x="102" y="0"/>
                </a:lnTo>
                <a:lnTo>
                  <a:pt x="98" y="0"/>
                </a:lnTo>
                <a:lnTo>
                  <a:pt x="95" y="0"/>
                </a:lnTo>
                <a:lnTo>
                  <a:pt x="91" y="0"/>
                </a:lnTo>
                <a:lnTo>
                  <a:pt x="89" y="0"/>
                </a:lnTo>
                <a:lnTo>
                  <a:pt x="85" y="0"/>
                </a:lnTo>
                <a:lnTo>
                  <a:pt x="81" y="0"/>
                </a:lnTo>
                <a:lnTo>
                  <a:pt x="78" y="0"/>
                </a:lnTo>
                <a:lnTo>
                  <a:pt x="74" y="0"/>
                </a:lnTo>
                <a:lnTo>
                  <a:pt x="71" y="0"/>
                </a:lnTo>
                <a:lnTo>
                  <a:pt x="68" y="0"/>
                </a:lnTo>
                <a:lnTo>
                  <a:pt x="65" y="0"/>
                </a:lnTo>
                <a:lnTo>
                  <a:pt x="62" y="0"/>
                </a:lnTo>
                <a:lnTo>
                  <a:pt x="60" y="0"/>
                </a:lnTo>
                <a:lnTo>
                  <a:pt x="57" y="2"/>
                </a:lnTo>
                <a:lnTo>
                  <a:pt x="55" y="2"/>
                </a:lnTo>
                <a:lnTo>
                  <a:pt x="53" y="2"/>
                </a:lnTo>
                <a:lnTo>
                  <a:pt x="51" y="2"/>
                </a:lnTo>
                <a:lnTo>
                  <a:pt x="49" y="3"/>
                </a:lnTo>
                <a:lnTo>
                  <a:pt x="48" y="3"/>
                </a:lnTo>
                <a:lnTo>
                  <a:pt x="45" y="4"/>
                </a:lnTo>
                <a:lnTo>
                  <a:pt x="44" y="4"/>
                </a:lnTo>
                <a:lnTo>
                  <a:pt x="43" y="5"/>
                </a:lnTo>
                <a:lnTo>
                  <a:pt x="42" y="6"/>
                </a:lnTo>
                <a:lnTo>
                  <a:pt x="41" y="8"/>
                </a:lnTo>
                <a:lnTo>
                  <a:pt x="39" y="9"/>
                </a:lnTo>
                <a:lnTo>
                  <a:pt x="38" y="10"/>
                </a:lnTo>
                <a:lnTo>
                  <a:pt x="36" y="11"/>
                </a:lnTo>
                <a:lnTo>
                  <a:pt x="35" y="12"/>
                </a:lnTo>
                <a:lnTo>
                  <a:pt x="33" y="15"/>
                </a:lnTo>
                <a:lnTo>
                  <a:pt x="32" y="16"/>
                </a:lnTo>
                <a:lnTo>
                  <a:pt x="31" y="18"/>
                </a:lnTo>
                <a:lnTo>
                  <a:pt x="30" y="21"/>
                </a:lnTo>
                <a:lnTo>
                  <a:pt x="29" y="23"/>
                </a:lnTo>
                <a:lnTo>
                  <a:pt x="27" y="27"/>
                </a:lnTo>
                <a:lnTo>
                  <a:pt x="26" y="29"/>
                </a:lnTo>
                <a:lnTo>
                  <a:pt x="25" y="33"/>
                </a:lnTo>
                <a:lnTo>
                  <a:pt x="24" y="36"/>
                </a:lnTo>
                <a:lnTo>
                  <a:pt x="21" y="40"/>
                </a:lnTo>
                <a:lnTo>
                  <a:pt x="20" y="44"/>
                </a:lnTo>
                <a:lnTo>
                  <a:pt x="18" y="47"/>
                </a:lnTo>
                <a:lnTo>
                  <a:pt x="17" y="51"/>
                </a:lnTo>
                <a:lnTo>
                  <a:pt x="15" y="54"/>
                </a:lnTo>
                <a:lnTo>
                  <a:pt x="13" y="58"/>
                </a:lnTo>
                <a:lnTo>
                  <a:pt x="12" y="60"/>
                </a:lnTo>
                <a:lnTo>
                  <a:pt x="11" y="64"/>
                </a:lnTo>
                <a:lnTo>
                  <a:pt x="9" y="67"/>
                </a:lnTo>
                <a:lnTo>
                  <a:pt x="8" y="69"/>
                </a:lnTo>
                <a:lnTo>
                  <a:pt x="8" y="73"/>
                </a:lnTo>
                <a:lnTo>
                  <a:pt x="7" y="75"/>
                </a:lnTo>
                <a:lnTo>
                  <a:pt x="6" y="77"/>
                </a:lnTo>
                <a:lnTo>
                  <a:pt x="5" y="80"/>
                </a:lnTo>
                <a:lnTo>
                  <a:pt x="5" y="83"/>
                </a:lnTo>
                <a:lnTo>
                  <a:pt x="3" y="86"/>
                </a:lnTo>
                <a:lnTo>
                  <a:pt x="3" y="88"/>
                </a:lnTo>
                <a:lnTo>
                  <a:pt x="3" y="92"/>
                </a:lnTo>
                <a:lnTo>
                  <a:pt x="2" y="94"/>
                </a:lnTo>
                <a:lnTo>
                  <a:pt x="2" y="98"/>
                </a:lnTo>
                <a:lnTo>
                  <a:pt x="2" y="101"/>
                </a:lnTo>
                <a:lnTo>
                  <a:pt x="1" y="105"/>
                </a:lnTo>
                <a:lnTo>
                  <a:pt x="1" y="109"/>
                </a:lnTo>
                <a:lnTo>
                  <a:pt x="1" y="112"/>
                </a:lnTo>
                <a:lnTo>
                  <a:pt x="1" y="117"/>
                </a:lnTo>
                <a:lnTo>
                  <a:pt x="1" y="122"/>
                </a:lnTo>
                <a:lnTo>
                  <a:pt x="1" y="127"/>
                </a:lnTo>
                <a:lnTo>
                  <a:pt x="1" y="131"/>
                </a:lnTo>
                <a:lnTo>
                  <a:pt x="1" y="137"/>
                </a:lnTo>
                <a:lnTo>
                  <a:pt x="1" y="143"/>
                </a:lnTo>
                <a:lnTo>
                  <a:pt x="1" y="149"/>
                </a:lnTo>
                <a:lnTo>
                  <a:pt x="0" y="157"/>
                </a:lnTo>
                <a:lnTo>
                  <a:pt x="0" y="164"/>
                </a:lnTo>
                <a:lnTo>
                  <a:pt x="0" y="171"/>
                </a:lnTo>
                <a:lnTo>
                  <a:pt x="0" y="178"/>
                </a:lnTo>
                <a:lnTo>
                  <a:pt x="0" y="187"/>
                </a:lnTo>
                <a:lnTo>
                  <a:pt x="0" y="193"/>
                </a:lnTo>
                <a:lnTo>
                  <a:pt x="0" y="200"/>
                </a:lnTo>
                <a:lnTo>
                  <a:pt x="0" y="206"/>
                </a:lnTo>
                <a:lnTo>
                  <a:pt x="0" y="212"/>
                </a:lnTo>
                <a:lnTo>
                  <a:pt x="0" y="218"/>
                </a:lnTo>
                <a:lnTo>
                  <a:pt x="0" y="223"/>
                </a:lnTo>
                <a:lnTo>
                  <a:pt x="0" y="229"/>
                </a:lnTo>
                <a:lnTo>
                  <a:pt x="0" y="234"/>
                </a:lnTo>
                <a:lnTo>
                  <a:pt x="0" y="240"/>
                </a:lnTo>
                <a:lnTo>
                  <a:pt x="0" y="244"/>
                </a:lnTo>
                <a:lnTo>
                  <a:pt x="0" y="250"/>
                </a:lnTo>
                <a:lnTo>
                  <a:pt x="0" y="255"/>
                </a:lnTo>
                <a:lnTo>
                  <a:pt x="0" y="261"/>
                </a:lnTo>
                <a:lnTo>
                  <a:pt x="0" y="267"/>
                </a:lnTo>
                <a:lnTo>
                  <a:pt x="0" y="273"/>
                </a:lnTo>
                <a:lnTo>
                  <a:pt x="0" y="279"/>
                </a:lnTo>
                <a:lnTo>
                  <a:pt x="0" y="287"/>
                </a:lnTo>
                <a:lnTo>
                  <a:pt x="0" y="294"/>
                </a:lnTo>
                <a:lnTo>
                  <a:pt x="0" y="301"/>
                </a:lnTo>
                <a:lnTo>
                  <a:pt x="0" y="309"/>
                </a:lnTo>
                <a:lnTo>
                  <a:pt x="0" y="318"/>
                </a:lnTo>
                <a:lnTo>
                  <a:pt x="0" y="327"/>
                </a:lnTo>
                <a:lnTo>
                  <a:pt x="0" y="337"/>
                </a:lnTo>
                <a:lnTo>
                  <a:pt x="0" y="347"/>
                </a:lnTo>
                <a:lnTo>
                  <a:pt x="0" y="359"/>
                </a:lnTo>
                <a:lnTo>
                  <a:pt x="0" y="371"/>
                </a:lnTo>
                <a:lnTo>
                  <a:pt x="0" y="383"/>
                </a:lnTo>
                <a:lnTo>
                  <a:pt x="0" y="397"/>
                </a:lnTo>
                <a:lnTo>
                  <a:pt x="0" y="412"/>
                </a:lnTo>
                <a:lnTo>
                  <a:pt x="0" y="427"/>
                </a:lnTo>
                <a:lnTo>
                  <a:pt x="0" y="443"/>
                </a:lnTo>
                <a:lnTo>
                  <a:pt x="0" y="457"/>
                </a:lnTo>
                <a:lnTo>
                  <a:pt x="0" y="470"/>
                </a:lnTo>
                <a:lnTo>
                  <a:pt x="0" y="484"/>
                </a:lnTo>
                <a:lnTo>
                  <a:pt x="0" y="496"/>
                </a:lnTo>
                <a:lnTo>
                  <a:pt x="0" y="507"/>
                </a:lnTo>
                <a:lnTo>
                  <a:pt x="0" y="517"/>
                </a:lnTo>
                <a:lnTo>
                  <a:pt x="0" y="527"/>
                </a:lnTo>
                <a:lnTo>
                  <a:pt x="0" y="535"/>
                </a:lnTo>
                <a:lnTo>
                  <a:pt x="0" y="545"/>
                </a:lnTo>
                <a:lnTo>
                  <a:pt x="0" y="552"/>
                </a:lnTo>
                <a:lnTo>
                  <a:pt x="0" y="561"/>
                </a:lnTo>
                <a:lnTo>
                  <a:pt x="0" y="568"/>
                </a:lnTo>
                <a:lnTo>
                  <a:pt x="0" y="574"/>
                </a:lnTo>
                <a:lnTo>
                  <a:pt x="0" y="580"/>
                </a:lnTo>
                <a:lnTo>
                  <a:pt x="0" y="587"/>
                </a:lnTo>
                <a:lnTo>
                  <a:pt x="0" y="592"/>
                </a:lnTo>
                <a:lnTo>
                  <a:pt x="0" y="598"/>
                </a:lnTo>
                <a:lnTo>
                  <a:pt x="0" y="604"/>
                </a:lnTo>
                <a:lnTo>
                  <a:pt x="0" y="609"/>
                </a:lnTo>
                <a:lnTo>
                  <a:pt x="0" y="615"/>
                </a:lnTo>
                <a:lnTo>
                  <a:pt x="0" y="620"/>
                </a:lnTo>
                <a:lnTo>
                  <a:pt x="0" y="626"/>
                </a:lnTo>
                <a:lnTo>
                  <a:pt x="0" y="630"/>
                </a:lnTo>
                <a:lnTo>
                  <a:pt x="0" y="636"/>
                </a:lnTo>
                <a:lnTo>
                  <a:pt x="0" y="641"/>
                </a:lnTo>
                <a:lnTo>
                  <a:pt x="0" y="647"/>
                </a:lnTo>
                <a:lnTo>
                  <a:pt x="0" y="654"/>
                </a:lnTo>
                <a:lnTo>
                  <a:pt x="0" y="660"/>
                </a:lnTo>
                <a:lnTo>
                  <a:pt x="0" y="668"/>
                </a:lnTo>
                <a:lnTo>
                  <a:pt x="0" y="675"/>
                </a:lnTo>
                <a:lnTo>
                  <a:pt x="0" y="682"/>
                </a:lnTo>
                <a:lnTo>
                  <a:pt x="0" y="690"/>
                </a:lnTo>
                <a:lnTo>
                  <a:pt x="0" y="698"/>
                </a:lnTo>
                <a:lnTo>
                  <a:pt x="1" y="704"/>
                </a:lnTo>
                <a:lnTo>
                  <a:pt x="1" y="711"/>
                </a:lnTo>
                <a:lnTo>
                  <a:pt x="1" y="717"/>
                </a:lnTo>
                <a:lnTo>
                  <a:pt x="1" y="722"/>
                </a:lnTo>
                <a:lnTo>
                  <a:pt x="1" y="728"/>
                </a:lnTo>
                <a:lnTo>
                  <a:pt x="1" y="733"/>
                </a:lnTo>
                <a:lnTo>
                  <a:pt x="1" y="737"/>
                </a:lnTo>
                <a:lnTo>
                  <a:pt x="1" y="741"/>
                </a:lnTo>
                <a:lnTo>
                  <a:pt x="1" y="745"/>
                </a:lnTo>
                <a:lnTo>
                  <a:pt x="1" y="749"/>
                </a:lnTo>
                <a:lnTo>
                  <a:pt x="2" y="753"/>
                </a:lnTo>
                <a:lnTo>
                  <a:pt x="2" y="755"/>
                </a:lnTo>
                <a:lnTo>
                  <a:pt x="2" y="759"/>
                </a:lnTo>
                <a:lnTo>
                  <a:pt x="3" y="763"/>
                </a:lnTo>
                <a:lnTo>
                  <a:pt x="3" y="765"/>
                </a:lnTo>
                <a:lnTo>
                  <a:pt x="3" y="767"/>
                </a:lnTo>
                <a:lnTo>
                  <a:pt x="5" y="771"/>
                </a:lnTo>
                <a:lnTo>
                  <a:pt x="5" y="773"/>
                </a:lnTo>
                <a:lnTo>
                  <a:pt x="6" y="776"/>
                </a:lnTo>
                <a:lnTo>
                  <a:pt x="7" y="778"/>
                </a:lnTo>
                <a:lnTo>
                  <a:pt x="8" y="782"/>
                </a:lnTo>
                <a:lnTo>
                  <a:pt x="8" y="784"/>
                </a:lnTo>
                <a:lnTo>
                  <a:pt x="9" y="787"/>
                </a:lnTo>
                <a:lnTo>
                  <a:pt x="11" y="790"/>
                </a:lnTo>
                <a:lnTo>
                  <a:pt x="12" y="793"/>
                </a:lnTo>
                <a:lnTo>
                  <a:pt x="13" y="796"/>
                </a:lnTo>
                <a:lnTo>
                  <a:pt x="15" y="799"/>
                </a:lnTo>
                <a:lnTo>
                  <a:pt x="17" y="802"/>
                </a:lnTo>
                <a:lnTo>
                  <a:pt x="18" y="806"/>
                </a:lnTo>
                <a:lnTo>
                  <a:pt x="20" y="811"/>
                </a:lnTo>
                <a:lnTo>
                  <a:pt x="21" y="814"/>
                </a:lnTo>
                <a:lnTo>
                  <a:pt x="24" y="818"/>
                </a:lnTo>
                <a:lnTo>
                  <a:pt x="25" y="821"/>
                </a:lnTo>
                <a:lnTo>
                  <a:pt x="26" y="824"/>
                </a:lnTo>
                <a:lnTo>
                  <a:pt x="27" y="827"/>
                </a:lnTo>
                <a:lnTo>
                  <a:pt x="29" y="830"/>
                </a:lnTo>
                <a:lnTo>
                  <a:pt x="30" y="832"/>
                </a:lnTo>
                <a:lnTo>
                  <a:pt x="31" y="835"/>
                </a:lnTo>
                <a:lnTo>
                  <a:pt x="32" y="837"/>
                </a:lnTo>
                <a:lnTo>
                  <a:pt x="33" y="840"/>
                </a:lnTo>
                <a:lnTo>
                  <a:pt x="35" y="841"/>
                </a:lnTo>
                <a:lnTo>
                  <a:pt x="36" y="842"/>
                </a:lnTo>
                <a:lnTo>
                  <a:pt x="38" y="844"/>
                </a:lnTo>
                <a:lnTo>
                  <a:pt x="39" y="846"/>
                </a:lnTo>
                <a:lnTo>
                  <a:pt x="41" y="847"/>
                </a:lnTo>
                <a:lnTo>
                  <a:pt x="42" y="848"/>
                </a:lnTo>
                <a:lnTo>
                  <a:pt x="43" y="848"/>
                </a:lnTo>
                <a:lnTo>
                  <a:pt x="44" y="849"/>
                </a:lnTo>
                <a:lnTo>
                  <a:pt x="45" y="850"/>
                </a:lnTo>
                <a:lnTo>
                  <a:pt x="48" y="850"/>
                </a:lnTo>
                <a:lnTo>
                  <a:pt x="49" y="852"/>
                </a:lnTo>
                <a:lnTo>
                  <a:pt x="51" y="852"/>
                </a:lnTo>
                <a:lnTo>
                  <a:pt x="53" y="852"/>
                </a:lnTo>
                <a:lnTo>
                  <a:pt x="55" y="852"/>
                </a:lnTo>
                <a:lnTo>
                  <a:pt x="57" y="853"/>
                </a:lnTo>
                <a:lnTo>
                  <a:pt x="60" y="853"/>
                </a:lnTo>
                <a:lnTo>
                  <a:pt x="62" y="853"/>
                </a:lnTo>
                <a:lnTo>
                  <a:pt x="65" y="853"/>
                </a:lnTo>
                <a:lnTo>
                  <a:pt x="68" y="853"/>
                </a:lnTo>
                <a:lnTo>
                  <a:pt x="71" y="853"/>
                </a:lnTo>
                <a:lnTo>
                  <a:pt x="74" y="853"/>
                </a:lnTo>
                <a:lnTo>
                  <a:pt x="78" y="853"/>
                </a:lnTo>
                <a:lnTo>
                  <a:pt x="81" y="853"/>
                </a:lnTo>
                <a:lnTo>
                  <a:pt x="85" y="853"/>
                </a:lnTo>
                <a:lnTo>
                  <a:pt x="89" y="853"/>
                </a:lnTo>
                <a:lnTo>
                  <a:pt x="91" y="853"/>
                </a:lnTo>
                <a:lnTo>
                  <a:pt x="95" y="853"/>
                </a:lnTo>
                <a:lnTo>
                  <a:pt x="98" y="853"/>
                </a:lnTo>
                <a:lnTo>
                  <a:pt x="102" y="853"/>
                </a:lnTo>
                <a:lnTo>
                  <a:pt x="106" y="853"/>
                </a:lnTo>
                <a:lnTo>
                  <a:pt x="109" y="853"/>
                </a:lnTo>
                <a:lnTo>
                  <a:pt x="114" y="853"/>
                </a:lnTo>
                <a:lnTo>
                  <a:pt x="119" y="853"/>
                </a:lnTo>
                <a:lnTo>
                  <a:pt x="124" y="853"/>
                </a:lnTo>
                <a:lnTo>
                  <a:pt x="130" y="853"/>
                </a:lnTo>
                <a:lnTo>
                  <a:pt x="136" y="853"/>
                </a:lnTo>
                <a:lnTo>
                  <a:pt x="143" y="853"/>
                </a:lnTo>
                <a:lnTo>
                  <a:pt x="150" y="853"/>
                </a:lnTo>
                <a:lnTo>
                  <a:pt x="160" y="853"/>
                </a:lnTo>
                <a:lnTo>
                  <a:pt x="168" y="853"/>
                </a:lnTo>
                <a:lnTo>
                  <a:pt x="179" y="853"/>
                </a:lnTo>
                <a:lnTo>
                  <a:pt x="190" y="853"/>
                </a:lnTo>
                <a:lnTo>
                  <a:pt x="203" y="853"/>
                </a:lnTo>
                <a:lnTo>
                  <a:pt x="216" y="853"/>
                </a:lnTo>
                <a:lnTo>
                  <a:pt x="231" y="853"/>
                </a:lnTo>
                <a:lnTo>
                  <a:pt x="246" y="853"/>
                </a:lnTo>
                <a:lnTo>
                  <a:pt x="264" y="853"/>
                </a:lnTo>
                <a:lnTo>
                  <a:pt x="282" y="853"/>
                </a:lnTo>
                <a:lnTo>
                  <a:pt x="303" y="853"/>
                </a:lnTo>
                <a:lnTo>
                  <a:pt x="324" y="853"/>
                </a:lnTo>
                <a:lnTo>
                  <a:pt x="347" y="853"/>
                </a:lnTo>
                <a:lnTo>
                  <a:pt x="372" y="853"/>
                </a:lnTo>
                <a:lnTo>
                  <a:pt x="398" y="853"/>
                </a:lnTo>
                <a:lnTo>
                  <a:pt x="426" y="853"/>
                </a:lnTo>
                <a:lnTo>
                  <a:pt x="454" y="853"/>
                </a:lnTo>
                <a:lnTo>
                  <a:pt x="481" y="853"/>
                </a:lnTo>
                <a:lnTo>
                  <a:pt x="506" y="853"/>
                </a:lnTo>
                <a:lnTo>
                  <a:pt x="529" y="853"/>
                </a:lnTo>
                <a:lnTo>
                  <a:pt x="550" y="853"/>
                </a:lnTo>
                <a:lnTo>
                  <a:pt x="571" y="853"/>
                </a:lnTo>
                <a:lnTo>
                  <a:pt x="589" y="853"/>
                </a:lnTo>
                <a:lnTo>
                  <a:pt x="606" y="853"/>
                </a:lnTo>
                <a:lnTo>
                  <a:pt x="622" y="853"/>
                </a:lnTo>
                <a:lnTo>
                  <a:pt x="637" y="853"/>
                </a:lnTo>
                <a:lnTo>
                  <a:pt x="650" y="853"/>
                </a:lnTo>
                <a:lnTo>
                  <a:pt x="662" y="853"/>
                </a:lnTo>
                <a:lnTo>
                  <a:pt x="674" y="853"/>
                </a:lnTo>
                <a:lnTo>
                  <a:pt x="684" y="853"/>
                </a:lnTo>
                <a:lnTo>
                  <a:pt x="693" y="853"/>
                </a:lnTo>
                <a:lnTo>
                  <a:pt x="702" y="853"/>
                </a:lnTo>
                <a:lnTo>
                  <a:pt x="710" y="853"/>
                </a:lnTo>
                <a:lnTo>
                  <a:pt x="717" y="853"/>
                </a:lnTo>
                <a:lnTo>
                  <a:pt x="723" y="853"/>
                </a:lnTo>
                <a:lnTo>
                  <a:pt x="729" y="853"/>
                </a:lnTo>
                <a:lnTo>
                  <a:pt x="734" y="853"/>
                </a:lnTo>
                <a:lnTo>
                  <a:pt x="739" y="853"/>
                </a:lnTo>
                <a:lnTo>
                  <a:pt x="744" y="853"/>
                </a:lnTo>
                <a:lnTo>
                  <a:pt x="747" y="853"/>
                </a:lnTo>
                <a:lnTo>
                  <a:pt x="751" y="853"/>
                </a:lnTo>
                <a:lnTo>
                  <a:pt x="755" y="853"/>
                </a:lnTo>
                <a:lnTo>
                  <a:pt x="758" y="853"/>
                </a:lnTo>
                <a:lnTo>
                  <a:pt x="762" y="853"/>
                </a:lnTo>
                <a:lnTo>
                  <a:pt x="764" y="853"/>
                </a:lnTo>
                <a:lnTo>
                  <a:pt x="768" y="853"/>
                </a:lnTo>
                <a:lnTo>
                  <a:pt x="772" y="853"/>
                </a:lnTo>
                <a:lnTo>
                  <a:pt x="775" y="853"/>
                </a:lnTo>
                <a:lnTo>
                  <a:pt x="779" y="853"/>
                </a:lnTo>
                <a:lnTo>
                  <a:pt x="782" y="853"/>
                </a:lnTo>
                <a:lnTo>
                  <a:pt x="785" y="853"/>
                </a:lnTo>
                <a:lnTo>
                  <a:pt x="788" y="853"/>
                </a:lnTo>
                <a:lnTo>
                  <a:pt x="791" y="853"/>
                </a:lnTo>
                <a:lnTo>
                  <a:pt x="793" y="853"/>
                </a:lnTo>
                <a:lnTo>
                  <a:pt x="796" y="853"/>
                </a:lnTo>
                <a:lnTo>
                  <a:pt x="798" y="852"/>
                </a:lnTo>
                <a:lnTo>
                  <a:pt x="799" y="852"/>
                </a:lnTo>
                <a:lnTo>
                  <a:pt x="802" y="852"/>
                </a:lnTo>
                <a:lnTo>
                  <a:pt x="804" y="852"/>
                </a:lnTo>
                <a:lnTo>
                  <a:pt x="805" y="850"/>
                </a:lnTo>
                <a:lnTo>
                  <a:pt x="806" y="850"/>
                </a:lnTo>
                <a:lnTo>
                  <a:pt x="809" y="849"/>
                </a:lnTo>
                <a:lnTo>
                  <a:pt x="810" y="848"/>
                </a:lnTo>
                <a:lnTo>
                  <a:pt x="811" y="848"/>
                </a:lnTo>
                <a:lnTo>
                  <a:pt x="812" y="847"/>
                </a:lnTo>
                <a:lnTo>
                  <a:pt x="814" y="846"/>
                </a:lnTo>
                <a:lnTo>
                  <a:pt x="815" y="844"/>
                </a:lnTo>
                <a:lnTo>
                  <a:pt x="816" y="842"/>
                </a:lnTo>
                <a:lnTo>
                  <a:pt x="817" y="841"/>
                </a:lnTo>
                <a:lnTo>
                  <a:pt x="818" y="840"/>
                </a:lnTo>
                <a:lnTo>
                  <a:pt x="820" y="837"/>
                </a:lnTo>
                <a:lnTo>
                  <a:pt x="821" y="835"/>
                </a:lnTo>
                <a:lnTo>
                  <a:pt x="822" y="832"/>
                </a:lnTo>
                <a:lnTo>
                  <a:pt x="823" y="830"/>
                </a:lnTo>
                <a:lnTo>
                  <a:pt x="826" y="827"/>
                </a:lnTo>
                <a:lnTo>
                  <a:pt x="827" y="824"/>
                </a:lnTo>
                <a:lnTo>
                  <a:pt x="828" y="821"/>
                </a:lnTo>
                <a:lnTo>
                  <a:pt x="829" y="818"/>
                </a:lnTo>
                <a:lnTo>
                  <a:pt x="832" y="814"/>
                </a:lnTo>
                <a:lnTo>
                  <a:pt x="833" y="811"/>
                </a:lnTo>
                <a:lnTo>
                  <a:pt x="835" y="806"/>
                </a:lnTo>
                <a:lnTo>
                  <a:pt x="836" y="802"/>
                </a:lnTo>
                <a:lnTo>
                  <a:pt x="838" y="799"/>
                </a:lnTo>
                <a:lnTo>
                  <a:pt x="839" y="796"/>
                </a:lnTo>
                <a:lnTo>
                  <a:pt x="841" y="793"/>
                </a:lnTo>
                <a:lnTo>
                  <a:pt x="842" y="790"/>
                </a:lnTo>
                <a:lnTo>
                  <a:pt x="844" y="787"/>
                </a:lnTo>
                <a:lnTo>
                  <a:pt x="844" y="784"/>
                </a:lnTo>
                <a:lnTo>
                  <a:pt x="845" y="782"/>
                </a:lnTo>
                <a:lnTo>
                  <a:pt x="846" y="778"/>
                </a:lnTo>
                <a:lnTo>
                  <a:pt x="847" y="776"/>
                </a:lnTo>
                <a:lnTo>
                  <a:pt x="847" y="773"/>
                </a:lnTo>
                <a:lnTo>
                  <a:pt x="848" y="771"/>
                </a:lnTo>
                <a:lnTo>
                  <a:pt x="848" y="767"/>
                </a:lnTo>
                <a:lnTo>
                  <a:pt x="850" y="765"/>
                </a:lnTo>
                <a:lnTo>
                  <a:pt x="850" y="763"/>
                </a:lnTo>
                <a:lnTo>
                  <a:pt x="851" y="759"/>
                </a:lnTo>
                <a:lnTo>
                  <a:pt x="851" y="755"/>
                </a:lnTo>
                <a:lnTo>
                  <a:pt x="851" y="753"/>
                </a:lnTo>
                <a:lnTo>
                  <a:pt x="851" y="749"/>
                </a:lnTo>
                <a:lnTo>
                  <a:pt x="852" y="745"/>
                </a:lnTo>
                <a:lnTo>
                  <a:pt x="852" y="741"/>
                </a:lnTo>
                <a:lnTo>
                  <a:pt x="852" y="737"/>
                </a:lnTo>
                <a:lnTo>
                  <a:pt x="852" y="733"/>
                </a:lnTo>
                <a:lnTo>
                  <a:pt x="852" y="728"/>
                </a:lnTo>
                <a:lnTo>
                  <a:pt x="852" y="722"/>
                </a:lnTo>
                <a:lnTo>
                  <a:pt x="852" y="717"/>
                </a:lnTo>
                <a:lnTo>
                  <a:pt x="852" y="711"/>
                </a:lnTo>
                <a:lnTo>
                  <a:pt x="852" y="704"/>
                </a:lnTo>
                <a:lnTo>
                  <a:pt x="852" y="698"/>
                </a:lnTo>
                <a:lnTo>
                  <a:pt x="852" y="690"/>
                </a:lnTo>
                <a:lnTo>
                  <a:pt x="852" y="682"/>
                </a:lnTo>
                <a:lnTo>
                  <a:pt x="852" y="675"/>
                </a:lnTo>
                <a:lnTo>
                  <a:pt x="852" y="668"/>
                </a:lnTo>
                <a:lnTo>
                  <a:pt x="852" y="660"/>
                </a:lnTo>
                <a:lnTo>
                  <a:pt x="852" y="654"/>
                </a:lnTo>
                <a:lnTo>
                  <a:pt x="852" y="647"/>
                </a:lnTo>
                <a:lnTo>
                  <a:pt x="852" y="641"/>
                </a:lnTo>
                <a:lnTo>
                  <a:pt x="852" y="636"/>
                </a:lnTo>
                <a:lnTo>
                  <a:pt x="852" y="630"/>
                </a:lnTo>
                <a:lnTo>
                  <a:pt x="852" y="626"/>
                </a:lnTo>
                <a:lnTo>
                  <a:pt x="852" y="620"/>
                </a:lnTo>
                <a:lnTo>
                  <a:pt x="852" y="615"/>
                </a:lnTo>
                <a:lnTo>
                  <a:pt x="852" y="609"/>
                </a:lnTo>
                <a:lnTo>
                  <a:pt x="852" y="604"/>
                </a:lnTo>
                <a:lnTo>
                  <a:pt x="852" y="598"/>
                </a:lnTo>
                <a:lnTo>
                  <a:pt x="852" y="592"/>
                </a:lnTo>
                <a:lnTo>
                  <a:pt x="852" y="587"/>
                </a:lnTo>
                <a:lnTo>
                  <a:pt x="852" y="580"/>
                </a:lnTo>
                <a:lnTo>
                  <a:pt x="852" y="574"/>
                </a:lnTo>
                <a:lnTo>
                  <a:pt x="852" y="568"/>
                </a:lnTo>
                <a:lnTo>
                  <a:pt x="852" y="561"/>
                </a:lnTo>
                <a:lnTo>
                  <a:pt x="852" y="552"/>
                </a:lnTo>
                <a:lnTo>
                  <a:pt x="852" y="545"/>
                </a:lnTo>
                <a:lnTo>
                  <a:pt x="852" y="535"/>
                </a:lnTo>
                <a:lnTo>
                  <a:pt x="852" y="527"/>
                </a:lnTo>
                <a:lnTo>
                  <a:pt x="852" y="517"/>
                </a:lnTo>
                <a:lnTo>
                  <a:pt x="852" y="507"/>
                </a:lnTo>
                <a:lnTo>
                  <a:pt x="852" y="496"/>
                </a:lnTo>
                <a:lnTo>
                  <a:pt x="852" y="484"/>
                </a:lnTo>
                <a:lnTo>
                  <a:pt x="852" y="470"/>
                </a:lnTo>
                <a:lnTo>
                  <a:pt x="852" y="457"/>
                </a:lnTo>
                <a:lnTo>
                  <a:pt x="852" y="443"/>
                </a:lnTo>
                <a:lnTo>
                  <a:pt x="852" y="427"/>
                </a:lnTo>
                <a:lnTo>
                  <a:pt x="852" y="412"/>
                </a:lnTo>
                <a:lnTo>
                  <a:pt x="852" y="397"/>
                </a:lnTo>
                <a:lnTo>
                  <a:pt x="852" y="383"/>
                </a:lnTo>
                <a:lnTo>
                  <a:pt x="852" y="371"/>
                </a:lnTo>
                <a:lnTo>
                  <a:pt x="852" y="359"/>
                </a:lnTo>
                <a:lnTo>
                  <a:pt x="852" y="347"/>
                </a:lnTo>
                <a:lnTo>
                  <a:pt x="852" y="337"/>
                </a:lnTo>
                <a:lnTo>
                  <a:pt x="852" y="327"/>
                </a:lnTo>
                <a:lnTo>
                  <a:pt x="852" y="318"/>
                </a:lnTo>
                <a:lnTo>
                  <a:pt x="852" y="309"/>
                </a:lnTo>
                <a:lnTo>
                  <a:pt x="852" y="301"/>
                </a:lnTo>
                <a:lnTo>
                  <a:pt x="852" y="294"/>
                </a:lnTo>
                <a:lnTo>
                  <a:pt x="852" y="287"/>
                </a:lnTo>
                <a:lnTo>
                  <a:pt x="852" y="279"/>
                </a:lnTo>
                <a:lnTo>
                  <a:pt x="852" y="273"/>
                </a:lnTo>
                <a:lnTo>
                  <a:pt x="852" y="267"/>
                </a:lnTo>
                <a:lnTo>
                  <a:pt x="852" y="261"/>
                </a:lnTo>
                <a:lnTo>
                  <a:pt x="852" y="255"/>
                </a:lnTo>
                <a:lnTo>
                  <a:pt x="852" y="250"/>
                </a:lnTo>
                <a:lnTo>
                  <a:pt x="852" y="244"/>
                </a:lnTo>
                <a:lnTo>
                  <a:pt x="852" y="240"/>
                </a:lnTo>
                <a:lnTo>
                  <a:pt x="852" y="234"/>
                </a:lnTo>
                <a:lnTo>
                  <a:pt x="852" y="229"/>
                </a:lnTo>
                <a:lnTo>
                  <a:pt x="852" y="223"/>
                </a:lnTo>
                <a:lnTo>
                  <a:pt x="852" y="218"/>
                </a:lnTo>
                <a:lnTo>
                  <a:pt x="852" y="212"/>
                </a:lnTo>
                <a:lnTo>
                  <a:pt x="852" y="206"/>
                </a:lnTo>
                <a:lnTo>
                  <a:pt x="852" y="200"/>
                </a:lnTo>
                <a:lnTo>
                  <a:pt x="852" y="193"/>
                </a:lnTo>
                <a:lnTo>
                  <a:pt x="852" y="187"/>
                </a:lnTo>
                <a:lnTo>
                  <a:pt x="852" y="178"/>
                </a:lnTo>
                <a:lnTo>
                  <a:pt x="852" y="171"/>
                </a:lnTo>
                <a:lnTo>
                  <a:pt x="852" y="164"/>
                </a:lnTo>
                <a:lnTo>
                  <a:pt x="852" y="157"/>
                </a:lnTo>
                <a:lnTo>
                  <a:pt x="852" y="149"/>
                </a:lnTo>
                <a:lnTo>
                  <a:pt x="852" y="143"/>
                </a:lnTo>
                <a:lnTo>
                  <a:pt x="852" y="137"/>
                </a:lnTo>
                <a:lnTo>
                  <a:pt x="852" y="131"/>
                </a:lnTo>
                <a:lnTo>
                  <a:pt x="852" y="127"/>
                </a:lnTo>
                <a:lnTo>
                  <a:pt x="852" y="122"/>
                </a:lnTo>
                <a:lnTo>
                  <a:pt x="852" y="117"/>
                </a:lnTo>
                <a:lnTo>
                  <a:pt x="852" y="112"/>
                </a:lnTo>
                <a:lnTo>
                  <a:pt x="852" y="109"/>
                </a:lnTo>
                <a:lnTo>
                  <a:pt x="851" y="105"/>
                </a:lnTo>
                <a:lnTo>
                  <a:pt x="851" y="101"/>
                </a:lnTo>
                <a:lnTo>
                  <a:pt x="851" y="98"/>
                </a:lnTo>
                <a:lnTo>
                  <a:pt x="851" y="94"/>
                </a:lnTo>
                <a:lnTo>
                  <a:pt x="850" y="92"/>
                </a:lnTo>
                <a:lnTo>
                  <a:pt x="850" y="88"/>
                </a:lnTo>
                <a:lnTo>
                  <a:pt x="848" y="86"/>
                </a:lnTo>
                <a:lnTo>
                  <a:pt x="848" y="83"/>
                </a:lnTo>
                <a:lnTo>
                  <a:pt x="847" y="80"/>
                </a:lnTo>
                <a:lnTo>
                  <a:pt x="847" y="77"/>
                </a:lnTo>
                <a:lnTo>
                  <a:pt x="846" y="75"/>
                </a:lnTo>
                <a:lnTo>
                  <a:pt x="845" y="73"/>
                </a:lnTo>
                <a:lnTo>
                  <a:pt x="844" y="69"/>
                </a:lnTo>
                <a:lnTo>
                  <a:pt x="844" y="67"/>
                </a:lnTo>
                <a:lnTo>
                  <a:pt x="842" y="64"/>
                </a:lnTo>
                <a:lnTo>
                  <a:pt x="841" y="60"/>
                </a:lnTo>
                <a:lnTo>
                  <a:pt x="839" y="58"/>
                </a:lnTo>
                <a:lnTo>
                  <a:pt x="838" y="54"/>
                </a:lnTo>
                <a:lnTo>
                  <a:pt x="836" y="51"/>
                </a:lnTo>
                <a:lnTo>
                  <a:pt x="835" y="47"/>
                </a:lnTo>
                <a:lnTo>
                  <a:pt x="833" y="44"/>
                </a:lnTo>
                <a:lnTo>
                  <a:pt x="832" y="40"/>
                </a:lnTo>
                <a:lnTo>
                  <a:pt x="829" y="36"/>
                </a:lnTo>
                <a:lnTo>
                  <a:pt x="828" y="33"/>
                </a:lnTo>
                <a:lnTo>
                  <a:pt x="827" y="29"/>
                </a:lnTo>
                <a:lnTo>
                  <a:pt x="826" y="27"/>
                </a:lnTo>
                <a:lnTo>
                  <a:pt x="823" y="23"/>
                </a:lnTo>
                <a:lnTo>
                  <a:pt x="822" y="21"/>
                </a:lnTo>
                <a:lnTo>
                  <a:pt x="821" y="18"/>
                </a:lnTo>
                <a:lnTo>
                  <a:pt x="820" y="16"/>
                </a:lnTo>
                <a:lnTo>
                  <a:pt x="818" y="15"/>
                </a:lnTo>
                <a:lnTo>
                  <a:pt x="817" y="12"/>
                </a:lnTo>
                <a:lnTo>
                  <a:pt x="816" y="11"/>
                </a:lnTo>
                <a:lnTo>
                  <a:pt x="815" y="10"/>
                </a:lnTo>
                <a:lnTo>
                  <a:pt x="814" y="9"/>
                </a:lnTo>
                <a:lnTo>
                  <a:pt x="812" y="8"/>
                </a:lnTo>
                <a:lnTo>
                  <a:pt x="811" y="6"/>
                </a:lnTo>
                <a:lnTo>
                  <a:pt x="810" y="5"/>
                </a:lnTo>
                <a:lnTo>
                  <a:pt x="809" y="4"/>
                </a:lnTo>
                <a:lnTo>
                  <a:pt x="806" y="4"/>
                </a:lnTo>
                <a:lnTo>
                  <a:pt x="805" y="3"/>
                </a:lnTo>
                <a:lnTo>
                  <a:pt x="804" y="3"/>
                </a:lnTo>
                <a:lnTo>
                  <a:pt x="802" y="2"/>
                </a:lnTo>
                <a:lnTo>
                  <a:pt x="799" y="2"/>
                </a:lnTo>
                <a:lnTo>
                  <a:pt x="798" y="2"/>
                </a:lnTo>
                <a:lnTo>
                  <a:pt x="796" y="2"/>
                </a:lnTo>
                <a:lnTo>
                  <a:pt x="793" y="0"/>
                </a:lnTo>
                <a:lnTo>
                  <a:pt x="791" y="0"/>
                </a:lnTo>
                <a:lnTo>
                  <a:pt x="788" y="0"/>
                </a:lnTo>
                <a:lnTo>
                  <a:pt x="785" y="0"/>
                </a:lnTo>
                <a:lnTo>
                  <a:pt x="782" y="0"/>
                </a:lnTo>
                <a:lnTo>
                  <a:pt x="779" y="0"/>
                </a:lnTo>
                <a:lnTo>
                  <a:pt x="775" y="0"/>
                </a:lnTo>
                <a:lnTo>
                  <a:pt x="772" y="0"/>
                </a:lnTo>
                <a:lnTo>
                  <a:pt x="768" y="0"/>
                </a:lnTo>
                <a:lnTo>
                  <a:pt x="764" y="0"/>
                </a:lnTo>
                <a:lnTo>
                  <a:pt x="762" y="0"/>
                </a:lnTo>
                <a:lnTo>
                  <a:pt x="758" y="0"/>
                </a:lnTo>
                <a:lnTo>
                  <a:pt x="755" y="0"/>
                </a:lnTo>
                <a:lnTo>
                  <a:pt x="751" y="0"/>
                </a:lnTo>
                <a:lnTo>
                  <a:pt x="747" y="0"/>
                </a:lnTo>
                <a:lnTo>
                  <a:pt x="744" y="0"/>
                </a:lnTo>
                <a:lnTo>
                  <a:pt x="739" y="0"/>
                </a:lnTo>
                <a:lnTo>
                  <a:pt x="734" y="0"/>
                </a:lnTo>
                <a:lnTo>
                  <a:pt x="729" y="0"/>
                </a:lnTo>
                <a:lnTo>
                  <a:pt x="723" y="0"/>
                </a:lnTo>
                <a:lnTo>
                  <a:pt x="717" y="0"/>
                </a:lnTo>
                <a:lnTo>
                  <a:pt x="710" y="0"/>
                </a:lnTo>
                <a:lnTo>
                  <a:pt x="702" y="0"/>
                </a:lnTo>
                <a:lnTo>
                  <a:pt x="693" y="0"/>
                </a:lnTo>
                <a:lnTo>
                  <a:pt x="684" y="0"/>
                </a:lnTo>
                <a:lnTo>
                  <a:pt x="674" y="0"/>
                </a:lnTo>
                <a:lnTo>
                  <a:pt x="662" y="0"/>
                </a:lnTo>
                <a:lnTo>
                  <a:pt x="650" y="0"/>
                </a:lnTo>
                <a:lnTo>
                  <a:pt x="637" y="0"/>
                </a:lnTo>
                <a:lnTo>
                  <a:pt x="622" y="0"/>
                </a:lnTo>
                <a:lnTo>
                  <a:pt x="606" y="0"/>
                </a:lnTo>
                <a:lnTo>
                  <a:pt x="589" y="0"/>
                </a:lnTo>
                <a:lnTo>
                  <a:pt x="571" y="0"/>
                </a:lnTo>
                <a:lnTo>
                  <a:pt x="550" y="0"/>
                </a:lnTo>
                <a:lnTo>
                  <a:pt x="529" y="0"/>
                </a:lnTo>
                <a:lnTo>
                  <a:pt x="506" y="0"/>
                </a:lnTo>
                <a:lnTo>
                  <a:pt x="481" y="0"/>
                </a:lnTo>
                <a:lnTo>
                  <a:pt x="454" y="0"/>
                </a:lnTo>
                <a:lnTo>
                  <a:pt x="426" y="0"/>
                </a:lnTo>
                <a:close/>
              </a:path>
            </a:pathLst>
          </a:custGeom>
          <a:noFill/>
          <a:ln w="33401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76941" name="Group 2">
            <a:extLst>
              <a:ext uri="{FF2B5EF4-FFF2-40B4-BE49-F238E27FC236}">
                <a16:creationId xmlns:a16="http://schemas.microsoft.com/office/drawing/2014/main" id="{5B250852-4DFB-E44D-AD01-1A885AACF027}"/>
              </a:ext>
            </a:extLst>
          </p:cNvPr>
          <p:cNvGrpSpPr>
            <a:grpSpLocks/>
          </p:cNvGrpSpPr>
          <p:nvPr/>
        </p:nvGrpSpPr>
        <p:grpSpPr bwMode="auto">
          <a:xfrm>
            <a:off x="1717675" y="6256338"/>
            <a:ext cx="2038350" cy="461962"/>
            <a:chOff x="803275" y="6256679"/>
            <a:chExt cx="2038350" cy="461963"/>
          </a:xfrm>
        </p:grpSpPr>
        <p:sp>
          <p:nvSpPr>
            <p:cNvPr id="76942" name="TextBox 142">
              <a:extLst>
                <a:ext uri="{FF2B5EF4-FFF2-40B4-BE49-F238E27FC236}">
                  <a16:creationId xmlns:a16="http://schemas.microsoft.com/office/drawing/2014/main" id="{B404C15B-0599-C042-8BD8-F8EDCAD15C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3275" y="6256679"/>
              <a:ext cx="2038350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= a + b + y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</a:p>
          </p:txBody>
        </p:sp>
        <p:sp>
          <p:nvSpPr>
            <p:cNvPr id="76943" name="Oval 143">
              <a:extLst>
                <a:ext uri="{FF2B5EF4-FFF2-40B4-BE49-F238E27FC236}">
                  <a16:creationId xmlns:a16="http://schemas.microsoft.com/office/drawing/2014/main" id="{BB8451B0-5B6A-5E4A-B832-5D4270291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2640" y="6419801"/>
              <a:ext cx="152360" cy="152498"/>
            </a:xfrm>
            <a:prstGeom prst="ellips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44" name="Oval 144">
              <a:extLst>
                <a:ext uri="{FF2B5EF4-FFF2-40B4-BE49-F238E27FC236}">
                  <a16:creationId xmlns:a16="http://schemas.microsoft.com/office/drawing/2014/main" id="{4B141E06-1E2B-204C-84FA-519172F67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8305" y="6417578"/>
              <a:ext cx="152360" cy="152498"/>
            </a:xfrm>
            <a:prstGeom prst="ellips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825" name="Group 1">
            <a:extLst>
              <a:ext uri="{FF2B5EF4-FFF2-40B4-BE49-F238E27FC236}">
                <a16:creationId xmlns:a16="http://schemas.microsoft.com/office/drawing/2014/main" id="{69363979-0CEA-2C47-87BE-9F5270110EE8}"/>
              </a:ext>
            </a:extLst>
          </p:cNvPr>
          <p:cNvGrpSpPr>
            <a:grpSpLocks/>
          </p:cNvGrpSpPr>
          <p:nvPr/>
        </p:nvGrpSpPr>
        <p:grpSpPr bwMode="auto">
          <a:xfrm>
            <a:off x="1468438" y="762001"/>
            <a:ext cx="5008562" cy="2773363"/>
            <a:chOff x="2030413" y="1379538"/>
            <a:chExt cx="5008562" cy="2773362"/>
          </a:xfrm>
        </p:grpSpPr>
        <p:sp>
          <p:nvSpPr>
            <p:cNvPr id="77960" name="Rectangle 4">
              <a:extLst>
                <a:ext uri="{FF2B5EF4-FFF2-40B4-BE49-F238E27FC236}">
                  <a16:creationId xmlns:a16="http://schemas.microsoft.com/office/drawing/2014/main" id="{2F54CC3B-14B8-594A-B513-F642D1102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1379538"/>
              <a:ext cx="4979987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61" name="Rectangle 5">
              <a:extLst>
                <a:ext uri="{FF2B5EF4-FFF2-40B4-BE49-F238E27FC236}">
                  <a16:creationId xmlns:a16="http://schemas.microsoft.com/office/drawing/2014/main" id="{0096714A-E2DD-6443-9A1B-26D478F1DF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403350"/>
              <a:ext cx="11112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62" name="Rectangle 6">
              <a:extLst>
                <a:ext uri="{FF2B5EF4-FFF2-40B4-BE49-F238E27FC236}">
                  <a16:creationId xmlns:a16="http://schemas.microsoft.com/office/drawing/2014/main" id="{FFDA870C-09D7-F94B-BA69-6C030F1E1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63" name="Rectangle 7">
              <a:extLst>
                <a:ext uri="{FF2B5EF4-FFF2-40B4-BE49-F238E27FC236}">
                  <a16:creationId xmlns:a16="http://schemas.microsoft.com/office/drawing/2014/main" id="{0C57173A-7F99-A648-A67B-F3B0BB057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8688" y="1649413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64" name="Rectangle 8">
              <a:extLst>
                <a:ext uri="{FF2B5EF4-FFF2-40B4-BE49-F238E27FC236}">
                  <a16:creationId xmlns:a16="http://schemas.microsoft.com/office/drawing/2014/main" id="{CDA381F8-BB9C-EC4D-A7D5-8CA679111C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65" name="Rectangle 9">
              <a:extLst>
                <a:ext uri="{FF2B5EF4-FFF2-40B4-BE49-F238E27FC236}">
                  <a16:creationId xmlns:a16="http://schemas.microsoft.com/office/drawing/2014/main" id="{7B3FD77C-6E17-C84B-BCD4-C28A02738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66" name="Rectangle 10">
              <a:extLst>
                <a:ext uri="{FF2B5EF4-FFF2-40B4-BE49-F238E27FC236}">
                  <a16:creationId xmlns:a16="http://schemas.microsoft.com/office/drawing/2014/main" id="{69DBDA10-C198-F64E-B001-1702463177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589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67" name="Rectangle 11">
              <a:extLst>
                <a:ext uri="{FF2B5EF4-FFF2-40B4-BE49-F238E27FC236}">
                  <a16:creationId xmlns:a16="http://schemas.microsoft.com/office/drawing/2014/main" id="{0BA69274-82AF-564A-A830-6B64FE2528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8716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68" name="Rectangle 12">
              <a:extLst>
                <a:ext uri="{FF2B5EF4-FFF2-40B4-BE49-F238E27FC236}">
                  <a16:creationId xmlns:a16="http://schemas.microsoft.com/office/drawing/2014/main" id="{DDC34C0C-53B1-BB49-8D8B-BB9D3D209C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713" y="1506538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69" name="Rectangle 13">
              <a:extLst>
                <a:ext uri="{FF2B5EF4-FFF2-40B4-BE49-F238E27FC236}">
                  <a16:creationId xmlns:a16="http://schemas.microsoft.com/office/drawing/2014/main" id="{EA3E7437-C28C-F849-B1C0-6757721B24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70" name="Rectangle 14">
              <a:extLst>
                <a:ext uri="{FF2B5EF4-FFF2-40B4-BE49-F238E27FC236}">
                  <a16:creationId xmlns:a16="http://schemas.microsoft.com/office/drawing/2014/main" id="{AA0DEB08-3DB3-5444-8FB0-C1D57444C1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8388" y="1973263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71" name="Rectangle 15">
              <a:extLst>
                <a:ext uri="{FF2B5EF4-FFF2-40B4-BE49-F238E27FC236}">
                  <a16:creationId xmlns:a16="http://schemas.microsoft.com/office/drawing/2014/main" id="{932110CD-9482-5845-A0C7-DAA02D6ED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9716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7972" name="Rectangle 16">
              <a:extLst>
                <a:ext uri="{FF2B5EF4-FFF2-40B4-BE49-F238E27FC236}">
                  <a16:creationId xmlns:a16="http://schemas.microsoft.com/office/drawing/2014/main" id="{F8EC1702-D987-5548-B256-A71ADAC545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825" y="1973263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73" name="Rectangle 17">
              <a:extLst>
                <a:ext uri="{FF2B5EF4-FFF2-40B4-BE49-F238E27FC236}">
                  <a16:creationId xmlns:a16="http://schemas.microsoft.com/office/drawing/2014/main" id="{46300436-471E-5541-AD5B-10F6774DC3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8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74" name="Rectangle 18">
              <a:extLst>
                <a:ext uri="{FF2B5EF4-FFF2-40B4-BE49-F238E27FC236}">
                  <a16:creationId xmlns:a16="http://schemas.microsoft.com/office/drawing/2014/main" id="{DE3B3365-A1A9-3A4F-8007-BB1FB15DD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9350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75" name="Rectangle 19">
              <a:extLst>
                <a:ext uri="{FF2B5EF4-FFF2-40B4-BE49-F238E27FC236}">
                  <a16:creationId xmlns:a16="http://schemas.microsoft.com/office/drawing/2014/main" id="{65480518-C6F4-F849-8847-B4B3CE8EFE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76" name="Rectangle 20">
              <a:extLst>
                <a:ext uri="{FF2B5EF4-FFF2-40B4-BE49-F238E27FC236}">
                  <a16:creationId xmlns:a16="http://schemas.microsoft.com/office/drawing/2014/main" id="{9DEC41DF-F3B1-6F41-9308-6B3799A900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37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77" name="Rectangle 21">
              <a:extLst>
                <a:ext uri="{FF2B5EF4-FFF2-40B4-BE49-F238E27FC236}">
                  <a16:creationId xmlns:a16="http://schemas.microsoft.com/office/drawing/2014/main" id="{6073BD6F-7EFC-444E-B937-272DE3C781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78" name="Rectangle 22">
              <a:extLst>
                <a:ext uri="{FF2B5EF4-FFF2-40B4-BE49-F238E27FC236}">
                  <a16:creationId xmlns:a16="http://schemas.microsoft.com/office/drawing/2014/main" id="{4620C114-15D3-DD4F-A80A-01ADADACD3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161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79" name="Rectangle 23">
              <a:extLst>
                <a:ext uri="{FF2B5EF4-FFF2-40B4-BE49-F238E27FC236}">
                  <a16:creationId xmlns:a16="http://schemas.microsoft.com/office/drawing/2014/main" id="{8492F7B9-8CF7-A24C-B9E9-061D3D26C7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328863"/>
              <a:ext cx="11112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80" name="Rectangle 24">
              <a:extLst>
                <a:ext uri="{FF2B5EF4-FFF2-40B4-BE49-F238E27FC236}">
                  <a16:creationId xmlns:a16="http://schemas.microsoft.com/office/drawing/2014/main" id="{FA90713D-A924-904F-88EA-E2F2BA9FFD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2200" y="18811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81" name="Rectangle 25">
              <a:extLst>
                <a:ext uri="{FF2B5EF4-FFF2-40B4-BE49-F238E27FC236}">
                  <a16:creationId xmlns:a16="http://schemas.microsoft.com/office/drawing/2014/main" id="{AA6C1A1F-19CF-284C-AA4B-A1CBF7ED35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6800" y="228123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7982" name="Rectangle 26">
              <a:extLst>
                <a:ext uri="{FF2B5EF4-FFF2-40B4-BE49-F238E27FC236}">
                  <a16:creationId xmlns:a16="http://schemas.microsoft.com/office/drawing/2014/main" id="{1120E8E9-3A57-AE4B-9D0D-E6C0F92B70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25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83" name="Rectangle 27">
              <a:extLst>
                <a:ext uri="{FF2B5EF4-FFF2-40B4-BE49-F238E27FC236}">
                  <a16:creationId xmlns:a16="http://schemas.microsoft.com/office/drawing/2014/main" id="{13AC35E3-F21B-C241-A44F-50A9088EDA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28123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7984" name="Rectangle 28">
              <a:extLst>
                <a:ext uri="{FF2B5EF4-FFF2-40B4-BE49-F238E27FC236}">
                  <a16:creationId xmlns:a16="http://schemas.microsoft.com/office/drawing/2014/main" id="{11F207A8-4E12-0448-8856-690E1E6DDC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85" name="Rectangle 29">
              <a:extLst>
                <a:ext uri="{FF2B5EF4-FFF2-40B4-BE49-F238E27FC236}">
                  <a16:creationId xmlns:a16="http://schemas.microsoft.com/office/drawing/2014/main" id="{D87BCEEC-2857-1E40-84C6-45C6D821AF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750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86" name="Rectangle 30">
              <a:extLst>
                <a:ext uri="{FF2B5EF4-FFF2-40B4-BE49-F238E27FC236}">
                  <a16:creationId xmlns:a16="http://schemas.microsoft.com/office/drawing/2014/main" id="{4844FF4E-18E4-E24D-BDEF-FF224D4FB4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736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7987" name="Rectangle 31">
              <a:extLst>
                <a:ext uri="{FF2B5EF4-FFF2-40B4-BE49-F238E27FC236}">
                  <a16:creationId xmlns:a16="http://schemas.microsoft.com/office/drawing/2014/main" id="{B8C6C094-CBE1-FE4C-9DF4-120355474F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341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88" name="Rectangle 32">
              <a:extLst>
                <a:ext uri="{FF2B5EF4-FFF2-40B4-BE49-F238E27FC236}">
                  <a16:creationId xmlns:a16="http://schemas.microsoft.com/office/drawing/2014/main" id="{6117C534-EB23-234E-9AAD-DFE8A7E58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7989" name="Rectangle 33">
              <a:extLst>
                <a:ext uri="{FF2B5EF4-FFF2-40B4-BE49-F238E27FC236}">
                  <a16:creationId xmlns:a16="http://schemas.microsoft.com/office/drawing/2014/main" id="{C5DB4A9E-7E89-2A40-A2A8-CDDC6AE7CA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90" name="Rectangle 34">
              <a:extLst>
                <a:ext uri="{FF2B5EF4-FFF2-40B4-BE49-F238E27FC236}">
                  <a16:creationId xmlns:a16="http://schemas.microsoft.com/office/drawing/2014/main" id="{A8567FEA-7972-1443-82BA-8A552E4FF7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376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91" name="Rectangle 35">
              <a:extLst>
                <a:ext uri="{FF2B5EF4-FFF2-40B4-BE49-F238E27FC236}">
                  <a16:creationId xmlns:a16="http://schemas.microsoft.com/office/drawing/2014/main" id="{C08028AA-8E8A-E044-AAF7-223907EC46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92" name="Rectangle 36">
              <a:extLst>
                <a:ext uri="{FF2B5EF4-FFF2-40B4-BE49-F238E27FC236}">
                  <a16:creationId xmlns:a16="http://schemas.microsoft.com/office/drawing/2014/main" id="{8264D027-9C5A-6944-8CC8-A5F69CDFF2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2771775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93" name="Rectangle 37">
              <a:extLst>
                <a:ext uri="{FF2B5EF4-FFF2-40B4-BE49-F238E27FC236}">
                  <a16:creationId xmlns:a16="http://schemas.microsoft.com/office/drawing/2014/main" id="{457BD09F-26FD-824D-AB7D-50E9CA6B3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787650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94" name="Rectangle 38">
              <a:extLst>
                <a:ext uri="{FF2B5EF4-FFF2-40B4-BE49-F238E27FC236}">
                  <a16:creationId xmlns:a16="http://schemas.microsoft.com/office/drawing/2014/main" id="{051695D7-8A51-914A-8011-863BA845D6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2713" y="228123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7995" name="Rectangle 39">
              <a:extLst>
                <a:ext uri="{FF2B5EF4-FFF2-40B4-BE49-F238E27FC236}">
                  <a16:creationId xmlns:a16="http://schemas.microsoft.com/office/drawing/2014/main" id="{E9807351-2D9A-4F45-BD04-546E59B33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96" name="Rectangle 40">
              <a:extLst>
                <a:ext uri="{FF2B5EF4-FFF2-40B4-BE49-F238E27FC236}">
                  <a16:creationId xmlns:a16="http://schemas.microsoft.com/office/drawing/2014/main" id="{26EFBE61-185B-0847-9F64-CB0532E938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97" name="Rectangle 41">
              <a:extLst>
                <a:ext uri="{FF2B5EF4-FFF2-40B4-BE49-F238E27FC236}">
                  <a16:creationId xmlns:a16="http://schemas.microsoft.com/office/drawing/2014/main" id="{871720F5-4C49-A84E-89A5-214055A961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98" name="Rectangle 42">
              <a:extLst>
                <a:ext uri="{FF2B5EF4-FFF2-40B4-BE49-F238E27FC236}">
                  <a16:creationId xmlns:a16="http://schemas.microsoft.com/office/drawing/2014/main" id="{3F1C4B01-CC47-4042-BFD6-9277026233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99" name="Rectangle 43">
              <a:extLst>
                <a:ext uri="{FF2B5EF4-FFF2-40B4-BE49-F238E27FC236}">
                  <a16:creationId xmlns:a16="http://schemas.microsoft.com/office/drawing/2014/main" id="{7FCF687E-83B9-5942-8A50-140B1B18E1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00" name="Rectangle 44">
              <a:extLst>
                <a:ext uri="{FF2B5EF4-FFF2-40B4-BE49-F238E27FC236}">
                  <a16:creationId xmlns:a16="http://schemas.microsoft.com/office/drawing/2014/main" id="{3C2BE9CB-6EA6-4B4A-BF3D-38F831B02D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01" name="Rectangle 45">
              <a:extLst>
                <a:ext uri="{FF2B5EF4-FFF2-40B4-BE49-F238E27FC236}">
                  <a16:creationId xmlns:a16="http://schemas.microsoft.com/office/drawing/2014/main" id="{2B8DBBFD-DD53-2346-80CB-7D0042D27D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02" name="Rectangle 46">
              <a:extLst>
                <a:ext uri="{FF2B5EF4-FFF2-40B4-BE49-F238E27FC236}">
                  <a16:creationId xmlns:a16="http://schemas.microsoft.com/office/drawing/2014/main" id="{CDE047C5-5665-1E48-9529-89B3A68DF1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03" name="Rectangle 47">
              <a:extLst>
                <a:ext uri="{FF2B5EF4-FFF2-40B4-BE49-F238E27FC236}">
                  <a16:creationId xmlns:a16="http://schemas.microsoft.com/office/drawing/2014/main" id="{1D2DEE42-4CDD-ED44-8E96-964521E5B8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04" name="Rectangle 48">
              <a:extLst>
                <a:ext uri="{FF2B5EF4-FFF2-40B4-BE49-F238E27FC236}">
                  <a16:creationId xmlns:a16="http://schemas.microsoft.com/office/drawing/2014/main" id="{FC2E6C9C-7B77-AA46-9A03-4307DFA3B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05" name="Rectangle 49">
              <a:extLst>
                <a:ext uri="{FF2B5EF4-FFF2-40B4-BE49-F238E27FC236}">
                  <a16:creationId xmlns:a16="http://schemas.microsoft.com/office/drawing/2014/main" id="{A487FAD3-A25E-BC49-B0D4-60E961BBFD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1892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06" name="Rectangle 50">
              <a:extLst>
                <a:ext uri="{FF2B5EF4-FFF2-40B4-BE49-F238E27FC236}">
                  <a16:creationId xmlns:a16="http://schemas.microsoft.com/office/drawing/2014/main" id="{73F52E45-5672-774E-A37E-DA217DC869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07" name="Rectangle 51">
              <a:extLst>
                <a:ext uri="{FF2B5EF4-FFF2-40B4-BE49-F238E27FC236}">
                  <a16:creationId xmlns:a16="http://schemas.microsoft.com/office/drawing/2014/main" id="{C4E75221-4C33-544C-A9CF-4FF426531A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08" name="Rectangle 52">
              <a:extLst>
                <a:ext uri="{FF2B5EF4-FFF2-40B4-BE49-F238E27FC236}">
                  <a16:creationId xmlns:a16="http://schemas.microsoft.com/office/drawing/2014/main" id="{55E2686B-A1CE-D345-8E01-E5486A1B2D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09" name="Rectangle 53">
              <a:extLst>
                <a:ext uri="{FF2B5EF4-FFF2-40B4-BE49-F238E27FC236}">
                  <a16:creationId xmlns:a16="http://schemas.microsoft.com/office/drawing/2014/main" id="{69981FA4-A0EC-D644-B3C4-B10D70C229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10" name="Rectangle 54">
              <a:extLst>
                <a:ext uri="{FF2B5EF4-FFF2-40B4-BE49-F238E27FC236}">
                  <a16:creationId xmlns:a16="http://schemas.microsoft.com/office/drawing/2014/main" id="{E399CF74-8EFE-C54F-BFAC-DE17268536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11" name="Rectangle 55">
              <a:extLst>
                <a:ext uri="{FF2B5EF4-FFF2-40B4-BE49-F238E27FC236}">
                  <a16:creationId xmlns:a16="http://schemas.microsoft.com/office/drawing/2014/main" id="{0742D462-D70C-CC49-8923-BC05CD62E8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12" name="Rectangle 56">
              <a:extLst>
                <a:ext uri="{FF2B5EF4-FFF2-40B4-BE49-F238E27FC236}">
                  <a16:creationId xmlns:a16="http://schemas.microsoft.com/office/drawing/2014/main" id="{1B71906F-4800-E740-AD4F-9C9D4D797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13" name="Rectangle 57">
              <a:extLst>
                <a:ext uri="{FF2B5EF4-FFF2-40B4-BE49-F238E27FC236}">
                  <a16:creationId xmlns:a16="http://schemas.microsoft.com/office/drawing/2014/main" id="{6A2C20AA-199D-C342-A49F-74D295DD9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14" name="Rectangle 58">
              <a:extLst>
                <a:ext uri="{FF2B5EF4-FFF2-40B4-BE49-F238E27FC236}">
                  <a16:creationId xmlns:a16="http://schemas.microsoft.com/office/drawing/2014/main" id="{410376CC-0CFB-C447-87F8-D6AD01944A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15" name="Rectangle 59">
              <a:extLst>
                <a:ext uri="{FF2B5EF4-FFF2-40B4-BE49-F238E27FC236}">
                  <a16:creationId xmlns:a16="http://schemas.microsoft.com/office/drawing/2014/main" id="{94EE6032-DB6D-AA46-9082-B163F43074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16" name="Rectangle 60">
              <a:extLst>
                <a:ext uri="{FF2B5EF4-FFF2-40B4-BE49-F238E27FC236}">
                  <a16:creationId xmlns:a16="http://schemas.microsoft.com/office/drawing/2014/main" id="{E3CEC550-9DAB-0449-89BE-2DB909D6E0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17" name="Rectangle 61">
              <a:extLst>
                <a:ext uri="{FF2B5EF4-FFF2-40B4-BE49-F238E27FC236}">
                  <a16:creationId xmlns:a16="http://schemas.microsoft.com/office/drawing/2014/main" id="{8E5A1A12-9B5E-B04A-9E55-C7492840EB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4940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18" name="Rectangle 62">
              <a:extLst>
                <a:ext uri="{FF2B5EF4-FFF2-40B4-BE49-F238E27FC236}">
                  <a16:creationId xmlns:a16="http://schemas.microsoft.com/office/drawing/2014/main" id="{9221141B-DD6E-7448-A60F-412113DB4F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19" name="Rectangle 63">
              <a:extLst>
                <a:ext uri="{FF2B5EF4-FFF2-40B4-BE49-F238E27FC236}">
                  <a16:creationId xmlns:a16="http://schemas.microsoft.com/office/drawing/2014/main" id="{8550B715-A755-F741-8F74-257D988165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20" name="Rectangle 64">
              <a:extLst>
                <a:ext uri="{FF2B5EF4-FFF2-40B4-BE49-F238E27FC236}">
                  <a16:creationId xmlns:a16="http://schemas.microsoft.com/office/drawing/2014/main" id="{7CB0A7D7-E33A-2D49-B76B-7F39ED1F8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21" name="Rectangle 65">
              <a:extLst>
                <a:ext uri="{FF2B5EF4-FFF2-40B4-BE49-F238E27FC236}">
                  <a16:creationId xmlns:a16="http://schemas.microsoft.com/office/drawing/2014/main" id="{292D29CC-0FAE-6A49-B519-515032B55A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22" name="Rectangle 66">
              <a:extLst>
                <a:ext uri="{FF2B5EF4-FFF2-40B4-BE49-F238E27FC236}">
                  <a16:creationId xmlns:a16="http://schemas.microsoft.com/office/drawing/2014/main" id="{0F216CBE-17C7-2E4E-8FEE-5058778AA4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23" name="Rectangle 67">
              <a:extLst>
                <a:ext uri="{FF2B5EF4-FFF2-40B4-BE49-F238E27FC236}">
                  <a16:creationId xmlns:a16="http://schemas.microsoft.com/office/drawing/2014/main" id="{54DA9E97-BCD8-EB40-A4C4-C4BEB4FB80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24" name="Rectangle 68">
              <a:extLst>
                <a:ext uri="{FF2B5EF4-FFF2-40B4-BE49-F238E27FC236}">
                  <a16:creationId xmlns:a16="http://schemas.microsoft.com/office/drawing/2014/main" id="{01307BBC-9511-4A43-92F6-52603CB1CC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25" name="Rectangle 69">
              <a:extLst>
                <a:ext uri="{FF2B5EF4-FFF2-40B4-BE49-F238E27FC236}">
                  <a16:creationId xmlns:a16="http://schemas.microsoft.com/office/drawing/2014/main" id="{293CAE59-9767-D14A-B2DA-326BC78692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26" name="Rectangle 70">
              <a:extLst>
                <a:ext uri="{FF2B5EF4-FFF2-40B4-BE49-F238E27FC236}">
                  <a16:creationId xmlns:a16="http://schemas.microsoft.com/office/drawing/2014/main" id="{36E37B97-6D9C-FA4F-998A-63475C17F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27" name="Rectangle 71">
              <a:extLst>
                <a:ext uri="{FF2B5EF4-FFF2-40B4-BE49-F238E27FC236}">
                  <a16:creationId xmlns:a16="http://schemas.microsoft.com/office/drawing/2014/main" id="{81592A77-F412-6C42-8436-09FF680AA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28" name="Rectangle 72">
              <a:extLst>
                <a:ext uri="{FF2B5EF4-FFF2-40B4-BE49-F238E27FC236}">
                  <a16:creationId xmlns:a16="http://schemas.microsoft.com/office/drawing/2014/main" id="{9B5A1F8A-4612-6B4F-8663-2BB7EBA9C7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29" name="Rectangle 73">
              <a:extLst>
                <a:ext uri="{FF2B5EF4-FFF2-40B4-BE49-F238E27FC236}">
                  <a16:creationId xmlns:a16="http://schemas.microsoft.com/office/drawing/2014/main" id="{AD621377-A5DA-8D44-A8FC-D7227755C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803650"/>
              <a:ext cx="11112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30" name="Rectangle 74">
              <a:extLst>
                <a:ext uri="{FF2B5EF4-FFF2-40B4-BE49-F238E27FC236}">
                  <a16:creationId xmlns:a16="http://schemas.microsoft.com/office/drawing/2014/main" id="{52C860C3-2257-7C43-8D15-FE04F4667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31" name="Rectangle 75">
              <a:extLst>
                <a:ext uri="{FF2B5EF4-FFF2-40B4-BE49-F238E27FC236}">
                  <a16:creationId xmlns:a16="http://schemas.microsoft.com/office/drawing/2014/main" id="{B8052CD4-DE19-2240-8F44-43002C11AE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32" name="Rectangle 76">
              <a:extLst>
                <a:ext uri="{FF2B5EF4-FFF2-40B4-BE49-F238E27FC236}">
                  <a16:creationId xmlns:a16="http://schemas.microsoft.com/office/drawing/2014/main" id="{6024A0DE-5709-9A42-9419-DAFFAAF1E4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33" name="Rectangle 77">
              <a:extLst>
                <a:ext uri="{FF2B5EF4-FFF2-40B4-BE49-F238E27FC236}">
                  <a16:creationId xmlns:a16="http://schemas.microsoft.com/office/drawing/2014/main" id="{3B31D3D3-9792-384D-B948-2C3F79DD4C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34" name="Rectangle 78">
              <a:extLst>
                <a:ext uri="{FF2B5EF4-FFF2-40B4-BE49-F238E27FC236}">
                  <a16:creationId xmlns:a16="http://schemas.microsoft.com/office/drawing/2014/main" id="{3EB14B3A-8A8A-584C-ABDE-E820C09328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35" name="Rectangle 79">
              <a:extLst>
                <a:ext uri="{FF2B5EF4-FFF2-40B4-BE49-F238E27FC236}">
                  <a16:creationId xmlns:a16="http://schemas.microsoft.com/office/drawing/2014/main" id="{203F29F4-AD4F-FF4D-B3A8-1E230E1630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36" name="Rectangle 80">
              <a:extLst>
                <a:ext uri="{FF2B5EF4-FFF2-40B4-BE49-F238E27FC236}">
                  <a16:creationId xmlns:a16="http://schemas.microsoft.com/office/drawing/2014/main" id="{A5381F6B-557D-854C-9DA0-95010EDC0A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37" name="Rectangle 81">
              <a:extLst>
                <a:ext uri="{FF2B5EF4-FFF2-40B4-BE49-F238E27FC236}">
                  <a16:creationId xmlns:a16="http://schemas.microsoft.com/office/drawing/2014/main" id="{9D6C2701-7683-9D47-9377-9CFC37EF20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38" name="Rectangle 82">
              <a:extLst>
                <a:ext uri="{FF2B5EF4-FFF2-40B4-BE49-F238E27FC236}">
                  <a16:creationId xmlns:a16="http://schemas.microsoft.com/office/drawing/2014/main" id="{96B6E871-E765-CC40-85B2-BE61CF5960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39" name="Rectangle 83">
              <a:extLst>
                <a:ext uri="{FF2B5EF4-FFF2-40B4-BE49-F238E27FC236}">
                  <a16:creationId xmlns:a16="http://schemas.microsoft.com/office/drawing/2014/main" id="{5AEFB888-8D8E-DD43-8FC4-170D25DD38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40" name="Rectangle 84">
              <a:extLst>
                <a:ext uri="{FF2B5EF4-FFF2-40B4-BE49-F238E27FC236}">
                  <a16:creationId xmlns:a16="http://schemas.microsoft.com/office/drawing/2014/main" id="{2A4F38D1-2617-8D45-8C52-58A0D08975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41" name="Rectangle 85">
              <a:extLst>
                <a:ext uri="{FF2B5EF4-FFF2-40B4-BE49-F238E27FC236}">
                  <a16:creationId xmlns:a16="http://schemas.microsoft.com/office/drawing/2014/main" id="{1B637EEE-94F8-754D-AC82-1BF8B02C19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4140200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42" name="Rectangle 86">
              <a:extLst>
                <a:ext uri="{FF2B5EF4-FFF2-40B4-BE49-F238E27FC236}">
                  <a16:creationId xmlns:a16="http://schemas.microsoft.com/office/drawing/2014/main" id="{736884A2-955A-1543-B96B-44FD0A5266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6" name="Rectangle 2">
            <a:extLst>
              <a:ext uri="{FF2B5EF4-FFF2-40B4-BE49-F238E27FC236}">
                <a16:creationId xmlns:a16="http://schemas.microsoft.com/office/drawing/2014/main" id="{E531096A-6AAC-984C-9E6F-026FD476B2CC}"/>
              </a:ext>
            </a:extLst>
          </p:cNvPr>
          <p:cNvSpPr txBox="1">
            <a:spLocks noChangeArrowheads="1"/>
          </p:cNvSpPr>
          <p:nvPr/>
        </p:nvSpPr>
        <p:spPr>
          <a:xfrm>
            <a:off x="1704976" y="100014"/>
            <a:ext cx="4695825" cy="81438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Deriving Y</a:t>
            </a:r>
            <a:r>
              <a:rPr lang="en-US" baseline="-25000" dirty="0">
                <a:ea typeface="+mj-ea"/>
                <a:cs typeface="+mj-cs"/>
              </a:rPr>
              <a:t>2</a:t>
            </a:r>
          </a:p>
        </p:txBody>
      </p:sp>
      <p:graphicFrame>
        <p:nvGraphicFramePr>
          <p:cNvPr id="88" name="Shape 730">
            <a:extLst>
              <a:ext uri="{FF2B5EF4-FFF2-40B4-BE49-F238E27FC236}">
                <a16:creationId xmlns:a16="http://schemas.microsoft.com/office/drawing/2014/main" id="{10542BDA-8016-764A-895B-54F4B4B90F6D}"/>
              </a:ext>
            </a:extLst>
          </p:cNvPr>
          <p:cNvGraphicFramePr>
            <a:graphicFrameLocks noGrp="1"/>
          </p:cNvGraphicFramePr>
          <p:nvPr/>
        </p:nvGraphicFramePr>
        <p:xfrm>
          <a:off x="7705726" y="76201"/>
          <a:ext cx="2124075" cy="6746875"/>
        </p:xfrm>
        <a:graphic>
          <a:graphicData uri="http://schemas.openxmlformats.org/drawingml/2006/table">
            <a:tbl>
              <a:tblPr/>
              <a:tblGrid>
                <a:gridCol w="354013">
                  <a:extLst>
                    <a:ext uri="{9D8B030D-6E8A-4147-A177-3AD203B41FA5}">
                      <a16:colId xmlns:a16="http://schemas.microsoft.com/office/drawing/2014/main" val="2526654105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2072115312"/>
                    </a:ext>
                  </a:extLst>
                </a:gridCol>
                <a:gridCol w="354013">
                  <a:extLst>
                    <a:ext uri="{9D8B030D-6E8A-4147-A177-3AD203B41FA5}">
                      <a16:colId xmlns:a16="http://schemas.microsoft.com/office/drawing/2014/main" val="314737852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4085871029"/>
                    </a:ext>
                  </a:extLst>
                </a:gridCol>
                <a:gridCol w="354013">
                  <a:extLst>
                    <a:ext uri="{9D8B030D-6E8A-4147-A177-3AD203B41FA5}">
                      <a16:colId xmlns:a16="http://schemas.microsoft.com/office/drawing/2014/main" val="2011911006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3859303421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2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a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  <a:sym typeface="Times New Roman" panose="02020603050405020304" pitchFamily="18" charset="0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b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  <a:sym typeface="Times New Roman" panose="02020603050405020304" pitchFamily="18" charset="0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2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78239662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364114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691309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931998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82893229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260097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0710298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30383800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86664614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180864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51225102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8637190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1252821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0908834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12165059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56471388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0971944"/>
                  </a:ext>
                </a:extLst>
              </a:tr>
            </a:tbl>
          </a:graphicData>
        </a:graphic>
      </p:graphicFrame>
      <p:sp>
        <p:nvSpPr>
          <p:cNvPr id="77955" name="Rectangle 88">
            <a:extLst>
              <a:ext uri="{FF2B5EF4-FFF2-40B4-BE49-F238E27FC236}">
                <a16:creationId xmlns:a16="http://schemas.microsoft.com/office/drawing/2014/main" id="{F58E5F5B-A7AE-734A-BC48-EF215C6F89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5650" y="2252663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7956" name="Rectangle 90">
            <a:extLst>
              <a:ext uri="{FF2B5EF4-FFF2-40B4-BE49-F238E27FC236}">
                <a16:creationId xmlns:a16="http://schemas.microsoft.com/office/drawing/2014/main" id="{547F5DC2-9A63-8847-A84B-29291191D0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6675" y="2263775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7957" name="Rectangle 91">
            <a:extLst>
              <a:ext uri="{FF2B5EF4-FFF2-40B4-BE49-F238E27FC236}">
                <a16:creationId xmlns:a16="http://schemas.microsoft.com/office/drawing/2014/main" id="{6E34A39B-B626-C14B-99CA-E741CD8C5C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8025" y="2260600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7958" name="Rectangle 92">
            <a:extLst>
              <a:ext uri="{FF2B5EF4-FFF2-40B4-BE49-F238E27FC236}">
                <a16:creationId xmlns:a16="http://schemas.microsoft.com/office/drawing/2014/main" id="{D1D5B73B-50D0-294C-8BCC-0F2B3EC4DA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10164" y="2257425"/>
            <a:ext cx="293687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7959" name="Rectangle 93">
            <a:extLst>
              <a:ext uri="{FF2B5EF4-FFF2-40B4-BE49-F238E27FC236}">
                <a16:creationId xmlns:a16="http://schemas.microsoft.com/office/drawing/2014/main" id="{47229F3B-5C86-0649-92A3-D7F25E99D7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98914" y="1766888"/>
            <a:ext cx="206375" cy="3349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849" name="Group 1">
            <a:extLst>
              <a:ext uri="{FF2B5EF4-FFF2-40B4-BE49-F238E27FC236}">
                <a16:creationId xmlns:a16="http://schemas.microsoft.com/office/drawing/2014/main" id="{C45B3A62-FD9F-F745-9FA9-EBAB057EA331}"/>
              </a:ext>
            </a:extLst>
          </p:cNvPr>
          <p:cNvGrpSpPr>
            <a:grpSpLocks/>
          </p:cNvGrpSpPr>
          <p:nvPr/>
        </p:nvGrpSpPr>
        <p:grpSpPr bwMode="auto">
          <a:xfrm>
            <a:off x="1468438" y="762001"/>
            <a:ext cx="5008562" cy="2773363"/>
            <a:chOff x="2030413" y="1379538"/>
            <a:chExt cx="5008562" cy="2773362"/>
          </a:xfrm>
        </p:grpSpPr>
        <p:sp>
          <p:nvSpPr>
            <p:cNvPr id="78984" name="Rectangle 4">
              <a:extLst>
                <a:ext uri="{FF2B5EF4-FFF2-40B4-BE49-F238E27FC236}">
                  <a16:creationId xmlns:a16="http://schemas.microsoft.com/office/drawing/2014/main" id="{DF6E7126-92CD-924D-B71A-9CB4D9C1F4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1379538"/>
              <a:ext cx="4979987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85" name="Rectangle 5">
              <a:extLst>
                <a:ext uri="{FF2B5EF4-FFF2-40B4-BE49-F238E27FC236}">
                  <a16:creationId xmlns:a16="http://schemas.microsoft.com/office/drawing/2014/main" id="{EC788B28-A9DC-A649-9055-D01A99DC9F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403350"/>
              <a:ext cx="11112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86" name="Rectangle 6">
              <a:extLst>
                <a:ext uri="{FF2B5EF4-FFF2-40B4-BE49-F238E27FC236}">
                  <a16:creationId xmlns:a16="http://schemas.microsoft.com/office/drawing/2014/main" id="{55DE979F-9279-7F4B-9AF8-24145A652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87" name="Rectangle 7">
              <a:extLst>
                <a:ext uri="{FF2B5EF4-FFF2-40B4-BE49-F238E27FC236}">
                  <a16:creationId xmlns:a16="http://schemas.microsoft.com/office/drawing/2014/main" id="{8D0F42AC-050F-FC41-AC1B-12247C1A29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8688" y="1649413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88" name="Rectangle 8">
              <a:extLst>
                <a:ext uri="{FF2B5EF4-FFF2-40B4-BE49-F238E27FC236}">
                  <a16:creationId xmlns:a16="http://schemas.microsoft.com/office/drawing/2014/main" id="{82BF4ECC-7C37-0544-9CB7-16F1C23251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89" name="Rectangle 9">
              <a:extLst>
                <a:ext uri="{FF2B5EF4-FFF2-40B4-BE49-F238E27FC236}">
                  <a16:creationId xmlns:a16="http://schemas.microsoft.com/office/drawing/2014/main" id="{ED48F88B-060A-C946-B6BB-970CD2F568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90" name="Rectangle 10">
              <a:extLst>
                <a:ext uri="{FF2B5EF4-FFF2-40B4-BE49-F238E27FC236}">
                  <a16:creationId xmlns:a16="http://schemas.microsoft.com/office/drawing/2014/main" id="{AC22CF4D-B091-E043-8887-F4549EAD1C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589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91" name="Rectangle 11">
              <a:extLst>
                <a:ext uri="{FF2B5EF4-FFF2-40B4-BE49-F238E27FC236}">
                  <a16:creationId xmlns:a16="http://schemas.microsoft.com/office/drawing/2014/main" id="{A81305CA-4456-9245-A183-0B69E2101B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8716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92" name="Rectangle 12">
              <a:extLst>
                <a:ext uri="{FF2B5EF4-FFF2-40B4-BE49-F238E27FC236}">
                  <a16:creationId xmlns:a16="http://schemas.microsoft.com/office/drawing/2014/main" id="{9E87F966-33F8-3E40-ACE1-DFC1777A50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713" y="1506538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93" name="Rectangle 13">
              <a:extLst>
                <a:ext uri="{FF2B5EF4-FFF2-40B4-BE49-F238E27FC236}">
                  <a16:creationId xmlns:a16="http://schemas.microsoft.com/office/drawing/2014/main" id="{DEA8DE7C-916B-D346-AD6B-D9EDABE31F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94" name="Rectangle 14">
              <a:extLst>
                <a:ext uri="{FF2B5EF4-FFF2-40B4-BE49-F238E27FC236}">
                  <a16:creationId xmlns:a16="http://schemas.microsoft.com/office/drawing/2014/main" id="{E16369BF-C285-5A41-837D-8DE11CBC47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8388" y="1973263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95" name="Rectangle 15">
              <a:extLst>
                <a:ext uri="{FF2B5EF4-FFF2-40B4-BE49-F238E27FC236}">
                  <a16:creationId xmlns:a16="http://schemas.microsoft.com/office/drawing/2014/main" id="{E2826DDE-376C-434D-8C3B-3F577DD715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9716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8996" name="Rectangle 16">
              <a:extLst>
                <a:ext uri="{FF2B5EF4-FFF2-40B4-BE49-F238E27FC236}">
                  <a16:creationId xmlns:a16="http://schemas.microsoft.com/office/drawing/2014/main" id="{66B06797-2DA8-9045-A2F1-E9AEED3071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825" y="1973263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97" name="Rectangle 17">
              <a:extLst>
                <a:ext uri="{FF2B5EF4-FFF2-40B4-BE49-F238E27FC236}">
                  <a16:creationId xmlns:a16="http://schemas.microsoft.com/office/drawing/2014/main" id="{FE673774-C936-C247-A9DF-FC3B6BA9C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8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98" name="Rectangle 18">
              <a:extLst>
                <a:ext uri="{FF2B5EF4-FFF2-40B4-BE49-F238E27FC236}">
                  <a16:creationId xmlns:a16="http://schemas.microsoft.com/office/drawing/2014/main" id="{5B4963CD-D828-E948-9101-1B8E7E6E3D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9350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99" name="Rectangle 19">
              <a:extLst>
                <a:ext uri="{FF2B5EF4-FFF2-40B4-BE49-F238E27FC236}">
                  <a16:creationId xmlns:a16="http://schemas.microsoft.com/office/drawing/2014/main" id="{67D21301-BDE5-0945-B3FA-B0605CD54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00" name="Rectangle 20">
              <a:extLst>
                <a:ext uri="{FF2B5EF4-FFF2-40B4-BE49-F238E27FC236}">
                  <a16:creationId xmlns:a16="http://schemas.microsoft.com/office/drawing/2014/main" id="{1DD8E198-0221-1D43-8F48-901BBF217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37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01" name="Rectangle 21">
              <a:extLst>
                <a:ext uri="{FF2B5EF4-FFF2-40B4-BE49-F238E27FC236}">
                  <a16:creationId xmlns:a16="http://schemas.microsoft.com/office/drawing/2014/main" id="{837FEFB7-272D-C940-B576-226D359B5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02" name="Rectangle 22">
              <a:extLst>
                <a:ext uri="{FF2B5EF4-FFF2-40B4-BE49-F238E27FC236}">
                  <a16:creationId xmlns:a16="http://schemas.microsoft.com/office/drawing/2014/main" id="{5851B3E7-C45E-6E4D-9A4A-7AD6B61B9B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161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03" name="Rectangle 23">
              <a:extLst>
                <a:ext uri="{FF2B5EF4-FFF2-40B4-BE49-F238E27FC236}">
                  <a16:creationId xmlns:a16="http://schemas.microsoft.com/office/drawing/2014/main" id="{D0C5DB78-7A23-ED4A-ADDD-A02112A2FF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328863"/>
              <a:ext cx="11112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04" name="Rectangle 24">
              <a:extLst>
                <a:ext uri="{FF2B5EF4-FFF2-40B4-BE49-F238E27FC236}">
                  <a16:creationId xmlns:a16="http://schemas.microsoft.com/office/drawing/2014/main" id="{18920722-080B-0644-83CA-A813085212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2200" y="18811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05" name="Rectangle 25">
              <a:extLst>
                <a:ext uri="{FF2B5EF4-FFF2-40B4-BE49-F238E27FC236}">
                  <a16:creationId xmlns:a16="http://schemas.microsoft.com/office/drawing/2014/main" id="{19D73533-392F-9B45-96B5-940D8D46DB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6800" y="228123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9006" name="Rectangle 26">
              <a:extLst>
                <a:ext uri="{FF2B5EF4-FFF2-40B4-BE49-F238E27FC236}">
                  <a16:creationId xmlns:a16="http://schemas.microsoft.com/office/drawing/2014/main" id="{BEE6946C-FDC3-E345-894F-E3BEA5C9D0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25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07" name="Rectangle 27">
              <a:extLst>
                <a:ext uri="{FF2B5EF4-FFF2-40B4-BE49-F238E27FC236}">
                  <a16:creationId xmlns:a16="http://schemas.microsoft.com/office/drawing/2014/main" id="{0F7378BA-295E-0142-8CC1-FDCBCCD91B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28123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9008" name="Rectangle 28">
              <a:extLst>
                <a:ext uri="{FF2B5EF4-FFF2-40B4-BE49-F238E27FC236}">
                  <a16:creationId xmlns:a16="http://schemas.microsoft.com/office/drawing/2014/main" id="{E2DD33F0-A86A-7C49-98BA-E0595C38F5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09" name="Rectangle 29">
              <a:extLst>
                <a:ext uri="{FF2B5EF4-FFF2-40B4-BE49-F238E27FC236}">
                  <a16:creationId xmlns:a16="http://schemas.microsoft.com/office/drawing/2014/main" id="{375630C6-844C-6944-AFEF-14CB179C8F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750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10" name="Rectangle 30">
              <a:extLst>
                <a:ext uri="{FF2B5EF4-FFF2-40B4-BE49-F238E27FC236}">
                  <a16:creationId xmlns:a16="http://schemas.microsoft.com/office/drawing/2014/main" id="{3347559C-222B-904C-A810-8F18F2EB05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736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9011" name="Rectangle 31">
              <a:extLst>
                <a:ext uri="{FF2B5EF4-FFF2-40B4-BE49-F238E27FC236}">
                  <a16:creationId xmlns:a16="http://schemas.microsoft.com/office/drawing/2014/main" id="{7EBBFDCB-96EC-AA45-A728-54EB0AEFA0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341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12" name="Rectangle 32">
              <a:extLst>
                <a:ext uri="{FF2B5EF4-FFF2-40B4-BE49-F238E27FC236}">
                  <a16:creationId xmlns:a16="http://schemas.microsoft.com/office/drawing/2014/main" id="{2FE4CA24-1A21-7849-AC4E-8ED01D8169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9013" name="Rectangle 33">
              <a:extLst>
                <a:ext uri="{FF2B5EF4-FFF2-40B4-BE49-F238E27FC236}">
                  <a16:creationId xmlns:a16="http://schemas.microsoft.com/office/drawing/2014/main" id="{2F1C1DF5-22CC-2443-AB4E-1CA1756F0E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14" name="Rectangle 34">
              <a:extLst>
                <a:ext uri="{FF2B5EF4-FFF2-40B4-BE49-F238E27FC236}">
                  <a16:creationId xmlns:a16="http://schemas.microsoft.com/office/drawing/2014/main" id="{AB9B094C-A466-9D4C-B3F5-1581B76120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376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15" name="Rectangle 35">
              <a:extLst>
                <a:ext uri="{FF2B5EF4-FFF2-40B4-BE49-F238E27FC236}">
                  <a16:creationId xmlns:a16="http://schemas.microsoft.com/office/drawing/2014/main" id="{9DD48687-9568-5E47-AFBD-2A29E02520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16" name="Rectangle 36">
              <a:extLst>
                <a:ext uri="{FF2B5EF4-FFF2-40B4-BE49-F238E27FC236}">
                  <a16:creationId xmlns:a16="http://schemas.microsoft.com/office/drawing/2014/main" id="{898C46FE-B227-1849-A771-71DE506A7F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2771775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17" name="Rectangle 37">
              <a:extLst>
                <a:ext uri="{FF2B5EF4-FFF2-40B4-BE49-F238E27FC236}">
                  <a16:creationId xmlns:a16="http://schemas.microsoft.com/office/drawing/2014/main" id="{31D13A82-CA3D-4143-88B4-B8C85262BE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787650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18" name="Rectangle 38">
              <a:extLst>
                <a:ext uri="{FF2B5EF4-FFF2-40B4-BE49-F238E27FC236}">
                  <a16:creationId xmlns:a16="http://schemas.microsoft.com/office/drawing/2014/main" id="{7F496E8D-44A0-B048-9CFD-1CD27F8840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2713" y="228123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9019" name="Rectangle 39">
              <a:extLst>
                <a:ext uri="{FF2B5EF4-FFF2-40B4-BE49-F238E27FC236}">
                  <a16:creationId xmlns:a16="http://schemas.microsoft.com/office/drawing/2014/main" id="{A9EA9F54-94F5-0246-AA4D-D8DD90274B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20" name="Rectangle 40">
              <a:extLst>
                <a:ext uri="{FF2B5EF4-FFF2-40B4-BE49-F238E27FC236}">
                  <a16:creationId xmlns:a16="http://schemas.microsoft.com/office/drawing/2014/main" id="{A3A0ACB5-756D-1B4E-9EB5-D65CDA3219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21" name="Rectangle 41">
              <a:extLst>
                <a:ext uri="{FF2B5EF4-FFF2-40B4-BE49-F238E27FC236}">
                  <a16:creationId xmlns:a16="http://schemas.microsoft.com/office/drawing/2014/main" id="{E3C14E3B-ACD5-3E4C-87D7-FED73F774B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2887663"/>
              <a:ext cx="19236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0000"/>
                  </a:solidFill>
                  <a:latin typeface="Times" pitchFamily="2" charset="0"/>
                </a:rPr>
                <a:t>0</a:t>
              </a: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22" name="Rectangle 42">
              <a:extLst>
                <a:ext uri="{FF2B5EF4-FFF2-40B4-BE49-F238E27FC236}">
                  <a16:creationId xmlns:a16="http://schemas.microsoft.com/office/drawing/2014/main" id="{6B637F88-547D-B545-B5BE-F0449087DA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23" name="Rectangle 43">
              <a:extLst>
                <a:ext uri="{FF2B5EF4-FFF2-40B4-BE49-F238E27FC236}">
                  <a16:creationId xmlns:a16="http://schemas.microsoft.com/office/drawing/2014/main" id="{B519AF16-D2C9-0245-BF0D-3A7814D47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0000"/>
                  </a:solidFill>
                  <a:latin typeface="Times" pitchFamily="2" charset="0"/>
                </a:rPr>
                <a:t>0</a:t>
              </a: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24" name="Rectangle 44">
              <a:extLst>
                <a:ext uri="{FF2B5EF4-FFF2-40B4-BE49-F238E27FC236}">
                  <a16:creationId xmlns:a16="http://schemas.microsoft.com/office/drawing/2014/main" id="{1784752D-A0A0-0647-829F-4A7450956E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87663"/>
              <a:ext cx="19236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0000"/>
                  </a:solidFill>
                  <a:latin typeface="Times" pitchFamily="2" charset="0"/>
                </a:rPr>
                <a:t>0</a:t>
              </a: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25" name="Rectangle 45">
              <a:extLst>
                <a:ext uri="{FF2B5EF4-FFF2-40B4-BE49-F238E27FC236}">
                  <a16:creationId xmlns:a16="http://schemas.microsoft.com/office/drawing/2014/main" id="{4C0359D9-1535-BB40-9E92-8DD156D21C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26" name="Rectangle 46">
              <a:extLst>
                <a:ext uri="{FF2B5EF4-FFF2-40B4-BE49-F238E27FC236}">
                  <a16:creationId xmlns:a16="http://schemas.microsoft.com/office/drawing/2014/main" id="{41922BC4-5457-FF42-890D-C3A3E86CEE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27" name="Rectangle 47">
              <a:extLst>
                <a:ext uri="{FF2B5EF4-FFF2-40B4-BE49-F238E27FC236}">
                  <a16:creationId xmlns:a16="http://schemas.microsoft.com/office/drawing/2014/main" id="{D17F433D-D910-684A-BFB8-1ED1A826B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28" name="Rectangle 48">
              <a:extLst>
                <a:ext uri="{FF2B5EF4-FFF2-40B4-BE49-F238E27FC236}">
                  <a16:creationId xmlns:a16="http://schemas.microsoft.com/office/drawing/2014/main" id="{D336D8BC-B201-454B-A35E-9A4E9E39F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29" name="Rectangle 49">
              <a:extLst>
                <a:ext uri="{FF2B5EF4-FFF2-40B4-BE49-F238E27FC236}">
                  <a16:creationId xmlns:a16="http://schemas.microsoft.com/office/drawing/2014/main" id="{C411D624-A814-2844-8A46-AB7EDC6E47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1892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30" name="Rectangle 50">
              <a:extLst>
                <a:ext uri="{FF2B5EF4-FFF2-40B4-BE49-F238E27FC236}">
                  <a16:creationId xmlns:a16="http://schemas.microsoft.com/office/drawing/2014/main" id="{EB389F5C-E21D-3246-9B99-213451DD21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31" name="Rectangle 51">
              <a:extLst>
                <a:ext uri="{FF2B5EF4-FFF2-40B4-BE49-F238E27FC236}">
                  <a16:creationId xmlns:a16="http://schemas.microsoft.com/office/drawing/2014/main" id="{8ABD22DF-B640-D347-AA8C-35F38DA0A8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32" name="Rectangle 52">
              <a:extLst>
                <a:ext uri="{FF2B5EF4-FFF2-40B4-BE49-F238E27FC236}">
                  <a16:creationId xmlns:a16="http://schemas.microsoft.com/office/drawing/2014/main" id="{8D07F8B6-5E1D-E047-9A0F-9665EBB345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33" name="Rectangle 53">
              <a:extLst>
                <a:ext uri="{FF2B5EF4-FFF2-40B4-BE49-F238E27FC236}">
                  <a16:creationId xmlns:a16="http://schemas.microsoft.com/office/drawing/2014/main" id="{27BA7D3B-414B-5749-BD79-F25B2325D7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189288"/>
              <a:ext cx="19236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8000"/>
                  </a:solidFill>
                  <a:latin typeface="Times" pitchFamily="2" charset="0"/>
                </a:rPr>
                <a:t>0</a:t>
              </a: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34" name="Rectangle 54">
              <a:extLst>
                <a:ext uri="{FF2B5EF4-FFF2-40B4-BE49-F238E27FC236}">
                  <a16:creationId xmlns:a16="http://schemas.microsoft.com/office/drawing/2014/main" id="{FD486466-D591-B14B-A842-30C065E4DC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35" name="Rectangle 55">
              <a:extLst>
                <a:ext uri="{FF2B5EF4-FFF2-40B4-BE49-F238E27FC236}">
                  <a16:creationId xmlns:a16="http://schemas.microsoft.com/office/drawing/2014/main" id="{FB58C330-DE06-3A4F-82F6-673F873FF4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8000"/>
                  </a:solidFill>
                  <a:latin typeface="Times" pitchFamily="2" charset="0"/>
                </a:rPr>
                <a:t>0</a:t>
              </a: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36" name="Rectangle 56">
              <a:extLst>
                <a:ext uri="{FF2B5EF4-FFF2-40B4-BE49-F238E27FC236}">
                  <a16:creationId xmlns:a16="http://schemas.microsoft.com/office/drawing/2014/main" id="{A87656A2-BD3B-8B48-B72D-3280958888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89288"/>
              <a:ext cx="19236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8000"/>
                  </a:solidFill>
                  <a:latin typeface="Times" pitchFamily="2" charset="0"/>
                </a:rPr>
                <a:t>0</a:t>
              </a: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37" name="Rectangle 57">
              <a:extLst>
                <a:ext uri="{FF2B5EF4-FFF2-40B4-BE49-F238E27FC236}">
                  <a16:creationId xmlns:a16="http://schemas.microsoft.com/office/drawing/2014/main" id="{A80E2391-D06B-BD40-AB2E-8781C2BE48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38" name="Rectangle 58">
              <a:extLst>
                <a:ext uri="{FF2B5EF4-FFF2-40B4-BE49-F238E27FC236}">
                  <a16:creationId xmlns:a16="http://schemas.microsoft.com/office/drawing/2014/main" id="{4348116C-FEBB-9A4B-96DB-1E0D7A7702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39" name="Rectangle 59">
              <a:extLst>
                <a:ext uri="{FF2B5EF4-FFF2-40B4-BE49-F238E27FC236}">
                  <a16:creationId xmlns:a16="http://schemas.microsoft.com/office/drawing/2014/main" id="{2564CADF-3C97-D742-972D-2F4B65C1B4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8000"/>
                  </a:solidFill>
                  <a:latin typeface="Times" pitchFamily="2" charset="0"/>
                </a:rPr>
                <a:t>1</a:t>
              </a: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40" name="Rectangle 60">
              <a:extLst>
                <a:ext uri="{FF2B5EF4-FFF2-40B4-BE49-F238E27FC236}">
                  <a16:creationId xmlns:a16="http://schemas.microsoft.com/office/drawing/2014/main" id="{1DA6AF32-1D3F-B94E-97F5-410369E36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41" name="Rectangle 61">
              <a:extLst>
                <a:ext uri="{FF2B5EF4-FFF2-40B4-BE49-F238E27FC236}">
                  <a16:creationId xmlns:a16="http://schemas.microsoft.com/office/drawing/2014/main" id="{9BFEFC22-071C-9F40-8410-E0E35EEB72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4940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42" name="Rectangle 62">
              <a:extLst>
                <a:ext uri="{FF2B5EF4-FFF2-40B4-BE49-F238E27FC236}">
                  <a16:creationId xmlns:a16="http://schemas.microsoft.com/office/drawing/2014/main" id="{28CA45E2-F746-A541-B2D3-FFDB9E560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43" name="Rectangle 63">
              <a:extLst>
                <a:ext uri="{FF2B5EF4-FFF2-40B4-BE49-F238E27FC236}">
                  <a16:creationId xmlns:a16="http://schemas.microsoft.com/office/drawing/2014/main" id="{59FADB97-3615-FD49-9B4E-FD8F7B7AC4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44" name="Rectangle 64">
              <a:extLst>
                <a:ext uri="{FF2B5EF4-FFF2-40B4-BE49-F238E27FC236}">
                  <a16:creationId xmlns:a16="http://schemas.microsoft.com/office/drawing/2014/main" id="{E32981C2-9B72-0E4B-9AC6-8F6D19E81B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45" name="Rectangle 65">
              <a:extLst>
                <a:ext uri="{FF2B5EF4-FFF2-40B4-BE49-F238E27FC236}">
                  <a16:creationId xmlns:a16="http://schemas.microsoft.com/office/drawing/2014/main" id="{4ED5B1DD-CC87-E940-B486-45FD01D154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492500"/>
              <a:ext cx="19236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FF"/>
                  </a:solidFill>
                  <a:latin typeface="Times" pitchFamily="2" charset="0"/>
                </a:rPr>
                <a:t>0</a:t>
              </a: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46" name="Rectangle 66">
              <a:extLst>
                <a:ext uri="{FF2B5EF4-FFF2-40B4-BE49-F238E27FC236}">
                  <a16:creationId xmlns:a16="http://schemas.microsoft.com/office/drawing/2014/main" id="{763B62EB-9DB9-F442-A39D-CF29A57B47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47" name="Rectangle 67">
              <a:extLst>
                <a:ext uri="{FF2B5EF4-FFF2-40B4-BE49-F238E27FC236}">
                  <a16:creationId xmlns:a16="http://schemas.microsoft.com/office/drawing/2014/main" id="{29E3A1A2-BF76-2441-B1C1-4D88FD73BD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FF"/>
                  </a:solidFill>
                  <a:latin typeface="Times" pitchFamily="2" charset="0"/>
                </a:rPr>
                <a:t>1</a:t>
              </a: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48" name="Rectangle 68">
              <a:extLst>
                <a:ext uri="{FF2B5EF4-FFF2-40B4-BE49-F238E27FC236}">
                  <a16:creationId xmlns:a16="http://schemas.microsoft.com/office/drawing/2014/main" id="{74F7D2A4-A642-DE4F-9D83-20FD9DADE0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92500"/>
              <a:ext cx="19236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FF"/>
                  </a:solidFill>
                  <a:latin typeface="Times" pitchFamily="2" charset="0"/>
                </a:rPr>
                <a:t>1</a:t>
              </a: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49" name="Rectangle 69">
              <a:extLst>
                <a:ext uri="{FF2B5EF4-FFF2-40B4-BE49-F238E27FC236}">
                  <a16:creationId xmlns:a16="http://schemas.microsoft.com/office/drawing/2014/main" id="{B0D02FAB-AD67-814E-A803-8DCEBECF51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50" name="Rectangle 70">
              <a:extLst>
                <a:ext uri="{FF2B5EF4-FFF2-40B4-BE49-F238E27FC236}">
                  <a16:creationId xmlns:a16="http://schemas.microsoft.com/office/drawing/2014/main" id="{C2C647F0-79E3-0F42-83AD-D64CF6576F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51" name="Rectangle 71">
              <a:extLst>
                <a:ext uri="{FF2B5EF4-FFF2-40B4-BE49-F238E27FC236}">
                  <a16:creationId xmlns:a16="http://schemas.microsoft.com/office/drawing/2014/main" id="{5C4D1A09-1CFC-0B43-A47F-6FBDDDA106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FF"/>
                  </a:solidFill>
                  <a:latin typeface="Times" pitchFamily="2" charset="0"/>
                </a:rPr>
                <a:t>1</a:t>
              </a: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52" name="Rectangle 72">
              <a:extLst>
                <a:ext uri="{FF2B5EF4-FFF2-40B4-BE49-F238E27FC236}">
                  <a16:creationId xmlns:a16="http://schemas.microsoft.com/office/drawing/2014/main" id="{88795D46-D008-6D47-9FCC-6C9C2AD687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53" name="Rectangle 73">
              <a:extLst>
                <a:ext uri="{FF2B5EF4-FFF2-40B4-BE49-F238E27FC236}">
                  <a16:creationId xmlns:a16="http://schemas.microsoft.com/office/drawing/2014/main" id="{C2E5483C-5517-0E49-B730-27BA2C56D8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803650"/>
              <a:ext cx="11112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54" name="Rectangle 74">
              <a:extLst>
                <a:ext uri="{FF2B5EF4-FFF2-40B4-BE49-F238E27FC236}">
                  <a16:creationId xmlns:a16="http://schemas.microsoft.com/office/drawing/2014/main" id="{CF593758-36BA-5644-ACB2-042EFBDF68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55" name="Rectangle 75">
              <a:extLst>
                <a:ext uri="{FF2B5EF4-FFF2-40B4-BE49-F238E27FC236}">
                  <a16:creationId xmlns:a16="http://schemas.microsoft.com/office/drawing/2014/main" id="{0C2421A7-F36D-694A-9624-EC8A68A5DA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56" name="Rectangle 76">
              <a:extLst>
                <a:ext uri="{FF2B5EF4-FFF2-40B4-BE49-F238E27FC236}">
                  <a16:creationId xmlns:a16="http://schemas.microsoft.com/office/drawing/2014/main" id="{F6294B53-D0D0-3446-8704-102359E9CC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57" name="Rectangle 77">
              <a:extLst>
                <a:ext uri="{FF2B5EF4-FFF2-40B4-BE49-F238E27FC236}">
                  <a16:creationId xmlns:a16="http://schemas.microsoft.com/office/drawing/2014/main" id="{E3423E46-2D99-F54E-AA11-CB81B5C3B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58" name="Rectangle 78">
              <a:extLst>
                <a:ext uri="{FF2B5EF4-FFF2-40B4-BE49-F238E27FC236}">
                  <a16:creationId xmlns:a16="http://schemas.microsoft.com/office/drawing/2014/main" id="{16A5FF3C-704D-064F-9CBA-6AABFE9282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59" name="Rectangle 79">
              <a:extLst>
                <a:ext uri="{FF2B5EF4-FFF2-40B4-BE49-F238E27FC236}">
                  <a16:creationId xmlns:a16="http://schemas.microsoft.com/office/drawing/2014/main" id="{7D1DFB4F-3B5D-6B40-AF11-C3700B8EC5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60" name="Rectangle 80">
              <a:extLst>
                <a:ext uri="{FF2B5EF4-FFF2-40B4-BE49-F238E27FC236}">
                  <a16:creationId xmlns:a16="http://schemas.microsoft.com/office/drawing/2014/main" id="{83C3ED9D-A9BC-D84C-8794-8366375B01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61" name="Rectangle 81">
              <a:extLst>
                <a:ext uri="{FF2B5EF4-FFF2-40B4-BE49-F238E27FC236}">
                  <a16:creationId xmlns:a16="http://schemas.microsoft.com/office/drawing/2014/main" id="{ECB7351B-5627-E140-8DF4-B27AAD3240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62" name="Rectangle 82">
              <a:extLst>
                <a:ext uri="{FF2B5EF4-FFF2-40B4-BE49-F238E27FC236}">
                  <a16:creationId xmlns:a16="http://schemas.microsoft.com/office/drawing/2014/main" id="{79BE5D6C-39CA-E64F-9FFA-8EC50CA1F1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63" name="Rectangle 83">
              <a:extLst>
                <a:ext uri="{FF2B5EF4-FFF2-40B4-BE49-F238E27FC236}">
                  <a16:creationId xmlns:a16="http://schemas.microsoft.com/office/drawing/2014/main" id="{C5E53B5A-18CA-8B47-80D6-DBA11C7947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64" name="Rectangle 84">
              <a:extLst>
                <a:ext uri="{FF2B5EF4-FFF2-40B4-BE49-F238E27FC236}">
                  <a16:creationId xmlns:a16="http://schemas.microsoft.com/office/drawing/2014/main" id="{19196F2E-DD1B-C74C-A2BB-AC1866FBB0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65" name="Rectangle 85">
              <a:extLst>
                <a:ext uri="{FF2B5EF4-FFF2-40B4-BE49-F238E27FC236}">
                  <a16:creationId xmlns:a16="http://schemas.microsoft.com/office/drawing/2014/main" id="{2F0DC01D-AF06-D54B-9879-89EFBCD4FF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4140200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66" name="Rectangle 86">
              <a:extLst>
                <a:ext uri="{FF2B5EF4-FFF2-40B4-BE49-F238E27FC236}">
                  <a16:creationId xmlns:a16="http://schemas.microsoft.com/office/drawing/2014/main" id="{801845CD-EB83-C047-85FA-817FD43B3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6" name="Rectangle 2">
            <a:extLst>
              <a:ext uri="{FF2B5EF4-FFF2-40B4-BE49-F238E27FC236}">
                <a16:creationId xmlns:a16="http://schemas.microsoft.com/office/drawing/2014/main" id="{4A5DAC43-FAE2-034E-8AC1-39951B15A803}"/>
              </a:ext>
            </a:extLst>
          </p:cNvPr>
          <p:cNvSpPr txBox="1">
            <a:spLocks noChangeArrowheads="1"/>
          </p:cNvSpPr>
          <p:nvPr/>
        </p:nvSpPr>
        <p:spPr>
          <a:xfrm>
            <a:off x="1704976" y="100014"/>
            <a:ext cx="4695825" cy="81438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Deriving Y</a:t>
            </a:r>
            <a:r>
              <a:rPr lang="en-US" baseline="-25000" dirty="0">
                <a:ea typeface="+mj-ea"/>
                <a:cs typeface="+mj-cs"/>
              </a:rPr>
              <a:t>2</a:t>
            </a:r>
          </a:p>
        </p:txBody>
      </p:sp>
      <p:graphicFrame>
        <p:nvGraphicFramePr>
          <p:cNvPr id="88" name="Shape 730">
            <a:extLst>
              <a:ext uri="{FF2B5EF4-FFF2-40B4-BE49-F238E27FC236}">
                <a16:creationId xmlns:a16="http://schemas.microsoft.com/office/drawing/2014/main" id="{07BA428A-17DD-5E46-9E76-7680A546063D}"/>
              </a:ext>
            </a:extLst>
          </p:cNvPr>
          <p:cNvGraphicFramePr>
            <a:graphicFrameLocks noGrp="1"/>
          </p:cNvGraphicFramePr>
          <p:nvPr/>
        </p:nvGraphicFramePr>
        <p:xfrm>
          <a:off x="7705726" y="76201"/>
          <a:ext cx="2124075" cy="6746875"/>
        </p:xfrm>
        <a:graphic>
          <a:graphicData uri="http://schemas.openxmlformats.org/drawingml/2006/table">
            <a:tbl>
              <a:tblPr/>
              <a:tblGrid>
                <a:gridCol w="3540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401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401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a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MS PGothic" charset="-128"/>
                        <a:sym typeface="Times New Roman" charset="0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b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MS PGothic" charset="-128"/>
                        <a:sym typeface="Times New Roman" charset="0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78979" name="Rectangle 88">
            <a:extLst>
              <a:ext uri="{FF2B5EF4-FFF2-40B4-BE49-F238E27FC236}">
                <a16:creationId xmlns:a16="http://schemas.microsoft.com/office/drawing/2014/main" id="{10AAEC24-9734-9F41-9CA5-100A97287C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5650" y="2252663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8980" name="Rectangle 90">
            <a:extLst>
              <a:ext uri="{FF2B5EF4-FFF2-40B4-BE49-F238E27FC236}">
                <a16:creationId xmlns:a16="http://schemas.microsoft.com/office/drawing/2014/main" id="{FF02414F-BA22-A04B-B444-BE42552437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6675" y="2263775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8981" name="Rectangle 91">
            <a:extLst>
              <a:ext uri="{FF2B5EF4-FFF2-40B4-BE49-F238E27FC236}">
                <a16:creationId xmlns:a16="http://schemas.microsoft.com/office/drawing/2014/main" id="{D69FF6DD-4B1A-2247-82EE-F9A8DFA9FE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8025" y="2260600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8982" name="Rectangle 92">
            <a:extLst>
              <a:ext uri="{FF2B5EF4-FFF2-40B4-BE49-F238E27FC236}">
                <a16:creationId xmlns:a16="http://schemas.microsoft.com/office/drawing/2014/main" id="{F72EDC8A-AC8C-5642-B7EF-60F7FC5D32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10164" y="2257425"/>
            <a:ext cx="293687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8983" name="Rectangle 93">
            <a:extLst>
              <a:ext uri="{FF2B5EF4-FFF2-40B4-BE49-F238E27FC236}">
                <a16:creationId xmlns:a16="http://schemas.microsoft.com/office/drawing/2014/main" id="{A61BF26B-4AEE-114C-AF5D-97D5768306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98914" y="1766888"/>
            <a:ext cx="206375" cy="3349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873" name="Group 1">
            <a:extLst>
              <a:ext uri="{FF2B5EF4-FFF2-40B4-BE49-F238E27FC236}">
                <a16:creationId xmlns:a16="http://schemas.microsoft.com/office/drawing/2014/main" id="{58E826F0-6F6B-1D48-A3FC-FFE2FDA587E6}"/>
              </a:ext>
            </a:extLst>
          </p:cNvPr>
          <p:cNvGrpSpPr>
            <a:grpSpLocks/>
          </p:cNvGrpSpPr>
          <p:nvPr/>
        </p:nvGrpSpPr>
        <p:grpSpPr bwMode="auto">
          <a:xfrm>
            <a:off x="1468438" y="762001"/>
            <a:ext cx="5008562" cy="2773363"/>
            <a:chOff x="2030413" y="1379538"/>
            <a:chExt cx="5008562" cy="2773362"/>
          </a:xfrm>
        </p:grpSpPr>
        <p:sp>
          <p:nvSpPr>
            <p:cNvPr id="80051" name="Rectangle 4">
              <a:extLst>
                <a:ext uri="{FF2B5EF4-FFF2-40B4-BE49-F238E27FC236}">
                  <a16:creationId xmlns:a16="http://schemas.microsoft.com/office/drawing/2014/main" id="{E885C896-3205-4A48-B861-158D9258C0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1379538"/>
              <a:ext cx="4979987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52" name="Rectangle 5">
              <a:extLst>
                <a:ext uri="{FF2B5EF4-FFF2-40B4-BE49-F238E27FC236}">
                  <a16:creationId xmlns:a16="http://schemas.microsoft.com/office/drawing/2014/main" id="{5FD845B6-4F43-AB48-9C89-455D84D2F7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403350"/>
              <a:ext cx="11112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53" name="Rectangle 6">
              <a:extLst>
                <a:ext uri="{FF2B5EF4-FFF2-40B4-BE49-F238E27FC236}">
                  <a16:creationId xmlns:a16="http://schemas.microsoft.com/office/drawing/2014/main" id="{4023DF6E-3AC2-7747-AA03-87247A751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54" name="Rectangle 7">
              <a:extLst>
                <a:ext uri="{FF2B5EF4-FFF2-40B4-BE49-F238E27FC236}">
                  <a16:creationId xmlns:a16="http://schemas.microsoft.com/office/drawing/2014/main" id="{7A4DA09D-65B5-FB4E-9DB9-8429BCB59E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8688" y="1649413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55" name="Rectangle 8">
              <a:extLst>
                <a:ext uri="{FF2B5EF4-FFF2-40B4-BE49-F238E27FC236}">
                  <a16:creationId xmlns:a16="http://schemas.microsoft.com/office/drawing/2014/main" id="{B033D9AA-3AF6-B845-8922-F64231FBB7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56" name="Rectangle 9">
              <a:extLst>
                <a:ext uri="{FF2B5EF4-FFF2-40B4-BE49-F238E27FC236}">
                  <a16:creationId xmlns:a16="http://schemas.microsoft.com/office/drawing/2014/main" id="{CC5A2284-9412-B746-9FBA-C058EB2585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57" name="Rectangle 10">
              <a:extLst>
                <a:ext uri="{FF2B5EF4-FFF2-40B4-BE49-F238E27FC236}">
                  <a16:creationId xmlns:a16="http://schemas.microsoft.com/office/drawing/2014/main" id="{6A209FE6-5C7C-4E4C-95D5-93BC41791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589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58" name="Rectangle 11">
              <a:extLst>
                <a:ext uri="{FF2B5EF4-FFF2-40B4-BE49-F238E27FC236}">
                  <a16:creationId xmlns:a16="http://schemas.microsoft.com/office/drawing/2014/main" id="{447B0407-66AA-6740-8D15-A66D2F760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8716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59" name="Rectangle 12">
              <a:extLst>
                <a:ext uri="{FF2B5EF4-FFF2-40B4-BE49-F238E27FC236}">
                  <a16:creationId xmlns:a16="http://schemas.microsoft.com/office/drawing/2014/main" id="{58FB1E89-0AF0-8E4B-A3E3-8FDFD6FF7C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713" y="1506538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60" name="Rectangle 13">
              <a:extLst>
                <a:ext uri="{FF2B5EF4-FFF2-40B4-BE49-F238E27FC236}">
                  <a16:creationId xmlns:a16="http://schemas.microsoft.com/office/drawing/2014/main" id="{924953A8-E4CF-004B-B447-4E7AF98BE2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61" name="Rectangle 14">
              <a:extLst>
                <a:ext uri="{FF2B5EF4-FFF2-40B4-BE49-F238E27FC236}">
                  <a16:creationId xmlns:a16="http://schemas.microsoft.com/office/drawing/2014/main" id="{C287001A-F9BC-CA47-8DB8-5820220ED2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8388" y="1973263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62" name="Rectangle 15">
              <a:extLst>
                <a:ext uri="{FF2B5EF4-FFF2-40B4-BE49-F238E27FC236}">
                  <a16:creationId xmlns:a16="http://schemas.microsoft.com/office/drawing/2014/main" id="{B25B4D92-82A5-2A47-8C7A-ED2D7177C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9716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0063" name="Rectangle 16">
              <a:extLst>
                <a:ext uri="{FF2B5EF4-FFF2-40B4-BE49-F238E27FC236}">
                  <a16:creationId xmlns:a16="http://schemas.microsoft.com/office/drawing/2014/main" id="{738B23A3-D5A9-E042-8019-B9CE5D4184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825" y="1973263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64" name="Rectangle 17">
              <a:extLst>
                <a:ext uri="{FF2B5EF4-FFF2-40B4-BE49-F238E27FC236}">
                  <a16:creationId xmlns:a16="http://schemas.microsoft.com/office/drawing/2014/main" id="{7FC2E614-50E7-224F-BCFA-7E7287E020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8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65" name="Rectangle 18">
              <a:extLst>
                <a:ext uri="{FF2B5EF4-FFF2-40B4-BE49-F238E27FC236}">
                  <a16:creationId xmlns:a16="http://schemas.microsoft.com/office/drawing/2014/main" id="{32FCB1A0-9983-BB4C-8BF3-51F7AF66A8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9350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66" name="Rectangle 19">
              <a:extLst>
                <a:ext uri="{FF2B5EF4-FFF2-40B4-BE49-F238E27FC236}">
                  <a16:creationId xmlns:a16="http://schemas.microsoft.com/office/drawing/2014/main" id="{C6FC5220-DC19-A249-A427-387BAD0E41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67" name="Rectangle 20">
              <a:extLst>
                <a:ext uri="{FF2B5EF4-FFF2-40B4-BE49-F238E27FC236}">
                  <a16:creationId xmlns:a16="http://schemas.microsoft.com/office/drawing/2014/main" id="{013C2B80-CC32-F546-B6A7-C9BE25ACA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37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68" name="Rectangle 21">
              <a:extLst>
                <a:ext uri="{FF2B5EF4-FFF2-40B4-BE49-F238E27FC236}">
                  <a16:creationId xmlns:a16="http://schemas.microsoft.com/office/drawing/2014/main" id="{C8199851-FBA4-A641-9472-A5AA8EB003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69" name="Rectangle 22">
              <a:extLst>
                <a:ext uri="{FF2B5EF4-FFF2-40B4-BE49-F238E27FC236}">
                  <a16:creationId xmlns:a16="http://schemas.microsoft.com/office/drawing/2014/main" id="{7D06DBD4-6C82-6D45-9B41-6855CF3692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161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70" name="Rectangle 23">
              <a:extLst>
                <a:ext uri="{FF2B5EF4-FFF2-40B4-BE49-F238E27FC236}">
                  <a16:creationId xmlns:a16="http://schemas.microsoft.com/office/drawing/2014/main" id="{B4D124D5-7E93-9B46-95CE-DBB5A3C2B7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328863"/>
              <a:ext cx="11112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71" name="Rectangle 24">
              <a:extLst>
                <a:ext uri="{FF2B5EF4-FFF2-40B4-BE49-F238E27FC236}">
                  <a16:creationId xmlns:a16="http://schemas.microsoft.com/office/drawing/2014/main" id="{5E8E3816-A7C4-8541-B57D-BDB001F5B3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2200" y="18811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72" name="Rectangle 25">
              <a:extLst>
                <a:ext uri="{FF2B5EF4-FFF2-40B4-BE49-F238E27FC236}">
                  <a16:creationId xmlns:a16="http://schemas.microsoft.com/office/drawing/2014/main" id="{70BE8B00-1814-1144-8AA5-14D545E00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6800" y="228123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0073" name="Rectangle 26">
              <a:extLst>
                <a:ext uri="{FF2B5EF4-FFF2-40B4-BE49-F238E27FC236}">
                  <a16:creationId xmlns:a16="http://schemas.microsoft.com/office/drawing/2014/main" id="{124EB3C4-4144-1A48-BE75-AE51E97C51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25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74" name="Rectangle 27">
              <a:extLst>
                <a:ext uri="{FF2B5EF4-FFF2-40B4-BE49-F238E27FC236}">
                  <a16:creationId xmlns:a16="http://schemas.microsoft.com/office/drawing/2014/main" id="{0383BB3F-3500-E14C-B602-6F5B457D7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28123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0075" name="Rectangle 28">
              <a:extLst>
                <a:ext uri="{FF2B5EF4-FFF2-40B4-BE49-F238E27FC236}">
                  <a16:creationId xmlns:a16="http://schemas.microsoft.com/office/drawing/2014/main" id="{6D7787A5-E8D8-5440-B532-1C6B9C62C9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76" name="Rectangle 29">
              <a:extLst>
                <a:ext uri="{FF2B5EF4-FFF2-40B4-BE49-F238E27FC236}">
                  <a16:creationId xmlns:a16="http://schemas.microsoft.com/office/drawing/2014/main" id="{A69C7D5F-BE97-9D48-8AC9-72E62AFE5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750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77" name="Rectangle 30">
              <a:extLst>
                <a:ext uri="{FF2B5EF4-FFF2-40B4-BE49-F238E27FC236}">
                  <a16:creationId xmlns:a16="http://schemas.microsoft.com/office/drawing/2014/main" id="{E26DB0F5-CCCC-BC4F-9FFB-338BAE4CE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736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0078" name="Rectangle 31">
              <a:extLst>
                <a:ext uri="{FF2B5EF4-FFF2-40B4-BE49-F238E27FC236}">
                  <a16:creationId xmlns:a16="http://schemas.microsoft.com/office/drawing/2014/main" id="{CF6E1BDB-4677-6240-AFAF-1C92E7E48B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341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79" name="Rectangle 32">
              <a:extLst>
                <a:ext uri="{FF2B5EF4-FFF2-40B4-BE49-F238E27FC236}">
                  <a16:creationId xmlns:a16="http://schemas.microsoft.com/office/drawing/2014/main" id="{320B1509-CBBF-BF40-856C-12A33BE915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0080" name="Rectangle 33">
              <a:extLst>
                <a:ext uri="{FF2B5EF4-FFF2-40B4-BE49-F238E27FC236}">
                  <a16:creationId xmlns:a16="http://schemas.microsoft.com/office/drawing/2014/main" id="{80CB7DAE-5A91-AB48-8B6A-FDCC4D44CE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81" name="Rectangle 34">
              <a:extLst>
                <a:ext uri="{FF2B5EF4-FFF2-40B4-BE49-F238E27FC236}">
                  <a16:creationId xmlns:a16="http://schemas.microsoft.com/office/drawing/2014/main" id="{9DE91177-D107-A44E-A0EB-18B05907E3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376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82" name="Rectangle 35">
              <a:extLst>
                <a:ext uri="{FF2B5EF4-FFF2-40B4-BE49-F238E27FC236}">
                  <a16:creationId xmlns:a16="http://schemas.microsoft.com/office/drawing/2014/main" id="{BD0960C9-7869-3140-9AFC-C81EF1247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83" name="Rectangle 36">
              <a:extLst>
                <a:ext uri="{FF2B5EF4-FFF2-40B4-BE49-F238E27FC236}">
                  <a16:creationId xmlns:a16="http://schemas.microsoft.com/office/drawing/2014/main" id="{9DBA7786-3284-BE4D-81AD-A7E00EB76E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2771775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84" name="Rectangle 37">
              <a:extLst>
                <a:ext uri="{FF2B5EF4-FFF2-40B4-BE49-F238E27FC236}">
                  <a16:creationId xmlns:a16="http://schemas.microsoft.com/office/drawing/2014/main" id="{98DC165B-3031-A44D-B482-605D621D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787650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85" name="Rectangle 38">
              <a:extLst>
                <a:ext uri="{FF2B5EF4-FFF2-40B4-BE49-F238E27FC236}">
                  <a16:creationId xmlns:a16="http://schemas.microsoft.com/office/drawing/2014/main" id="{81E58342-855E-BB48-92FA-55375946F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2713" y="228123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0086" name="Rectangle 39">
              <a:extLst>
                <a:ext uri="{FF2B5EF4-FFF2-40B4-BE49-F238E27FC236}">
                  <a16:creationId xmlns:a16="http://schemas.microsoft.com/office/drawing/2014/main" id="{D5BCD709-CB6D-E041-B883-B6AA02F42C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87" name="Rectangle 40">
              <a:extLst>
                <a:ext uri="{FF2B5EF4-FFF2-40B4-BE49-F238E27FC236}">
                  <a16:creationId xmlns:a16="http://schemas.microsoft.com/office/drawing/2014/main" id="{46AFC114-4DFF-AF4C-915E-6F6854541C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88" name="Rectangle 41">
              <a:extLst>
                <a:ext uri="{FF2B5EF4-FFF2-40B4-BE49-F238E27FC236}">
                  <a16:creationId xmlns:a16="http://schemas.microsoft.com/office/drawing/2014/main" id="{DAC4D62A-E90B-F14C-B6D1-A2CB770B9C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89" name="Rectangle 42">
              <a:extLst>
                <a:ext uri="{FF2B5EF4-FFF2-40B4-BE49-F238E27FC236}">
                  <a16:creationId xmlns:a16="http://schemas.microsoft.com/office/drawing/2014/main" id="{C53D0C9C-77C2-814A-ADFD-0907450A92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90" name="Rectangle 43">
              <a:extLst>
                <a:ext uri="{FF2B5EF4-FFF2-40B4-BE49-F238E27FC236}">
                  <a16:creationId xmlns:a16="http://schemas.microsoft.com/office/drawing/2014/main" id="{DC3058F5-21F0-D54B-B565-9E01A6367F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91" name="Rectangle 44">
              <a:extLst>
                <a:ext uri="{FF2B5EF4-FFF2-40B4-BE49-F238E27FC236}">
                  <a16:creationId xmlns:a16="http://schemas.microsoft.com/office/drawing/2014/main" id="{49875FFD-320A-294C-AB35-047B17F031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92" name="Rectangle 45">
              <a:extLst>
                <a:ext uri="{FF2B5EF4-FFF2-40B4-BE49-F238E27FC236}">
                  <a16:creationId xmlns:a16="http://schemas.microsoft.com/office/drawing/2014/main" id="{FC3AF7C5-062D-0447-B00C-2D36E44914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93" name="Rectangle 46">
              <a:extLst>
                <a:ext uri="{FF2B5EF4-FFF2-40B4-BE49-F238E27FC236}">
                  <a16:creationId xmlns:a16="http://schemas.microsoft.com/office/drawing/2014/main" id="{F7897DDC-ABE2-9646-A550-32BB62B04B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94" name="Rectangle 47">
              <a:extLst>
                <a:ext uri="{FF2B5EF4-FFF2-40B4-BE49-F238E27FC236}">
                  <a16:creationId xmlns:a16="http://schemas.microsoft.com/office/drawing/2014/main" id="{AD29824F-D13A-244B-A4A3-82B637F31E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95" name="Rectangle 48">
              <a:extLst>
                <a:ext uri="{FF2B5EF4-FFF2-40B4-BE49-F238E27FC236}">
                  <a16:creationId xmlns:a16="http://schemas.microsoft.com/office/drawing/2014/main" id="{85973D9D-7578-F741-80CF-76B89C6A53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96" name="Rectangle 49">
              <a:extLst>
                <a:ext uri="{FF2B5EF4-FFF2-40B4-BE49-F238E27FC236}">
                  <a16:creationId xmlns:a16="http://schemas.microsoft.com/office/drawing/2014/main" id="{2F03D586-5BEF-0547-98AE-480DE1D5AF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1892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97" name="Rectangle 50">
              <a:extLst>
                <a:ext uri="{FF2B5EF4-FFF2-40B4-BE49-F238E27FC236}">
                  <a16:creationId xmlns:a16="http://schemas.microsoft.com/office/drawing/2014/main" id="{16D16EDF-10E0-5E4E-BDDA-8232CA3F30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98" name="Rectangle 51">
              <a:extLst>
                <a:ext uri="{FF2B5EF4-FFF2-40B4-BE49-F238E27FC236}">
                  <a16:creationId xmlns:a16="http://schemas.microsoft.com/office/drawing/2014/main" id="{B6DBE4A0-5BA7-194F-BDD3-EDAD078EF3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99" name="Rectangle 52">
              <a:extLst>
                <a:ext uri="{FF2B5EF4-FFF2-40B4-BE49-F238E27FC236}">
                  <a16:creationId xmlns:a16="http://schemas.microsoft.com/office/drawing/2014/main" id="{461F53B0-EBF2-9248-99BD-0E7C4B56E1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00" name="Rectangle 53">
              <a:extLst>
                <a:ext uri="{FF2B5EF4-FFF2-40B4-BE49-F238E27FC236}">
                  <a16:creationId xmlns:a16="http://schemas.microsoft.com/office/drawing/2014/main" id="{A19FE892-5DFD-D842-ADA4-2536761C6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01" name="Rectangle 54">
              <a:extLst>
                <a:ext uri="{FF2B5EF4-FFF2-40B4-BE49-F238E27FC236}">
                  <a16:creationId xmlns:a16="http://schemas.microsoft.com/office/drawing/2014/main" id="{9F225949-6E71-C643-9EA2-D03D848019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02" name="Rectangle 55">
              <a:extLst>
                <a:ext uri="{FF2B5EF4-FFF2-40B4-BE49-F238E27FC236}">
                  <a16:creationId xmlns:a16="http://schemas.microsoft.com/office/drawing/2014/main" id="{D1ADE547-16B5-6249-BA84-707074C011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03" name="Rectangle 56">
              <a:extLst>
                <a:ext uri="{FF2B5EF4-FFF2-40B4-BE49-F238E27FC236}">
                  <a16:creationId xmlns:a16="http://schemas.microsoft.com/office/drawing/2014/main" id="{B787C28B-C774-5F4A-BA0B-398093A15E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04" name="Rectangle 57">
              <a:extLst>
                <a:ext uri="{FF2B5EF4-FFF2-40B4-BE49-F238E27FC236}">
                  <a16:creationId xmlns:a16="http://schemas.microsoft.com/office/drawing/2014/main" id="{5E6A7A90-AA57-4B4B-B9D2-EC15DD9684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05" name="Rectangle 58">
              <a:extLst>
                <a:ext uri="{FF2B5EF4-FFF2-40B4-BE49-F238E27FC236}">
                  <a16:creationId xmlns:a16="http://schemas.microsoft.com/office/drawing/2014/main" id="{831DB500-A638-5349-935C-1B5015BD2A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06" name="Rectangle 59">
              <a:extLst>
                <a:ext uri="{FF2B5EF4-FFF2-40B4-BE49-F238E27FC236}">
                  <a16:creationId xmlns:a16="http://schemas.microsoft.com/office/drawing/2014/main" id="{C9D50FAD-7B89-B742-8E0D-7D1065299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07" name="Rectangle 60">
              <a:extLst>
                <a:ext uri="{FF2B5EF4-FFF2-40B4-BE49-F238E27FC236}">
                  <a16:creationId xmlns:a16="http://schemas.microsoft.com/office/drawing/2014/main" id="{D5A384EE-715F-4748-89B4-BFE070C7A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08" name="Rectangle 61">
              <a:extLst>
                <a:ext uri="{FF2B5EF4-FFF2-40B4-BE49-F238E27FC236}">
                  <a16:creationId xmlns:a16="http://schemas.microsoft.com/office/drawing/2014/main" id="{3EB341AE-13B8-BB4C-8D1C-E62E2843DB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4940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09" name="Rectangle 62">
              <a:extLst>
                <a:ext uri="{FF2B5EF4-FFF2-40B4-BE49-F238E27FC236}">
                  <a16:creationId xmlns:a16="http://schemas.microsoft.com/office/drawing/2014/main" id="{1250B145-8ABA-2D48-BA03-6990F14BF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10" name="Rectangle 63">
              <a:extLst>
                <a:ext uri="{FF2B5EF4-FFF2-40B4-BE49-F238E27FC236}">
                  <a16:creationId xmlns:a16="http://schemas.microsoft.com/office/drawing/2014/main" id="{E61CCD6C-F46A-764A-927C-2A2956879F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11" name="Rectangle 64">
              <a:extLst>
                <a:ext uri="{FF2B5EF4-FFF2-40B4-BE49-F238E27FC236}">
                  <a16:creationId xmlns:a16="http://schemas.microsoft.com/office/drawing/2014/main" id="{E550520A-E645-8845-8F90-72E4B6A40E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12" name="Rectangle 65">
              <a:extLst>
                <a:ext uri="{FF2B5EF4-FFF2-40B4-BE49-F238E27FC236}">
                  <a16:creationId xmlns:a16="http://schemas.microsoft.com/office/drawing/2014/main" id="{359E5ACD-C67F-0547-860A-DF42FF6DA9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13" name="Rectangle 66">
              <a:extLst>
                <a:ext uri="{FF2B5EF4-FFF2-40B4-BE49-F238E27FC236}">
                  <a16:creationId xmlns:a16="http://schemas.microsoft.com/office/drawing/2014/main" id="{F1A1DEBD-C2C4-EB4B-A0E7-3B342B9B4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14" name="Rectangle 67">
              <a:extLst>
                <a:ext uri="{FF2B5EF4-FFF2-40B4-BE49-F238E27FC236}">
                  <a16:creationId xmlns:a16="http://schemas.microsoft.com/office/drawing/2014/main" id="{C41108B9-CDB6-E249-AC63-40DF04705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15" name="Rectangle 68">
              <a:extLst>
                <a:ext uri="{FF2B5EF4-FFF2-40B4-BE49-F238E27FC236}">
                  <a16:creationId xmlns:a16="http://schemas.microsoft.com/office/drawing/2014/main" id="{8805FBE6-1BA6-B34F-A8B2-3C9FB36E3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16" name="Rectangle 69">
              <a:extLst>
                <a:ext uri="{FF2B5EF4-FFF2-40B4-BE49-F238E27FC236}">
                  <a16:creationId xmlns:a16="http://schemas.microsoft.com/office/drawing/2014/main" id="{D66CF28E-357F-3342-96DA-FE4CA1EA73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17" name="Rectangle 70">
              <a:extLst>
                <a:ext uri="{FF2B5EF4-FFF2-40B4-BE49-F238E27FC236}">
                  <a16:creationId xmlns:a16="http://schemas.microsoft.com/office/drawing/2014/main" id="{5B14E58B-01CD-5D44-97DB-C7CF20048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18" name="Rectangle 71">
              <a:extLst>
                <a:ext uri="{FF2B5EF4-FFF2-40B4-BE49-F238E27FC236}">
                  <a16:creationId xmlns:a16="http://schemas.microsoft.com/office/drawing/2014/main" id="{0A5E8B9C-39ED-4644-B349-06BEF71C0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19" name="Rectangle 72">
              <a:extLst>
                <a:ext uri="{FF2B5EF4-FFF2-40B4-BE49-F238E27FC236}">
                  <a16:creationId xmlns:a16="http://schemas.microsoft.com/office/drawing/2014/main" id="{27A67F18-B722-8E42-B22A-EB00F794B1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20" name="Rectangle 73">
              <a:extLst>
                <a:ext uri="{FF2B5EF4-FFF2-40B4-BE49-F238E27FC236}">
                  <a16:creationId xmlns:a16="http://schemas.microsoft.com/office/drawing/2014/main" id="{56070B2F-7E90-AF45-9972-F7F33675C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803650"/>
              <a:ext cx="11112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21" name="Rectangle 74">
              <a:extLst>
                <a:ext uri="{FF2B5EF4-FFF2-40B4-BE49-F238E27FC236}">
                  <a16:creationId xmlns:a16="http://schemas.microsoft.com/office/drawing/2014/main" id="{9C0BFD1C-E531-A145-B716-8D6CCE01F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22" name="Rectangle 75">
              <a:extLst>
                <a:ext uri="{FF2B5EF4-FFF2-40B4-BE49-F238E27FC236}">
                  <a16:creationId xmlns:a16="http://schemas.microsoft.com/office/drawing/2014/main" id="{2FCABE2B-568D-1643-89EA-0E53A8BC2A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23" name="Rectangle 76">
              <a:extLst>
                <a:ext uri="{FF2B5EF4-FFF2-40B4-BE49-F238E27FC236}">
                  <a16:creationId xmlns:a16="http://schemas.microsoft.com/office/drawing/2014/main" id="{1F4E2F95-BBF1-BD4B-B7A9-B91895733A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24" name="Rectangle 77">
              <a:extLst>
                <a:ext uri="{FF2B5EF4-FFF2-40B4-BE49-F238E27FC236}">
                  <a16:creationId xmlns:a16="http://schemas.microsoft.com/office/drawing/2014/main" id="{CBC4D8ED-388B-1849-ADCE-4461670981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25" name="Rectangle 78">
              <a:extLst>
                <a:ext uri="{FF2B5EF4-FFF2-40B4-BE49-F238E27FC236}">
                  <a16:creationId xmlns:a16="http://schemas.microsoft.com/office/drawing/2014/main" id="{68DA996D-810E-F942-A83A-9C88A93EC0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26" name="Rectangle 79">
              <a:extLst>
                <a:ext uri="{FF2B5EF4-FFF2-40B4-BE49-F238E27FC236}">
                  <a16:creationId xmlns:a16="http://schemas.microsoft.com/office/drawing/2014/main" id="{D980CAAD-28B9-5A47-A349-864C5D53C7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27" name="Rectangle 80">
              <a:extLst>
                <a:ext uri="{FF2B5EF4-FFF2-40B4-BE49-F238E27FC236}">
                  <a16:creationId xmlns:a16="http://schemas.microsoft.com/office/drawing/2014/main" id="{64C04B19-7EA4-3E4A-B37E-CEE799AC11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28" name="Rectangle 81">
              <a:extLst>
                <a:ext uri="{FF2B5EF4-FFF2-40B4-BE49-F238E27FC236}">
                  <a16:creationId xmlns:a16="http://schemas.microsoft.com/office/drawing/2014/main" id="{3BA2ADF5-B472-F949-B271-162566C92A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29" name="Rectangle 82">
              <a:extLst>
                <a:ext uri="{FF2B5EF4-FFF2-40B4-BE49-F238E27FC236}">
                  <a16:creationId xmlns:a16="http://schemas.microsoft.com/office/drawing/2014/main" id="{2814C818-ACA0-994E-BB00-7BAD2641C5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30" name="Rectangle 83">
              <a:extLst>
                <a:ext uri="{FF2B5EF4-FFF2-40B4-BE49-F238E27FC236}">
                  <a16:creationId xmlns:a16="http://schemas.microsoft.com/office/drawing/2014/main" id="{EB4B707D-164C-C647-882B-66034E865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31" name="Rectangle 84">
              <a:extLst>
                <a:ext uri="{FF2B5EF4-FFF2-40B4-BE49-F238E27FC236}">
                  <a16:creationId xmlns:a16="http://schemas.microsoft.com/office/drawing/2014/main" id="{35DFAEC3-F8C9-D74F-A0FB-A4023682E6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32" name="Rectangle 85">
              <a:extLst>
                <a:ext uri="{FF2B5EF4-FFF2-40B4-BE49-F238E27FC236}">
                  <a16:creationId xmlns:a16="http://schemas.microsoft.com/office/drawing/2014/main" id="{70F1815A-B7BF-404D-A23C-DB13A6D6C7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4140200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33" name="Rectangle 86">
              <a:extLst>
                <a:ext uri="{FF2B5EF4-FFF2-40B4-BE49-F238E27FC236}">
                  <a16:creationId xmlns:a16="http://schemas.microsoft.com/office/drawing/2014/main" id="{674F4514-70D2-0343-8F57-F198A2DD5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6" name="Rectangle 2">
            <a:extLst>
              <a:ext uri="{FF2B5EF4-FFF2-40B4-BE49-F238E27FC236}">
                <a16:creationId xmlns:a16="http://schemas.microsoft.com/office/drawing/2014/main" id="{A4544086-525A-6D43-A04A-E1F37E7BA79E}"/>
              </a:ext>
            </a:extLst>
          </p:cNvPr>
          <p:cNvSpPr txBox="1">
            <a:spLocks noChangeArrowheads="1"/>
          </p:cNvSpPr>
          <p:nvPr/>
        </p:nvSpPr>
        <p:spPr>
          <a:xfrm>
            <a:off x="1704976" y="100014"/>
            <a:ext cx="4695825" cy="81438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Deriving Y</a:t>
            </a:r>
            <a:r>
              <a:rPr lang="en-US" baseline="-25000" dirty="0">
                <a:ea typeface="+mj-ea"/>
                <a:cs typeface="+mj-cs"/>
              </a:rPr>
              <a:t>2</a:t>
            </a:r>
          </a:p>
        </p:txBody>
      </p:sp>
      <p:graphicFrame>
        <p:nvGraphicFramePr>
          <p:cNvPr id="88" name="Shape 730">
            <a:extLst>
              <a:ext uri="{FF2B5EF4-FFF2-40B4-BE49-F238E27FC236}">
                <a16:creationId xmlns:a16="http://schemas.microsoft.com/office/drawing/2014/main" id="{21699D34-2512-FC48-B09D-B5F314D640CA}"/>
              </a:ext>
            </a:extLst>
          </p:cNvPr>
          <p:cNvGraphicFramePr>
            <a:graphicFrameLocks noGrp="1"/>
          </p:cNvGraphicFramePr>
          <p:nvPr/>
        </p:nvGraphicFramePr>
        <p:xfrm>
          <a:off x="7705726" y="76201"/>
          <a:ext cx="2124075" cy="6746875"/>
        </p:xfrm>
        <a:graphic>
          <a:graphicData uri="http://schemas.openxmlformats.org/drawingml/2006/table">
            <a:tbl>
              <a:tblPr/>
              <a:tblGrid>
                <a:gridCol w="3540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401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401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a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MS PGothic" charset="-128"/>
                        <a:sym typeface="Times New Roman" charset="0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b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MS PGothic" charset="-128"/>
                        <a:sym typeface="Times New Roman" charset="0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80003" name="Rectangle 88">
            <a:extLst>
              <a:ext uri="{FF2B5EF4-FFF2-40B4-BE49-F238E27FC236}">
                <a16:creationId xmlns:a16="http://schemas.microsoft.com/office/drawing/2014/main" id="{B6555048-25A2-0E4B-AA74-C1612E7519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5650" y="2252663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0004" name="Rectangle 90">
            <a:extLst>
              <a:ext uri="{FF2B5EF4-FFF2-40B4-BE49-F238E27FC236}">
                <a16:creationId xmlns:a16="http://schemas.microsoft.com/office/drawing/2014/main" id="{880886F4-45F9-1349-A450-A9154AD984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6675" y="2263775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0005" name="Rectangle 91">
            <a:extLst>
              <a:ext uri="{FF2B5EF4-FFF2-40B4-BE49-F238E27FC236}">
                <a16:creationId xmlns:a16="http://schemas.microsoft.com/office/drawing/2014/main" id="{567D1E9F-992D-2C46-AA79-38F06C5E4A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8025" y="2260600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0006" name="Rectangle 92">
            <a:extLst>
              <a:ext uri="{FF2B5EF4-FFF2-40B4-BE49-F238E27FC236}">
                <a16:creationId xmlns:a16="http://schemas.microsoft.com/office/drawing/2014/main" id="{C3171378-F996-FB4C-9867-0388CAB28E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10164" y="2257425"/>
            <a:ext cx="293687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0007" name="Rectangle 93">
            <a:extLst>
              <a:ext uri="{FF2B5EF4-FFF2-40B4-BE49-F238E27FC236}">
                <a16:creationId xmlns:a16="http://schemas.microsoft.com/office/drawing/2014/main" id="{9C4F8921-F504-6A4B-9610-CC1FD689BB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98914" y="1766888"/>
            <a:ext cx="206375" cy="3349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80008" name="Group 221">
            <a:extLst>
              <a:ext uri="{FF2B5EF4-FFF2-40B4-BE49-F238E27FC236}">
                <a16:creationId xmlns:a16="http://schemas.microsoft.com/office/drawing/2014/main" id="{0156DBD6-962F-5243-B38F-27BFAF42DBC0}"/>
              </a:ext>
            </a:extLst>
          </p:cNvPr>
          <p:cNvGrpSpPr>
            <a:grpSpLocks/>
          </p:cNvGrpSpPr>
          <p:nvPr/>
        </p:nvGrpSpPr>
        <p:grpSpPr bwMode="auto">
          <a:xfrm>
            <a:off x="4254500" y="3810001"/>
            <a:ext cx="2298700" cy="2232025"/>
            <a:chOff x="3189288" y="3813175"/>
            <a:chExt cx="2298700" cy="2232025"/>
          </a:xfrm>
        </p:grpSpPr>
        <p:sp>
          <p:nvSpPr>
            <p:cNvPr id="80009" name="Rectangle 91">
              <a:extLst>
                <a:ext uri="{FF2B5EF4-FFF2-40B4-BE49-F238E27FC236}">
                  <a16:creationId xmlns:a16="http://schemas.microsoft.com/office/drawing/2014/main" id="{52FD7162-D513-4A4E-BD52-C5CD4B30F2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13" y="4422775"/>
              <a:ext cx="820737" cy="820737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10" name="Line 92">
              <a:extLst>
                <a:ext uri="{FF2B5EF4-FFF2-40B4-BE49-F238E27FC236}">
                  <a16:creationId xmlns:a16="http://schemas.microsoft.com/office/drawing/2014/main" id="{54C4FAF6-8602-BE49-9A17-5F2398864B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46513" y="4822825"/>
              <a:ext cx="820737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11" name="Line 93">
              <a:extLst>
                <a:ext uri="{FF2B5EF4-FFF2-40B4-BE49-F238E27FC236}">
                  <a16:creationId xmlns:a16="http://schemas.microsoft.com/office/drawing/2014/main" id="{476FA25E-E389-3E49-A85A-4B123B93B9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67200" y="4422775"/>
              <a:ext cx="1588" cy="82073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12" name="Line 94">
              <a:extLst>
                <a:ext uri="{FF2B5EF4-FFF2-40B4-BE49-F238E27FC236}">
                  <a16:creationId xmlns:a16="http://schemas.microsoft.com/office/drawing/2014/main" id="{148FB366-BBF8-CF4E-B707-864A7BFA7F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463" y="4021137"/>
              <a:ext cx="400050" cy="40163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13" name="Rectangle 95">
              <a:extLst>
                <a:ext uri="{FF2B5EF4-FFF2-40B4-BE49-F238E27FC236}">
                  <a16:creationId xmlns:a16="http://schemas.microsoft.com/office/drawing/2014/main" id="{E62CD21B-B13A-B348-A851-65BAB7362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7250" y="4422775"/>
              <a:ext cx="820738" cy="820737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14" name="Line 96">
              <a:extLst>
                <a:ext uri="{FF2B5EF4-FFF2-40B4-BE49-F238E27FC236}">
                  <a16:creationId xmlns:a16="http://schemas.microsoft.com/office/drawing/2014/main" id="{9341F550-B171-B341-A536-B2DE20F3B5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7250" y="4822825"/>
              <a:ext cx="820738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15" name="Line 97">
              <a:extLst>
                <a:ext uri="{FF2B5EF4-FFF2-40B4-BE49-F238E27FC236}">
                  <a16:creationId xmlns:a16="http://schemas.microsoft.com/office/drawing/2014/main" id="{A6956A8E-B43F-8B40-901F-EB2D425FFA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68888" y="4422775"/>
              <a:ext cx="1587" cy="82073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16" name="Rectangle 99">
              <a:extLst>
                <a:ext uri="{FF2B5EF4-FFF2-40B4-BE49-F238E27FC236}">
                  <a16:creationId xmlns:a16="http://schemas.microsoft.com/office/drawing/2014/main" id="{1B6F551E-69E0-DD48-A2C9-DBC45A477C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3513" y="41989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17" name="Rectangle 100">
              <a:extLst>
                <a:ext uri="{FF2B5EF4-FFF2-40B4-BE49-F238E27FC236}">
                  <a16:creationId xmlns:a16="http://schemas.microsoft.com/office/drawing/2014/main" id="{C36517DC-53F0-5A48-8A08-F1A82C6A8B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325" y="41989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18" name="Rectangle 101">
              <a:extLst>
                <a:ext uri="{FF2B5EF4-FFF2-40B4-BE49-F238E27FC236}">
                  <a16:creationId xmlns:a16="http://schemas.microsoft.com/office/drawing/2014/main" id="{27CF18F1-03DC-F74B-802A-84785C21C9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4198937"/>
              <a:ext cx="17293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19" name="Rectangle 102">
              <a:extLst>
                <a:ext uri="{FF2B5EF4-FFF2-40B4-BE49-F238E27FC236}">
                  <a16:creationId xmlns:a16="http://schemas.microsoft.com/office/drawing/2014/main" id="{67BE05C2-9F4D-A14E-B15D-E69A35315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1125" y="41989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20" name="Rectangle 103">
              <a:extLst>
                <a:ext uri="{FF2B5EF4-FFF2-40B4-BE49-F238E27FC236}">
                  <a16:creationId xmlns:a16="http://schemas.microsoft.com/office/drawing/2014/main" id="{9A111B77-46E1-534B-8753-0C67670AF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450" y="4537075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21" name="Rectangle 104">
              <a:extLst>
                <a:ext uri="{FF2B5EF4-FFF2-40B4-BE49-F238E27FC236}">
                  <a16:creationId xmlns:a16="http://schemas.microsoft.com/office/drawing/2014/main" id="{09D96822-91D7-9349-A78D-F0BE07E1C6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3150" y="498316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22" name="Rectangle 105">
              <a:extLst>
                <a:ext uri="{FF2B5EF4-FFF2-40B4-BE49-F238E27FC236}">
                  <a16:creationId xmlns:a16="http://schemas.microsoft.com/office/drawing/2014/main" id="{7D8E52D7-421F-F948-8BF3-EE776D505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4545012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23" name="Rectangle 106">
              <a:extLst>
                <a:ext uri="{FF2B5EF4-FFF2-40B4-BE49-F238E27FC236}">
                  <a16:creationId xmlns:a16="http://schemas.microsoft.com/office/drawing/2014/main" id="{04015DF0-3E9F-9741-B1A3-4529857377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4949825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24" name="Rectangle 107">
              <a:extLst>
                <a:ext uri="{FF2B5EF4-FFF2-40B4-BE49-F238E27FC236}">
                  <a16:creationId xmlns:a16="http://schemas.microsoft.com/office/drawing/2014/main" id="{3D492A6B-A9D7-814C-86F0-405DF96A7A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4949825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25" name="Rectangle 108">
              <a:extLst>
                <a:ext uri="{FF2B5EF4-FFF2-40B4-BE49-F238E27FC236}">
                  <a16:creationId xmlns:a16="http://schemas.microsoft.com/office/drawing/2014/main" id="{B89D877C-38EF-F946-B86F-A838F511F6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4545012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26" name="Rectangle 109">
              <a:extLst>
                <a:ext uri="{FF2B5EF4-FFF2-40B4-BE49-F238E27FC236}">
                  <a16:creationId xmlns:a16="http://schemas.microsoft.com/office/drawing/2014/main" id="{538DC95F-A62F-BA44-A44C-CC569343F2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4949825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27" name="Rectangle 110">
              <a:extLst>
                <a:ext uri="{FF2B5EF4-FFF2-40B4-BE49-F238E27FC236}">
                  <a16:creationId xmlns:a16="http://schemas.microsoft.com/office/drawing/2014/main" id="{3D3D683D-293A-294F-A972-22D4C38E5A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4545012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28" name="Rectangle 111">
              <a:extLst>
                <a:ext uri="{FF2B5EF4-FFF2-40B4-BE49-F238E27FC236}">
                  <a16:creationId xmlns:a16="http://schemas.microsoft.com/office/drawing/2014/main" id="{B633BCFA-58EA-5B4F-9D20-6985E0E81D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4949825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29" name="Rectangle 112">
              <a:extLst>
                <a:ext uri="{FF2B5EF4-FFF2-40B4-BE49-F238E27FC236}">
                  <a16:creationId xmlns:a16="http://schemas.microsoft.com/office/drawing/2014/main" id="{39A979D6-8AE7-E743-9123-8D9652717A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13" y="5243512"/>
              <a:ext cx="820737" cy="801688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30" name="Line 113">
              <a:extLst>
                <a:ext uri="{FF2B5EF4-FFF2-40B4-BE49-F238E27FC236}">
                  <a16:creationId xmlns:a16="http://schemas.microsoft.com/office/drawing/2014/main" id="{749D50B1-2734-7242-A276-D251178BF6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46513" y="5643562"/>
              <a:ext cx="820737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31" name="Line 114">
              <a:extLst>
                <a:ext uri="{FF2B5EF4-FFF2-40B4-BE49-F238E27FC236}">
                  <a16:creationId xmlns:a16="http://schemas.microsoft.com/office/drawing/2014/main" id="{593D02EA-23F2-E442-A6AD-CE31D68FE3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67200" y="5243512"/>
              <a:ext cx="1588" cy="8016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32" name="Rectangle 115">
              <a:extLst>
                <a:ext uri="{FF2B5EF4-FFF2-40B4-BE49-F238E27FC236}">
                  <a16:creationId xmlns:a16="http://schemas.microsoft.com/office/drawing/2014/main" id="{D1C5D3DD-B30B-6544-89C2-EA2CFC1CA9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7250" y="5243512"/>
              <a:ext cx="820738" cy="801688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33" name="Line 116">
              <a:extLst>
                <a:ext uri="{FF2B5EF4-FFF2-40B4-BE49-F238E27FC236}">
                  <a16:creationId xmlns:a16="http://schemas.microsoft.com/office/drawing/2014/main" id="{475FBA1A-C38D-2740-972E-9713863E2A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7250" y="5643562"/>
              <a:ext cx="82073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34" name="Line 117">
              <a:extLst>
                <a:ext uri="{FF2B5EF4-FFF2-40B4-BE49-F238E27FC236}">
                  <a16:creationId xmlns:a16="http://schemas.microsoft.com/office/drawing/2014/main" id="{56511543-4938-4E4F-AD7E-71B2A7B093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68888" y="5243512"/>
              <a:ext cx="1587" cy="8016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35" name="Rectangle 118">
              <a:extLst>
                <a:ext uri="{FF2B5EF4-FFF2-40B4-BE49-F238E27FC236}">
                  <a16:creationId xmlns:a16="http://schemas.microsoft.com/office/drawing/2014/main" id="{79629AAA-BE3A-8141-811C-A2E42FEC3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4545012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36" name="Rectangle 119">
              <a:extLst>
                <a:ext uri="{FF2B5EF4-FFF2-40B4-BE49-F238E27FC236}">
                  <a16:creationId xmlns:a16="http://schemas.microsoft.com/office/drawing/2014/main" id="{80BF39A9-57A8-F74D-A30E-9A6DA8DA3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5356225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37" name="Rectangle 120">
              <a:extLst>
                <a:ext uri="{FF2B5EF4-FFF2-40B4-BE49-F238E27FC236}">
                  <a16:creationId xmlns:a16="http://schemas.microsoft.com/office/drawing/2014/main" id="{3E33851F-6301-3447-B95E-D45D0D8B3E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5761037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38" name="Rectangle 121">
              <a:extLst>
                <a:ext uri="{FF2B5EF4-FFF2-40B4-BE49-F238E27FC236}">
                  <a16:creationId xmlns:a16="http://schemas.microsoft.com/office/drawing/2014/main" id="{700744A9-42CA-AE41-965A-FF091718D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5761037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39" name="Rectangle 122">
              <a:extLst>
                <a:ext uri="{FF2B5EF4-FFF2-40B4-BE49-F238E27FC236}">
                  <a16:creationId xmlns:a16="http://schemas.microsoft.com/office/drawing/2014/main" id="{EA9A4AA3-8E2D-F942-A9DC-41ACB0E741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5356225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40" name="Rectangle 123">
              <a:extLst>
                <a:ext uri="{FF2B5EF4-FFF2-40B4-BE49-F238E27FC236}">
                  <a16:creationId xmlns:a16="http://schemas.microsoft.com/office/drawing/2014/main" id="{CBFC6E41-6512-3843-803B-5884A06951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5761037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41" name="Rectangle 124">
              <a:extLst>
                <a:ext uri="{FF2B5EF4-FFF2-40B4-BE49-F238E27FC236}">
                  <a16:creationId xmlns:a16="http://schemas.microsoft.com/office/drawing/2014/main" id="{16BCC7C5-8981-A144-94A9-8211F496B2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5356225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42" name="Rectangle 125">
              <a:extLst>
                <a:ext uri="{FF2B5EF4-FFF2-40B4-BE49-F238E27FC236}">
                  <a16:creationId xmlns:a16="http://schemas.microsoft.com/office/drawing/2014/main" id="{2321BC17-811F-344B-8168-6CE1E32410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5761037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43" name="Rectangle 126">
              <a:extLst>
                <a:ext uri="{FF2B5EF4-FFF2-40B4-BE49-F238E27FC236}">
                  <a16:creationId xmlns:a16="http://schemas.microsoft.com/office/drawing/2014/main" id="{6DBB6827-B2F4-564A-A9DD-A578582E1D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5356225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44" name="Rectangle 127">
              <a:extLst>
                <a:ext uri="{FF2B5EF4-FFF2-40B4-BE49-F238E27FC236}">
                  <a16:creationId xmlns:a16="http://schemas.microsoft.com/office/drawing/2014/main" id="{402BEEA3-9444-834D-9562-BA4C3E325B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0925" y="5356225"/>
              <a:ext cx="17293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45" name="Rectangle 128">
              <a:extLst>
                <a:ext uri="{FF2B5EF4-FFF2-40B4-BE49-F238E27FC236}">
                  <a16:creationId xmlns:a16="http://schemas.microsoft.com/office/drawing/2014/main" id="{96263744-5E66-C345-AC3E-0B4405D586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0925" y="57610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46" name="Rectangle 129">
              <a:extLst>
                <a:ext uri="{FF2B5EF4-FFF2-40B4-BE49-F238E27FC236}">
                  <a16:creationId xmlns:a16="http://schemas.microsoft.com/office/drawing/2014/main" id="{5553D095-0626-674D-8B5C-C456F15745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7750" y="381317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47" name="Rectangle 130">
              <a:extLst>
                <a:ext uri="{FF2B5EF4-FFF2-40B4-BE49-F238E27FC236}">
                  <a16:creationId xmlns:a16="http://schemas.microsoft.com/office/drawing/2014/main" id="{0AA0996F-7DCB-374B-A6A1-B10F21CC6B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888" y="3900487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48" name="Rectangle 131">
              <a:extLst>
                <a:ext uri="{FF2B5EF4-FFF2-40B4-BE49-F238E27FC236}">
                  <a16:creationId xmlns:a16="http://schemas.microsoft.com/office/drawing/2014/main" id="{81C99368-8296-1F4F-9982-03FB18BB33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2850" y="381317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49" name="Rectangle 132">
              <a:extLst>
                <a:ext uri="{FF2B5EF4-FFF2-40B4-BE49-F238E27FC236}">
                  <a16:creationId xmlns:a16="http://schemas.microsoft.com/office/drawing/2014/main" id="{49935F05-D50C-CA49-82D9-CCB051C00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5400" y="3900487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50" name="Rectangle 133">
              <a:extLst>
                <a:ext uri="{FF2B5EF4-FFF2-40B4-BE49-F238E27FC236}">
                  <a16:creationId xmlns:a16="http://schemas.microsoft.com/office/drawing/2014/main" id="{054BC773-CF73-974E-AC40-70F05D9500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9288" y="4059237"/>
              <a:ext cx="21480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a b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897" name="Group 1">
            <a:extLst>
              <a:ext uri="{FF2B5EF4-FFF2-40B4-BE49-F238E27FC236}">
                <a16:creationId xmlns:a16="http://schemas.microsoft.com/office/drawing/2014/main" id="{6E3B7A42-2C15-A944-B604-291A9CEBC5A6}"/>
              </a:ext>
            </a:extLst>
          </p:cNvPr>
          <p:cNvGrpSpPr>
            <a:grpSpLocks/>
          </p:cNvGrpSpPr>
          <p:nvPr/>
        </p:nvGrpSpPr>
        <p:grpSpPr bwMode="auto">
          <a:xfrm>
            <a:off x="1468438" y="762001"/>
            <a:ext cx="5008562" cy="2773363"/>
            <a:chOff x="2030413" y="1379538"/>
            <a:chExt cx="5008562" cy="2773362"/>
          </a:xfrm>
        </p:grpSpPr>
        <p:sp>
          <p:nvSpPr>
            <p:cNvPr id="81075" name="Rectangle 4">
              <a:extLst>
                <a:ext uri="{FF2B5EF4-FFF2-40B4-BE49-F238E27FC236}">
                  <a16:creationId xmlns:a16="http://schemas.microsoft.com/office/drawing/2014/main" id="{262DC95D-1C66-AE46-9418-268D4C6BF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1379538"/>
              <a:ext cx="4979987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76" name="Rectangle 5">
              <a:extLst>
                <a:ext uri="{FF2B5EF4-FFF2-40B4-BE49-F238E27FC236}">
                  <a16:creationId xmlns:a16="http://schemas.microsoft.com/office/drawing/2014/main" id="{68DE8EB0-A19F-9445-9EF1-8D1707AD66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403350"/>
              <a:ext cx="11112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77" name="Rectangle 6">
              <a:extLst>
                <a:ext uri="{FF2B5EF4-FFF2-40B4-BE49-F238E27FC236}">
                  <a16:creationId xmlns:a16="http://schemas.microsoft.com/office/drawing/2014/main" id="{5144A04F-6229-AC40-AF13-9B6DADAC29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78" name="Rectangle 7">
              <a:extLst>
                <a:ext uri="{FF2B5EF4-FFF2-40B4-BE49-F238E27FC236}">
                  <a16:creationId xmlns:a16="http://schemas.microsoft.com/office/drawing/2014/main" id="{10DFA3F2-ED49-614C-ABA7-49A2109116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8688" y="1649413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79" name="Rectangle 8">
              <a:extLst>
                <a:ext uri="{FF2B5EF4-FFF2-40B4-BE49-F238E27FC236}">
                  <a16:creationId xmlns:a16="http://schemas.microsoft.com/office/drawing/2014/main" id="{4ED4B161-8C02-514F-A46A-70DD7FA912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80" name="Rectangle 9">
              <a:extLst>
                <a:ext uri="{FF2B5EF4-FFF2-40B4-BE49-F238E27FC236}">
                  <a16:creationId xmlns:a16="http://schemas.microsoft.com/office/drawing/2014/main" id="{E0D11623-757B-AD41-8ED3-23D4099869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81" name="Rectangle 10">
              <a:extLst>
                <a:ext uri="{FF2B5EF4-FFF2-40B4-BE49-F238E27FC236}">
                  <a16:creationId xmlns:a16="http://schemas.microsoft.com/office/drawing/2014/main" id="{E9EC0591-C079-0A4C-9FC5-C9C8C3F4E9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589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82" name="Rectangle 11">
              <a:extLst>
                <a:ext uri="{FF2B5EF4-FFF2-40B4-BE49-F238E27FC236}">
                  <a16:creationId xmlns:a16="http://schemas.microsoft.com/office/drawing/2014/main" id="{F1F22FDE-B7CA-754D-AD76-459DF6B24B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8716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83" name="Rectangle 12">
              <a:extLst>
                <a:ext uri="{FF2B5EF4-FFF2-40B4-BE49-F238E27FC236}">
                  <a16:creationId xmlns:a16="http://schemas.microsoft.com/office/drawing/2014/main" id="{18BA75E2-1F22-3C43-BD54-159A331BDA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713" y="1506538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84" name="Rectangle 13">
              <a:extLst>
                <a:ext uri="{FF2B5EF4-FFF2-40B4-BE49-F238E27FC236}">
                  <a16:creationId xmlns:a16="http://schemas.microsoft.com/office/drawing/2014/main" id="{875A4BDE-0486-1C42-962A-6BF526438F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85" name="Rectangle 14">
              <a:extLst>
                <a:ext uri="{FF2B5EF4-FFF2-40B4-BE49-F238E27FC236}">
                  <a16:creationId xmlns:a16="http://schemas.microsoft.com/office/drawing/2014/main" id="{BC5EF0A5-66BD-3042-9402-2B6DC56ADD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8388" y="1973263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86" name="Rectangle 15">
              <a:extLst>
                <a:ext uri="{FF2B5EF4-FFF2-40B4-BE49-F238E27FC236}">
                  <a16:creationId xmlns:a16="http://schemas.microsoft.com/office/drawing/2014/main" id="{5970DB15-DC18-F946-951B-271FF83EC3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9716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1087" name="Rectangle 16">
              <a:extLst>
                <a:ext uri="{FF2B5EF4-FFF2-40B4-BE49-F238E27FC236}">
                  <a16:creationId xmlns:a16="http://schemas.microsoft.com/office/drawing/2014/main" id="{0EFFE148-CFE9-0243-9093-827B1D5EE3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825" y="1973263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88" name="Rectangle 17">
              <a:extLst>
                <a:ext uri="{FF2B5EF4-FFF2-40B4-BE49-F238E27FC236}">
                  <a16:creationId xmlns:a16="http://schemas.microsoft.com/office/drawing/2014/main" id="{CA418821-A389-FA4F-BED0-1B0BBB80C3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8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89" name="Rectangle 18">
              <a:extLst>
                <a:ext uri="{FF2B5EF4-FFF2-40B4-BE49-F238E27FC236}">
                  <a16:creationId xmlns:a16="http://schemas.microsoft.com/office/drawing/2014/main" id="{73309E74-937D-1742-87FB-4D61DA4707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9350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90" name="Rectangle 19">
              <a:extLst>
                <a:ext uri="{FF2B5EF4-FFF2-40B4-BE49-F238E27FC236}">
                  <a16:creationId xmlns:a16="http://schemas.microsoft.com/office/drawing/2014/main" id="{9F9811E9-F43C-E14F-8471-051146AFAA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91" name="Rectangle 20">
              <a:extLst>
                <a:ext uri="{FF2B5EF4-FFF2-40B4-BE49-F238E27FC236}">
                  <a16:creationId xmlns:a16="http://schemas.microsoft.com/office/drawing/2014/main" id="{6159AE37-6B6A-684B-8ECE-AB9835B2E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37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92" name="Rectangle 21">
              <a:extLst>
                <a:ext uri="{FF2B5EF4-FFF2-40B4-BE49-F238E27FC236}">
                  <a16:creationId xmlns:a16="http://schemas.microsoft.com/office/drawing/2014/main" id="{D522D657-74FD-A44D-A132-1AEFF6AF61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93" name="Rectangle 22">
              <a:extLst>
                <a:ext uri="{FF2B5EF4-FFF2-40B4-BE49-F238E27FC236}">
                  <a16:creationId xmlns:a16="http://schemas.microsoft.com/office/drawing/2014/main" id="{066B2354-E93D-F147-8E83-0D485AD0A1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161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94" name="Rectangle 23">
              <a:extLst>
                <a:ext uri="{FF2B5EF4-FFF2-40B4-BE49-F238E27FC236}">
                  <a16:creationId xmlns:a16="http://schemas.microsoft.com/office/drawing/2014/main" id="{BBDB2D12-F0E2-204C-ADB6-2B34DB19C5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328863"/>
              <a:ext cx="11112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95" name="Rectangle 24">
              <a:extLst>
                <a:ext uri="{FF2B5EF4-FFF2-40B4-BE49-F238E27FC236}">
                  <a16:creationId xmlns:a16="http://schemas.microsoft.com/office/drawing/2014/main" id="{AA5BAEBD-3C39-094A-8CCB-BD7A7CBCAE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2200" y="18811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96" name="Rectangle 25">
              <a:extLst>
                <a:ext uri="{FF2B5EF4-FFF2-40B4-BE49-F238E27FC236}">
                  <a16:creationId xmlns:a16="http://schemas.microsoft.com/office/drawing/2014/main" id="{09EB280E-85C7-264E-A514-74CEBEEBE0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6800" y="228123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1097" name="Rectangle 26">
              <a:extLst>
                <a:ext uri="{FF2B5EF4-FFF2-40B4-BE49-F238E27FC236}">
                  <a16:creationId xmlns:a16="http://schemas.microsoft.com/office/drawing/2014/main" id="{A0657832-8462-6840-8323-6C189F3AB0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25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98" name="Rectangle 27">
              <a:extLst>
                <a:ext uri="{FF2B5EF4-FFF2-40B4-BE49-F238E27FC236}">
                  <a16:creationId xmlns:a16="http://schemas.microsoft.com/office/drawing/2014/main" id="{C733B360-9D85-6D46-ACB8-ECD56ECDE7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28123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1099" name="Rectangle 28">
              <a:extLst>
                <a:ext uri="{FF2B5EF4-FFF2-40B4-BE49-F238E27FC236}">
                  <a16:creationId xmlns:a16="http://schemas.microsoft.com/office/drawing/2014/main" id="{59E7E8FD-B497-424D-97D7-0FF66E96D7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00" name="Rectangle 29">
              <a:extLst>
                <a:ext uri="{FF2B5EF4-FFF2-40B4-BE49-F238E27FC236}">
                  <a16:creationId xmlns:a16="http://schemas.microsoft.com/office/drawing/2014/main" id="{FDB284D5-A423-3042-AAF1-33336EB8E6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750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01" name="Rectangle 30">
              <a:extLst>
                <a:ext uri="{FF2B5EF4-FFF2-40B4-BE49-F238E27FC236}">
                  <a16:creationId xmlns:a16="http://schemas.microsoft.com/office/drawing/2014/main" id="{7A338D13-B765-8A4F-ACAB-83E1806A36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736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1102" name="Rectangle 31">
              <a:extLst>
                <a:ext uri="{FF2B5EF4-FFF2-40B4-BE49-F238E27FC236}">
                  <a16:creationId xmlns:a16="http://schemas.microsoft.com/office/drawing/2014/main" id="{CEDAFFFD-39B3-D34C-97DE-D48C6FE963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341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03" name="Rectangle 32">
              <a:extLst>
                <a:ext uri="{FF2B5EF4-FFF2-40B4-BE49-F238E27FC236}">
                  <a16:creationId xmlns:a16="http://schemas.microsoft.com/office/drawing/2014/main" id="{A7185211-90ED-6B47-9B28-9AC628CC4E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1104" name="Rectangle 33">
              <a:extLst>
                <a:ext uri="{FF2B5EF4-FFF2-40B4-BE49-F238E27FC236}">
                  <a16:creationId xmlns:a16="http://schemas.microsoft.com/office/drawing/2014/main" id="{1B22EC93-434A-9F42-B2A0-A44D4D3BF0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05" name="Rectangle 34">
              <a:extLst>
                <a:ext uri="{FF2B5EF4-FFF2-40B4-BE49-F238E27FC236}">
                  <a16:creationId xmlns:a16="http://schemas.microsoft.com/office/drawing/2014/main" id="{92A76D75-2B49-8F48-9BB3-7A8B211BD3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376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06" name="Rectangle 35">
              <a:extLst>
                <a:ext uri="{FF2B5EF4-FFF2-40B4-BE49-F238E27FC236}">
                  <a16:creationId xmlns:a16="http://schemas.microsoft.com/office/drawing/2014/main" id="{569CDC14-9DF8-0F46-A89C-332E2FAEF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07" name="Rectangle 36">
              <a:extLst>
                <a:ext uri="{FF2B5EF4-FFF2-40B4-BE49-F238E27FC236}">
                  <a16:creationId xmlns:a16="http://schemas.microsoft.com/office/drawing/2014/main" id="{7B7A2C0F-EFAC-4146-9C32-A7DFC5D55B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2771775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08" name="Rectangle 37">
              <a:extLst>
                <a:ext uri="{FF2B5EF4-FFF2-40B4-BE49-F238E27FC236}">
                  <a16:creationId xmlns:a16="http://schemas.microsoft.com/office/drawing/2014/main" id="{7F3A9A5C-D96A-2D44-AF74-773447F1F0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787650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09" name="Rectangle 38">
              <a:extLst>
                <a:ext uri="{FF2B5EF4-FFF2-40B4-BE49-F238E27FC236}">
                  <a16:creationId xmlns:a16="http://schemas.microsoft.com/office/drawing/2014/main" id="{4E953968-C8C0-A04A-B98B-D1284B713B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2713" y="228123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1110" name="Rectangle 39">
              <a:extLst>
                <a:ext uri="{FF2B5EF4-FFF2-40B4-BE49-F238E27FC236}">
                  <a16:creationId xmlns:a16="http://schemas.microsoft.com/office/drawing/2014/main" id="{39B80CB7-4ACB-024D-AB5D-D28BC49294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11" name="Rectangle 40">
              <a:extLst>
                <a:ext uri="{FF2B5EF4-FFF2-40B4-BE49-F238E27FC236}">
                  <a16:creationId xmlns:a16="http://schemas.microsoft.com/office/drawing/2014/main" id="{6D9F8F25-B3BB-FD46-AF82-1C86DD691F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12" name="Rectangle 41">
              <a:extLst>
                <a:ext uri="{FF2B5EF4-FFF2-40B4-BE49-F238E27FC236}">
                  <a16:creationId xmlns:a16="http://schemas.microsoft.com/office/drawing/2014/main" id="{A394B0AA-31D6-D644-BE2E-AE86179436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13" name="Rectangle 42">
              <a:extLst>
                <a:ext uri="{FF2B5EF4-FFF2-40B4-BE49-F238E27FC236}">
                  <a16:creationId xmlns:a16="http://schemas.microsoft.com/office/drawing/2014/main" id="{3B36E946-D6AF-CC40-8662-D5FCA48B71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14" name="Rectangle 43">
              <a:extLst>
                <a:ext uri="{FF2B5EF4-FFF2-40B4-BE49-F238E27FC236}">
                  <a16:creationId xmlns:a16="http://schemas.microsoft.com/office/drawing/2014/main" id="{608C79ED-0106-6247-8818-408081BC79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15" name="Rectangle 44">
              <a:extLst>
                <a:ext uri="{FF2B5EF4-FFF2-40B4-BE49-F238E27FC236}">
                  <a16:creationId xmlns:a16="http://schemas.microsoft.com/office/drawing/2014/main" id="{96E67B16-1BDF-064F-8366-16448C2B5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16" name="Rectangle 45">
              <a:extLst>
                <a:ext uri="{FF2B5EF4-FFF2-40B4-BE49-F238E27FC236}">
                  <a16:creationId xmlns:a16="http://schemas.microsoft.com/office/drawing/2014/main" id="{51C293BC-03D6-F144-982D-3FCEB0FFBA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17" name="Rectangle 46">
              <a:extLst>
                <a:ext uri="{FF2B5EF4-FFF2-40B4-BE49-F238E27FC236}">
                  <a16:creationId xmlns:a16="http://schemas.microsoft.com/office/drawing/2014/main" id="{3CAC4C73-5985-544E-B310-FB0A2175BE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18" name="Rectangle 47">
              <a:extLst>
                <a:ext uri="{FF2B5EF4-FFF2-40B4-BE49-F238E27FC236}">
                  <a16:creationId xmlns:a16="http://schemas.microsoft.com/office/drawing/2014/main" id="{B4681707-88A1-1541-A8A2-FAB55616DF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19" name="Rectangle 48">
              <a:extLst>
                <a:ext uri="{FF2B5EF4-FFF2-40B4-BE49-F238E27FC236}">
                  <a16:creationId xmlns:a16="http://schemas.microsoft.com/office/drawing/2014/main" id="{0FDB54E0-684E-EC47-AEFB-783248FE53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20" name="Rectangle 49">
              <a:extLst>
                <a:ext uri="{FF2B5EF4-FFF2-40B4-BE49-F238E27FC236}">
                  <a16:creationId xmlns:a16="http://schemas.microsoft.com/office/drawing/2014/main" id="{FC865852-0D1E-C44F-AC5B-07605E147B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1892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21" name="Rectangle 50">
              <a:extLst>
                <a:ext uri="{FF2B5EF4-FFF2-40B4-BE49-F238E27FC236}">
                  <a16:creationId xmlns:a16="http://schemas.microsoft.com/office/drawing/2014/main" id="{ED5E2D91-6F8F-1E42-A40A-2836C2611F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22" name="Rectangle 51">
              <a:extLst>
                <a:ext uri="{FF2B5EF4-FFF2-40B4-BE49-F238E27FC236}">
                  <a16:creationId xmlns:a16="http://schemas.microsoft.com/office/drawing/2014/main" id="{B6597FF2-418C-204A-9F42-AB3BCC2FA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23" name="Rectangle 52">
              <a:extLst>
                <a:ext uri="{FF2B5EF4-FFF2-40B4-BE49-F238E27FC236}">
                  <a16:creationId xmlns:a16="http://schemas.microsoft.com/office/drawing/2014/main" id="{C7230F78-6433-0E43-9677-2973A2F8E8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24" name="Rectangle 53">
              <a:extLst>
                <a:ext uri="{FF2B5EF4-FFF2-40B4-BE49-F238E27FC236}">
                  <a16:creationId xmlns:a16="http://schemas.microsoft.com/office/drawing/2014/main" id="{A1335E2F-4823-D24D-B519-C8EA523406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25" name="Rectangle 54">
              <a:extLst>
                <a:ext uri="{FF2B5EF4-FFF2-40B4-BE49-F238E27FC236}">
                  <a16:creationId xmlns:a16="http://schemas.microsoft.com/office/drawing/2014/main" id="{AEA19B27-DB59-A04C-884C-BFE897A659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26" name="Rectangle 55">
              <a:extLst>
                <a:ext uri="{FF2B5EF4-FFF2-40B4-BE49-F238E27FC236}">
                  <a16:creationId xmlns:a16="http://schemas.microsoft.com/office/drawing/2014/main" id="{E441D265-C30B-9242-9BB5-C7C877C550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27" name="Rectangle 56">
              <a:extLst>
                <a:ext uri="{FF2B5EF4-FFF2-40B4-BE49-F238E27FC236}">
                  <a16:creationId xmlns:a16="http://schemas.microsoft.com/office/drawing/2014/main" id="{6FB47EEF-1D0E-7C48-8D06-DEE0B0C3E2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28" name="Rectangle 57">
              <a:extLst>
                <a:ext uri="{FF2B5EF4-FFF2-40B4-BE49-F238E27FC236}">
                  <a16:creationId xmlns:a16="http://schemas.microsoft.com/office/drawing/2014/main" id="{1768F5B9-0B0B-D14F-9C94-DD0C0670CD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29" name="Rectangle 58">
              <a:extLst>
                <a:ext uri="{FF2B5EF4-FFF2-40B4-BE49-F238E27FC236}">
                  <a16:creationId xmlns:a16="http://schemas.microsoft.com/office/drawing/2014/main" id="{901D19A7-6996-4C4A-97D0-B2FB180214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30" name="Rectangle 59">
              <a:extLst>
                <a:ext uri="{FF2B5EF4-FFF2-40B4-BE49-F238E27FC236}">
                  <a16:creationId xmlns:a16="http://schemas.microsoft.com/office/drawing/2014/main" id="{F124AA4D-0568-AE4C-BD3D-B1BD5C2867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31" name="Rectangle 60">
              <a:extLst>
                <a:ext uri="{FF2B5EF4-FFF2-40B4-BE49-F238E27FC236}">
                  <a16:creationId xmlns:a16="http://schemas.microsoft.com/office/drawing/2014/main" id="{8F51CD79-0F10-574C-AE16-867839F379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32" name="Rectangle 61">
              <a:extLst>
                <a:ext uri="{FF2B5EF4-FFF2-40B4-BE49-F238E27FC236}">
                  <a16:creationId xmlns:a16="http://schemas.microsoft.com/office/drawing/2014/main" id="{F5C409E3-D19A-9E44-847F-4278C956D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4940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33" name="Rectangle 62">
              <a:extLst>
                <a:ext uri="{FF2B5EF4-FFF2-40B4-BE49-F238E27FC236}">
                  <a16:creationId xmlns:a16="http://schemas.microsoft.com/office/drawing/2014/main" id="{95511EE9-C2A9-934F-95AE-6BEC69C02E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34" name="Rectangle 63">
              <a:extLst>
                <a:ext uri="{FF2B5EF4-FFF2-40B4-BE49-F238E27FC236}">
                  <a16:creationId xmlns:a16="http://schemas.microsoft.com/office/drawing/2014/main" id="{AC8545A3-7549-C64B-A9D0-D28E9372E2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35" name="Rectangle 64">
              <a:extLst>
                <a:ext uri="{FF2B5EF4-FFF2-40B4-BE49-F238E27FC236}">
                  <a16:creationId xmlns:a16="http://schemas.microsoft.com/office/drawing/2014/main" id="{80CE2A97-9080-7842-B36B-9DD81AD8F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36" name="Rectangle 65">
              <a:extLst>
                <a:ext uri="{FF2B5EF4-FFF2-40B4-BE49-F238E27FC236}">
                  <a16:creationId xmlns:a16="http://schemas.microsoft.com/office/drawing/2014/main" id="{75F212B6-20FB-D24A-88C4-7CAE6936D4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37" name="Rectangle 66">
              <a:extLst>
                <a:ext uri="{FF2B5EF4-FFF2-40B4-BE49-F238E27FC236}">
                  <a16:creationId xmlns:a16="http://schemas.microsoft.com/office/drawing/2014/main" id="{133BBE10-D44B-2045-A41C-910C7B4BE0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38" name="Rectangle 67">
              <a:extLst>
                <a:ext uri="{FF2B5EF4-FFF2-40B4-BE49-F238E27FC236}">
                  <a16:creationId xmlns:a16="http://schemas.microsoft.com/office/drawing/2014/main" id="{E47B5959-4A7B-5340-AB38-B341798FA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39" name="Rectangle 68">
              <a:extLst>
                <a:ext uri="{FF2B5EF4-FFF2-40B4-BE49-F238E27FC236}">
                  <a16:creationId xmlns:a16="http://schemas.microsoft.com/office/drawing/2014/main" id="{001B1587-C8D1-7E48-9556-2C4792922E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40" name="Rectangle 69">
              <a:extLst>
                <a:ext uri="{FF2B5EF4-FFF2-40B4-BE49-F238E27FC236}">
                  <a16:creationId xmlns:a16="http://schemas.microsoft.com/office/drawing/2014/main" id="{76978482-4769-4E4D-A9D4-E2330D0B3B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41" name="Rectangle 70">
              <a:extLst>
                <a:ext uri="{FF2B5EF4-FFF2-40B4-BE49-F238E27FC236}">
                  <a16:creationId xmlns:a16="http://schemas.microsoft.com/office/drawing/2014/main" id="{807CA6AD-ECC9-DB44-9826-22418C80D5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42" name="Rectangle 71">
              <a:extLst>
                <a:ext uri="{FF2B5EF4-FFF2-40B4-BE49-F238E27FC236}">
                  <a16:creationId xmlns:a16="http://schemas.microsoft.com/office/drawing/2014/main" id="{65EDB607-37C6-074D-A2A5-4BECAF6EAA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43" name="Rectangle 72">
              <a:extLst>
                <a:ext uri="{FF2B5EF4-FFF2-40B4-BE49-F238E27FC236}">
                  <a16:creationId xmlns:a16="http://schemas.microsoft.com/office/drawing/2014/main" id="{A4DA3CA2-61AA-3B4C-9AA4-994DC3C3B0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44" name="Rectangle 73">
              <a:extLst>
                <a:ext uri="{FF2B5EF4-FFF2-40B4-BE49-F238E27FC236}">
                  <a16:creationId xmlns:a16="http://schemas.microsoft.com/office/drawing/2014/main" id="{C58C02C2-24CE-3245-9E5A-8B486BE5AA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803650"/>
              <a:ext cx="11112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45" name="Rectangle 74">
              <a:extLst>
                <a:ext uri="{FF2B5EF4-FFF2-40B4-BE49-F238E27FC236}">
                  <a16:creationId xmlns:a16="http://schemas.microsoft.com/office/drawing/2014/main" id="{00E4C4E9-E91B-FE4C-ADB0-9241577930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46" name="Rectangle 75">
              <a:extLst>
                <a:ext uri="{FF2B5EF4-FFF2-40B4-BE49-F238E27FC236}">
                  <a16:creationId xmlns:a16="http://schemas.microsoft.com/office/drawing/2014/main" id="{90B3D9C9-2B0D-6B43-AFDB-EA51DB6CA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47" name="Rectangle 76">
              <a:extLst>
                <a:ext uri="{FF2B5EF4-FFF2-40B4-BE49-F238E27FC236}">
                  <a16:creationId xmlns:a16="http://schemas.microsoft.com/office/drawing/2014/main" id="{936EA282-69A9-8D47-955A-75AD93C8C2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48" name="Rectangle 77">
              <a:extLst>
                <a:ext uri="{FF2B5EF4-FFF2-40B4-BE49-F238E27FC236}">
                  <a16:creationId xmlns:a16="http://schemas.microsoft.com/office/drawing/2014/main" id="{9AE52AFC-4E03-1543-891D-1DA04CED4B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49" name="Rectangle 78">
              <a:extLst>
                <a:ext uri="{FF2B5EF4-FFF2-40B4-BE49-F238E27FC236}">
                  <a16:creationId xmlns:a16="http://schemas.microsoft.com/office/drawing/2014/main" id="{DADCFEC5-1C9A-C841-94A5-4517CF6120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50" name="Rectangle 79">
              <a:extLst>
                <a:ext uri="{FF2B5EF4-FFF2-40B4-BE49-F238E27FC236}">
                  <a16:creationId xmlns:a16="http://schemas.microsoft.com/office/drawing/2014/main" id="{4C0B7A1B-E6DD-4E49-B5C5-7F9229C75D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51" name="Rectangle 80">
              <a:extLst>
                <a:ext uri="{FF2B5EF4-FFF2-40B4-BE49-F238E27FC236}">
                  <a16:creationId xmlns:a16="http://schemas.microsoft.com/office/drawing/2014/main" id="{7ABCD516-C7F0-974A-805A-E443A0CF0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52" name="Rectangle 81">
              <a:extLst>
                <a:ext uri="{FF2B5EF4-FFF2-40B4-BE49-F238E27FC236}">
                  <a16:creationId xmlns:a16="http://schemas.microsoft.com/office/drawing/2014/main" id="{0B84BED8-C888-4047-8FCC-42B43FC7CC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53" name="Rectangle 82">
              <a:extLst>
                <a:ext uri="{FF2B5EF4-FFF2-40B4-BE49-F238E27FC236}">
                  <a16:creationId xmlns:a16="http://schemas.microsoft.com/office/drawing/2014/main" id="{A9146D1A-E5C4-0A45-8ED7-7A64B7B4C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54" name="Rectangle 83">
              <a:extLst>
                <a:ext uri="{FF2B5EF4-FFF2-40B4-BE49-F238E27FC236}">
                  <a16:creationId xmlns:a16="http://schemas.microsoft.com/office/drawing/2014/main" id="{73DD5C10-323C-004D-A57C-5E2228FED4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55" name="Rectangle 84">
              <a:extLst>
                <a:ext uri="{FF2B5EF4-FFF2-40B4-BE49-F238E27FC236}">
                  <a16:creationId xmlns:a16="http://schemas.microsoft.com/office/drawing/2014/main" id="{7FDA7CA3-1699-5C46-AFB0-5688D5AC72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56" name="Rectangle 85">
              <a:extLst>
                <a:ext uri="{FF2B5EF4-FFF2-40B4-BE49-F238E27FC236}">
                  <a16:creationId xmlns:a16="http://schemas.microsoft.com/office/drawing/2014/main" id="{817A8423-6E89-CB44-9D34-0E48EF571D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4140200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57" name="Rectangle 86">
              <a:extLst>
                <a:ext uri="{FF2B5EF4-FFF2-40B4-BE49-F238E27FC236}">
                  <a16:creationId xmlns:a16="http://schemas.microsoft.com/office/drawing/2014/main" id="{788806B8-D11D-B54D-885F-37FE294B20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6" name="Rectangle 2">
            <a:extLst>
              <a:ext uri="{FF2B5EF4-FFF2-40B4-BE49-F238E27FC236}">
                <a16:creationId xmlns:a16="http://schemas.microsoft.com/office/drawing/2014/main" id="{87CC8532-8E74-1242-8338-A7160218B1F9}"/>
              </a:ext>
            </a:extLst>
          </p:cNvPr>
          <p:cNvSpPr txBox="1">
            <a:spLocks noChangeArrowheads="1"/>
          </p:cNvSpPr>
          <p:nvPr/>
        </p:nvSpPr>
        <p:spPr>
          <a:xfrm>
            <a:off x="1704976" y="100014"/>
            <a:ext cx="4695825" cy="81438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Deriving Y</a:t>
            </a:r>
            <a:r>
              <a:rPr lang="en-US" baseline="-25000" dirty="0">
                <a:ea typeface="+mj-ea"/>
                <a:cs typeface="+mj-cs"/>
              </a:rPr>
              <a:t>2</a:t>
            </a:r>
          </a:p>
        </p:txBody>
      </p:sp>
      <p:graphicFrame>
        <p:nvGraphicFramePr>
          <p:cNvPr id="88" name="Shape 730">
            <a:extLst>
              <a:ext uri="{FF2B5EF4-FFF2-40B4-BE49-F238E27FC236}">
                <a16:creationId xmlns:a16="http://schemas.microsoft.com/office/drawing/2014/main" id="{314826A0-DD2C-C443-A8D5-4BD55D09F097}"/>
              </a:ext>
            </a:extLst>
          </p:cNvPr>
          <p:cNvGraphicFramePr>
            <a:graphicFrameLocks noGrp="1"/>
          </p:cNvGraphicFramePr>
          <p:nvPr/>
        </p:nvGraphicFramePr>
        <p:xfrm>
          <a:off x="7705726" y="76201"/>
          <a:ext cx="2124075" cy="6746875"/>
        </p:xfrm>
        <a:graphic>
          <a:graphicData uri="http://schemas.openxmlformats.org/drawingml/2006/table">
            <a:tbl>
              <a:tblPr/>
              <a:tblGrid>
                <a:gridCol w="3540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401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401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a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MS PGothic" charset="-128"/>
                        <a:sym typeface="Times New Roman" charset="0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b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MS PGothic" charset="-128"/>
                        <a:sym typeface="Times New Roman" charset="0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81027" name="Rectangle 88">
            <a:extLst>
              <a:ext uri="{FF2B5EF4-FFF2-40B4-BE49-F238E27FC236}">
                <a16:creationId xmlns:a16="http://schemas.microsoft.com/office/drawing/2014/main" id="{A321C2AA-A2A6-C340-8869-2E063FE4AB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5650" y="2252663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1028" name="Rectangle 90">
            <a:extLst>
              <a:ext uri="{FF2B5EF4-FFF2-40B4-BE49-F238E27FC236}">
                <a16:creationId xmlns:a16="http://schemas.microsoft.com/office/drawing/2014/main" id="{DDF97714-D281-444E-8B5D-CB03E5476C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6675" y="2263775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1029" name="Rectangle 91">
            <a:extLst>
              <a:ext uri="{FF2B5EF4-FFF2-40B4-BE49-F238E27FC236}">
                <a16:creationId xmlns:a16="http://schemas.microsoft.com/office/drawing/2014/main" id="{6F02F1B5-83BC-A74C-91E9-4E67D29364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8025" y="2260600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1030" name="Rectangle 92">
            <a:extLst>
              <a:ext uri="{FF2B5EF4-FFF2-40B4-BE49-F238E27FC236}">
                <a16:creationId xmlns:a16="http://schemas.microsoft.com/office/drawing/2014/main" id="{16179637-516F-6C43-9CA8-5A8485843A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10164" y="2257425"/>
            <a:ext cx="293687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1031" name="Rectangle 93">
            <a:extLst>
              <a:ext uri="{FF2B5EF4-FFF2-40B4-BE49-F238E27FC236}">
                <a16:creationId xmlns:a16="http://schemas.microsoft.com/office/drawing/2014/main" id="{63F82EB8-F171-6E48-83B0-4CB3DC9902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98914" y="1766888"/>
            <a:ext cx="206375" cy="3349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81032" name="Group 221">
            <a:extLst>
              <a:ext uri="{FF2B5EF4-FFF2-40B4-BE49-F238E27FC236}">
                <a16:creationId xmlns:a16="http://schemas.microsoft.com/office/drawing/2014/main" id="{0D040EB9-F16B-A84F-B9B8-9B2CF1A3784D}"/>
              </a:ext>
            </a:extLst>
          </p:cNvPr>
          <p:cNvGrpSpPr>
            <a:grpSpLocks/>
          </p:cNvGrpSpPr>
          <p:nvPr/>
        </p:nvGrpSpPr>
        <p:grpSpPr bwMode="auto">
          <a:xfrm>
            <a:off x="4254500" y="3810001"/>
            <a:ext cx="2298700" cy="2232025"/>
            <a:chOff x="3189288" y="3813175"/>
            <a:chExt cx="2298700" cy="2232025"/>
          </a:xfrm>
        </p:grpSpPr>
        <p:sp>
          <p:nvSpPr>
            <p:cNvPr id="81033" name="Rectangle 91">
              <a:extLst>
                <a:ext uri="{FF2B5EF4-FFF2-40B4-BE49-F238E27FC236}">
                  <a16:creationId xmlns:a16="http://schemas.microsoft.com/office/drawing/2014/main" id="{FC9B9A36-1815-A940-A05F-99CAEA14BA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13" y="4422775"/>
              <a:ext cx="820737" cy="820737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34" name="Line 92">
              <a:extLst>
                <a:ext uri="{FF2B5EF4-FFF2-40B4-BE49-F238E27FC236}">
                  <a16:creationId xmlns:a16="http://schemas.microsoft.com/office/drawing/2014/main" id="{A9B4EA0C-D4A6-354D-A667-C45B5AF436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46513" y="4822825"/>
              <a:ext cx="820737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35" name="Line 93">
              <a:extLst>
                <a:ext uri="{FF2B5EF4-FFF2-40B4-BE49-F238E27FC236}">
                  <a16:creationId xmlns:a16="http://schemas.microsoft.com/office/drawing/2014/main" id="{77A0D70C-4893-EE4D-95A2-C5959139A3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67200" y="4422775"/>
              <a:ext cx="1588" cy="82073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36" name="Line 94">
              <a:extLst>
                <a:ext uri="{FF2B5EF4-FFF2-40B4-BE49-F238E27FC236}">
                  <a16:creationId xmlns:a16="http://schemas.microsoft.com/office/drawing/2014/main" id="{B23C0EED-52BD-2F47-9588-7818F01B81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463" y="4021137"/>
              <a:ext cx="400050" cy="40163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37" name="Rectangle 95">
              <a:extLst>
                <a:ext uri="{FF2B5EF4-FFF2-40B4-BE49-F238E27FC236}">
                  <a16:creationId xmlns:a16="http://schemas.microsoft.com/office/drawing/2014/main" id="{3E52174D-469C-D049-95E0-B6FE95C3D1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7250" y="4422775"/>
              <a:ext cx="820738" cy="820737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38" name="Line 96">
              <a:extLst>
                <a:ext uri="{FF2B5EF4-FFF2-40B4-BE49-F238E27FC236}">
                  <a16:creationId xmlns:a16="http://schemas.microsoft.com/office/drawing/2014/main" id="{888C7E10-BC4E-314D-881A-68E701A79A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7250" y="4822825"/>
              <a:ext cx="820738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39" name="Line 97">
              <a:extLst>
                <a:ext uri="{FF2B5EF4-FFF2-40B4-BE49-F238E27FC236}">
                  <a16:creationId xmlns:a16="http://schemas.microsoft.com/office/drawing/2014/main" id="{346494BE-957B-304E-8074-38B309218F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68888" y="4422775"/>
              <a:ext cx="1587" cy="82073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40" name="Rectangle 99">
              <a:extLst>
                <a:ext uri="{FF2B5EF4-FFF2-40B4-BE49-F238E27FC236}">
                  <a16:creationId xmlns:a16="http://schemas.microsoft.com/office/drawing/2014/main" id="{C346C551-B27C-8744-B136-3EDA32F1D9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3513" y="41989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41" name="Rectangle 100">
              <a:extLst>
                <a:ext uri="{FF2B5EF4-FFF2-40B4-BE49-F238E27FC236}">
                  <a16:creationId xmlns:a16="http://schemas.microsoft.com/office/drawing/2014/main" id="{9F8AAB43-583C-1648-ACE2-FF0BEAA7D0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325" y="41989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42" name="Rectangle 101">
              <a:extLst>
                <a:ext uri="{FF2B5EF4-FFF2-40B4-BE49-F238E27FC236}">
                  <a16:creationId xmlns:a16="http://schemas.microsoft.com/office/drawing/2014/main" id="{3B4C8526-2FEA-BC41-BD06-D1DFA22C92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4198937"/>
              <a:ext cx="17293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43" name="Rectangle 102">
              <a:extLst>
                <a:ext uri="{FF2B5EF4-FFF2-40B4-BE49-F238E27FC236}">
                  <a16:creationId xmlns:a16="http://schemas.microsoft.com/office/drawing/2014/main" id="{55650066-1E7A-D148-ABC2-5F06357375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1125" y="41989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44" name="Rectangle 103">
              <a:extLst>
                <a:ext uri="{FF2B5EF4-FFF2-40B4-BE49-F238E27FC236}">
                  <a16:creationId xmlns:a16="http://schemas.microsoft.com/office/drawing/2014/main" id="{CCA3E708-5317-C64A-A423-3713EE438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450" y="4537075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45" name="Rectangle 104">
              <a:extLst>
                <a:ext uri="{FF2B5EF4-FFF2-40B4-BE49-F238E27FC236}">
                  <a16:creationId xmlns:a16="http://schemas.microsoft.com/office/drawing/2014/main" id="{3A4EC623-98B4-144E-8C70-7761012EDF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3150" y="498316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46" name="Rectangle 105">
              <a:extLst>
                <a:ext uri="{FF2B5EF4-FFF2-40B4-BE49-F238E27FC236}">
                  <a16:creationId xmlns:a16="http://schemas.microsoft.com/office/drawing/2014/main" id="{2ABD01D4-269F-C94A-9A60-CDAA77F5F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45450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47" name="Rectangle 106">
              <a:extLst>
                <a:ext uri="{FF2B5EF4-FFF2-40B4-BE49-F238E27FC236}">
                  <a16:creationId xmlns:a16="http://schemas.microsoft.com/office/drawing/2014/main" id="{4A0F5A73-076A-414B-8A82-0FD5AAA973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49498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48" name="Rectangle 107">
              <a:extLst>
                <a:ext uri="{FF2B5EF4-FFF2-40B4-BE49-F238E27FC236}">
                  <a16:creationId xmlns:a16="http://schemas.microsoft.com/office/drawing/2014/main" id="{7BA28694-3FF2-1E40-A7D1-FCBAECC50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49498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49" name="Rectangle 108">
              <a:extLst>
                <a:ext uri="{FF2B5EF4-FFF2-40B4-BE49-F238E27FC236}">
                  <a16:creationId xmlns:a16="http://schemas.microsoft.com/office/drawing/2014/main" id="{AEF85503-9861-1842-A3E0-1ABEA253AD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45450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50" name="Rectangle 109">
              <a:extLst>
                <a:ext uri="{FF2B5EF4-FFF2-40B4-BE49-F238E27FC236}">
                  <a16:creationId xmlns:a16="http://schemas.microsoft.com/office/drawing/2014/main" id="{05EE7FEA-ED08-BC45-8EDB-D3DBEC7165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49498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51" name="Rectangle 110">
              <a:extLst>
                <a:ext uri="{FF2B5EF4-FFF2-40B4-BE49-F238E27FC236}">
                  <a16:creationId xmlns:a16="http://schemas.microsoft.com/office/drawing/2014/main" id="{4A04A9FC-8B86-9546-94F3-B295CA643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45450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52" name="Rectangle 111">
              <a:extLst>
                <a:ext uri="{FF2B5EF4-FFF2-40B4-BE49-F238E27FC236}">
                  <a16:creationId xmlns:a16="http://schemas.microsoft.com/office/drawing/2014/main" id="{615E3CAC-64E0-F848-BD0C-0F28647BBA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49498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53" name="Rectangle 112">
              <a:extLst>
                <a:ext uri="{FF2B5EF4-FFF2-40B4-BE49-F238E27FC236}">
                  <a16:creationId xmlns:a16="http://schemas.microsoft.com/office/drawing/2014/main" id="{C4589F66-26E3-AF4D-A00D-B689D37B36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13" y="5243512"/>
              <a:ext cx="820737" cy="801688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54" name="Line 113">
              <a:extLst>
                <a:ext uri="{FF2B5EF4-FFF2-40B4-BE49-F238E27FC236}">
                  <a16:creationId xmlns:a16="http://schemas.microsoft.com/office/drawing/2014/main" id="{7F4F0D0A-2834-7141-A04C-ADB75F69EE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46513" y="5643562"/>
              <a:ext cx="820737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55" name="Line 114">
              <a:extLst>
                <a:ext uri="{FF2B5EF4-FFF2-40B4-BE49-F238E27FC236}">
                  <a16:creationId xmlns:a16="http://schemas.microsoft.com/office/drawing/2014/main" id="{9712BFD3-07DA-5F4E-A5DB-931C313C27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67200" y="5243512"/>
              <a:ext cx="1588" cy="8016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56" name="Rectangle 115">
              <a:extLst>
                <a:ext uri="{FF2B5EF4-FFF2-40B4-BE49-F238E27FC236}">
                  <a16:creationId xmlns:a16="http://schemas.microsoft.com/office/drawing/2014/main" id="{6A562D62-C19E-6149-9974-9F1A60651A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7250" y="5243512"/>
              <a:ext cx="820738" cy="801688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57" name="Line 116">
              <a:extLst>
                <a:ext uri="{FF2B5EF4-FFF2-40B4-BE49-F238E27FC236}">
                  <a16:creationId xmlns:a16="http://schemas.microsoft.com/office/drawing/2014/main" id="{2D43286A-2D62-134C-A2DA-0DFA30BB3D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7250" y="5643562"/>
              <a:ext cx="82073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58" name="Line 117">
              <a:extLst>
                <a:ext uri="{FF2B5EF4-FFF2-40B4-BE49-F238E27FC236}">
                  <a16:creationId xmlns:a16="http://schemas.microsoft.com/office/drawing/2014/main" id="{8B14C746-CE02-224C-A83C-B7CE90953E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68888" y="5243512"/>
              <a:ext cx="1587" cy="8016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59" name="Rectangle 118">
              <a:extLst>
                <a:ext uri="{FF2B5EF4-FFF2-40B4-BE49-F238E27FC236}">
                  <a16:creationId xmlns:a16="http://schemas.microsoft.com/office/drawing/2014/main" id="{07C8BC12-274D-854F-9259-A88311827E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45450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60" name="Rectangle 119">
              <a:extLst>
                <a:ext uri="{FF2B5EF4-FFF2-40B4-BE49-F238E27FC236}">
                  <a16:creationId xmlns:a16="http://schemas.microsoft.com/office/drawing/2014/main" id="{9A73F7E6-2392-684B-9B49-77B2D5C900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53562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61" name="Rectangle 120">
              <a:extLst>
                <a:ext uri="{FF2B5EF4-FFF2-40B4-BE49-F238E27FC236}">
                  <a16:creationId xmlns:a16="http://schemas.microsoft.com/office/drawing/2014/main" id="{91AB606E-817A-0742-BCA0-B6F0FDDFD9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5761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62" name="Rectangle 121">
              <a:extLst>
                <a:ext uri="{FF2B5EF4-FFF2-40B4-BE49-F238E27FC236}">
                  <a16:creationId xmlns:a16="http://schemas.microsoft.com/office/drawing/2014/main" id="{DDDCE768-E43B-AC46-8247-E978083FC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5761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63" name="Rectangle 122">
              <a:extLst>
                <a:ext uri="{FF2B5EF4-FFF2-40B4-BE49-F238E27FC236}">
                  <a16:creationId xmlns:a16="http://schemas.microsoft.com/office/drawing/2014/main" id="{BBA3D012-FA28-D846-815C-8DF4E5DB68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53562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64" name="Rectangle 123">
              <a:extLst>
                <a:ext uri="{FF2B5EF4-FFF2-40B4-BE49-F238E27FC236}">
                  <a16:creationId xmlns:a16="http://schemas.microsoft.com/office/drawing/2014/main" id="{2CE365DF-2D01-FA4D-9FB7-839660ADB5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5761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65" name="Rectangle 124">
              <a:extLst>
                <a:ext uri="{FF2B5EF4-FFF2-40B4-BE49-F238E27FC236}">
                  <a16:creationId xmlns:a16="http://schemas.microsoft.com/office/drawing/2014/main" id="{200323BB-4679-2C4A-81A1-027F3A2249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53562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66" name="Rectangle 125">
              <a:extLst>
                <a:ext uri="{FF2B5EF4-FFF2-40B4-BE49-F238E27FC236}">
                  <a16:creationId xmlns:a16="http://schemas.microsoft.com/office/drawing/2014/main" id="{75E48534-EC2F-1E43-B83B-BFA2A34177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5761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67" name="Rectangle 126">
              <a:extLst>
                <a:ext uri="{FF2B5EF4-FFF2-40B4-BE49-F238E27FC236}">
                  <a16:creationId xmlns:a16="http://schemas.microsoft.com/office/drawing/2014/main" id="{E51419B3-AEDA-2743-B575-BDF373981F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53562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68" name="Rectangle 127">
              <a:extLst>
                <a:ext uri="{FF2B5EF4-FFF2-40B4-BE49-F238E27FC236}">
                  <a16:creationId xmlns:a16="http://schemas.microsoft.com/office/drawing/2014/main" id="{C5826442-FAF1-034E-A7C4-29ACB5B633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0925" y="5356225"/>
              <a:ext cx="17293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69" name="Rectangle 128">
              <a:extLst>
                <a:ext uri="{FF2B5EF4-FFF2-40B4-BE49-F238E27FC236}">
                  <a16:creationId xmlns:a16="http://schemas.microsoft.com/office/drawing/2014/main" id="{674438F0-9652-BE47-90F8-F7DB93B603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0925" y="57610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70" name="Rectangle 129">
              <a:extLst>
                <a:ext uri="{FF2B5EF4-FFF2-40B4-BE49-F238E27FC236}">
                  <a16:creationId xmlns:a16="http://schemas.microsoft.com/office/drawing/2014/main" id="{AF8950F3-2FD1-F54C-9D3F-4CCC274E2E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7750" y="381317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71" name="Rectangle 130">
              <a:extLst>
                <a:ext uri="{FF2B5EF4-FFF2-40B4-BE49-F238E27FC236}">
                  <a16:creationId xmlns:a16="http://schemas.microsoft.com/office/drawing/2014/main" id="{4E14448D-B37A-BD49-96E0-E77EADD74E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888" y="3900487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72" name="Rectangle 131">
              <a:extLst>
                <a:ext uri="{FF2B5EF4-FFF2-40B4-BE49-F238E27FC236}">
                  <a16:creationId xmlns:a16="http://schemas.microsoft.com/office/drawing/2014/main" id="{F65772E3-FFC8-4A4A-85F1-4C734553B3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2850" y="381317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73" name="Rectangle 132">
              <a:extLst>
                <a:ext uri="{FF2B5EF4-FFF2-40B4-BE49-F238E27FC236}">
                  <a16:creationId xmlns:a16="http://schemas.microsoft.com/office/drawing/2014/main" id="{3B4DAED4-2B95-BE4A-96A2-B3D2088E77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5400" y="3900487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74" name="Rectangle 133">
              <a:extLst>
                <a:ext uri="{FF2B5EF4-FFF2-40B4-BE49-F238E27FC236}">
                  <a16:creationId xmlns:a16="http://schemas.microsoft.com/office/drawing/2014/main" id="{128F28A7-DB82-9542-A7C9-F8E7B92E0E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9288" y="4059237"/>
              <a:ext cx="21480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a b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921" name="Group 1">
            <a:extLst>
              <a:ext uri="{FF2B5EF4-FFF2-40B4-BE49-F238E27FC236}">
                <a16:creationId xmlns:a16="http://schemas.microsoft.com/office/drawing/2014/main" id="{17F6BBB2-CD33-0F45-8C4D-1C93F5CAB974}"/>
              </a:ext>
            </a:extLst>
          </p:cNvPr>
          <p:cNvGrpSpPr>
            <a:grpSpLocks/>
          </p:cNvGrpSpPr>
          <p:nvPr/>
        </p:nvGrpSpPr>
        <p:grpSpPr bwMode="auto">
          <a:xfrm>
            <a:off x="1468438" y="762001"/>
            <a:ext cx="5008562" cy="2773363"/>
            <a:chOff x="2030413" y="1379538"/>
            <a:chExt cx="5008562" cy="2773362"/>
          </a:xfrm>
        </p:grpSpPr>
        <p:sp>
          <p:nvSpPr>
            <p:cNvPr id="82102" name="Rectangle 4">
              <a:extLst>
                <a:ext uri="{FF2B5EF4-FFF2-40B4-BE49-F238E27FC236}">
                  <a16:creationId xmlns:a16="http://schemas.microsoft.com/office/drawing/2014/main" id="{4EA2CB1F-651C-174F-8C98-EFF6257F6A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1379538"/>
              <a:ext cx="4979987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03" name="Rectangle 5">
              <a:extLst>
                <a:ext uri="{FF2B5EF4-FFF2-40B4-BE49-F238E27FC236}">
                  <a16:creationId xmlns:a16="http://schemas.microsoft.com/office/drawing/2014/main" id="{67772FBA-36A2-0346-AA0F-F1D3D1AD94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403350"/>
              <a:ext cx="11112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04" name="Rectangle 6">
              <a:extLst>
                <a:ext uri="{FF2B5EF4-FFF2-40B4-BE49-F238E27FC236}">
                  <a16:creationId xmlns:a16="http://schemas.microsoft.com/office/drawing/2014/main" id="{3A571ED2-0630-3146-A48E-F5FD31362C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05" name="Rectangle 7">
              <a:extLst>
                <a:ext uri="{FF2B5EF4-FFF2-40B4-BE49-F238E27FC236}">
                  <a16:creationId xmlns:a16="http://schemas.microsoft.com/office/drawing/2014/main" id="{AE5FA76C-2655-6944-914B-64E6613D9D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8688" y="1649413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06" name="Rectangle 8">
              <a:extLst>
                <a:ext uri="{FF2B5EF4-FFF2-40B4-BE49-F238E27FC236}">
                  <a16:creationId xmlns:a16="http://schemas.microsoft.com/office/drawing/2014/main" id="{D0F12230-EBDF-8946-98FE-21CFAB9FC6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07" name="Rectangle 9">
              <a:extLst>
                <a:ext uri="{FF2B5EF4-FFF2-40B4-BE49-F238E27FC236}">
                  <a16:creationId xmlns:a16="http://schemas.microsoft.com/office/drawing/2014/main" id="{DA743A73-5BB8-514C-A543-C7935AA187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08" name="Rectangle 10">
              <a:extLst>
                <a:ext uri="{FF2B5EF4-FFF2-40B4-BE49-F238E27FC236}">
                  <a16:creationId xmlns:a16="http://schemas.microsoft.com/office/drawing/2014/main" id="{8B6093AF-FB23-3349-9FBE-FFFF1C9025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589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09" name="Rectangle 11">
              <a:extLst>
                <a:ext uri="{FF2B5EF4-FFF2-40B4-BE49-F238E27FC236}">
                  <a16:creationId xmlns:a16="http://schemas.microsoft.com/office/drawing/2014/main" id="{B1EBD1A9-B3B7-074B-856E-CE97832C55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8716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10" name="Rectangle 12">
              <a:extLst>
                <a:ext uri="{FF2B5EF4-FFF2-40B4-BE49-F238E27FC236}">
                  <a16:creationId xmlns:a16="http://schemas.microsoft.com/office/drawing/2014/main" id="{935C058D-B9E3-DF43-BB6A-1BEC881B7A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713" y="1506538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11" name="Rectangle 13">
              <a:extLst>
                <a:ext uri="{FF2B5EF4-FFF2-40B4-BE49-F238E27FC236}">
                  <a16:creationId xmlns:a16="http://schemas.microsoft.com/office/drawing/2014/main" id="{1FB42BD3-8C8B-A74C-971B-F587FB63D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12" name="Rectangle 14">
              <a:extLst>
                <a:ext uri="{FF2B5EF4-FFF2-40B4-BE49-F238E27FC236}">
                  <a16:creationId xmlns:a16="http://schemas.microsoft.com/office/drawing/2014/main" id="{476F5829-E893-2047-8731-0FC6BB4646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8388" y="1973263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13" name="Rectangle 15">
              <a:extLst>
                <a:ext uri="{FF2B5EF4-FFF2-40B4-BE49-F238E27FC236}">
                  <a16:creationId xmlns:a16="http://schemas.microsoft.com/office/drawing/2014/main" id="{19CF4C80-C167-A049-82BF-0C01F580A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9716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2114" name="Rectangle 16">
              <a:extLst>
                <a:ext uri="{FF2B5EF4-FFF2-40B4-BE49-F238E27FC236}">
                  <a16:creationId xmlns:a16="http://schemas.microsoft.com/office/drawing/2014/main" id="{9CBEE248-1457-9949-840D-1E831B65CF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825" y="1973263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15" name="Rectangle 17">
              <a:extLst>
                <a:ext uri="{FF2B5EF4-FFF2-40B4-BE49-F238E27FC236}">
                  <a16:creationId xmlns:a16="http://schemas.microsoft.com/office/drawing/2014/main" id="{EC10CE05-15D5-4E41-8FE9-BD45AFF3A5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8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16" name="Rectangle 18">
              <a:extLst>
                <a:ext uri="{FF2B5EF4-FFF2-40B4-BE49-F238E27FC236}">
                  <a16:creationId xmlns:a16="http://schemas.microsoft.com/office/drawing/2014/main" id="{189B0EB3-1A36-A74D-8209-A8D1A4A132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9350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17" name="Rectangle 19">
              <a:extLst>
                <a:ext uri="{FF2B5EF4-FFF2-40B4-BE49-F238E27FC236}">
                  <a16:creationId xmlns:a16="http://schemas.microsoft.com/office/drawing/2014/main" id="{608049A6-6E32-4840-88CC-6C2BB27C0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18" name="Rectangle 20">
              <a:extLst>
                <a:ext uri="{FF2B5EF4-FFF2-40B4-BE49-F238E27FC236}">
                  <a16:creationId xmlns:a16="http://schemas.microsoft.com/office/drawing/2014/main" id="{031B4618-5A81-4341-BCE3-6F7635C0F2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37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19" name="Rectangle 21">
              <a:extLst>
                <a:ext uri="{FF2B5EF4-FFF2-40B4-BE49-F238E27FC236}">
                  <a16:creationId xmlns:a16="http://schemas.microsoft.com/office/drawing/2014/main" id="{89637230-B065-E146-8417-94F3ABE83E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20" name="Rectangle 22">
              <a:extLst>
                <a:ext uri="{FF2B5EF4-FFF2-40B4-BE49-F238E27FC236}">
                  <a16:creationId xmlns:a16="http://schemas.microsoft.com/office/drawing/2014/main" id="{5F173B30-FACA-194B-A35E-6392569BBF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161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21" name="Rectangle 23">
              <a:extLst>
                <a:ext uri="{FF2B5EF4-FFF2-40B4-BE49-F238E27FC236}">
                  <a16:creationId xmlns:a16="http://schemas.microsoft.com/office/drawing/2014/main" id="{3B0577DA-ED90-1949-B776-C8FC9D823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328863"/>
              <a:ext cx="11112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22" name="Rectangle 24">
              <a:extLst>
                <a:ext uri="{FF2B5EF4-FFF2-40B4-BE49-F238E27FC236}">
                  <a16:creationId xmlns:a16="http://schemas.microsoft.com/office/drawing/2014/main" id="{1DBB71F0-1639-404C-9782-FBFF6475FA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2200" y="18811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23" name="Rectangle 25">
              <a:extLst>
                <a:ext uri="{FF2B5EF4-FFF2-40B4-BE49-F238E27FC236}">
                  <a16:creationId xmlns:a16="http://schemas.microsoft.com/office/drawing/2014/main" id="{71333F31-7AB8-A34E-A42C-D42135501C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6800" y="228123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2124" name="Rectangle 26">
              <a:extLst>
                <a:ext uri="{FF2B5EF4-FFF2-40B4-BE49-F238E27FC236}">
                  <a16:creationId xmlns:a16="http://schemas.microsoft.com/office/drawing/2014/main" id="{4793B70C-B6EA-1248-B5DD-04A3E3DD22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25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25" name="Rectangle 27">
              <a:extLst>
                <a:ext uri="{FF2B5EF4-FFF2-40B4-BE49-F238E27FC236}">
                  <a16:creationId xmlns:a16="http://schemas.microsoft.com/office/drawing/2014/main" id="{F2DD1DCD-F861-1143-A292-629581FE7C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28123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2126" name="Rectangle 28">
              <a:extLst>
                <a:ext uri="{FF2B5EF4-FFF2-40B4-BE49-F238E27FC236}">
                  <a16:creationId xmlns:a16="http://schemas.microsoft.com/office/drawing/2014/main" id="{6F23CDEA-031B-6148-8D41-37580BED79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27" name="Rectangle 29">
              <a:extLst>
                <a:ext uri="{FF2B5EF4-FFF2-40B4-BE49-F238E27FC236}">
                  <a16:creationId xmlns:a16="http://schemas.microsoft.com/office/drawing/2014/main" id="{9D929778-9532-5542-A76F-2A8B4BC14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750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28" name="Rectangle 30">
              <a:extLst>
                <a:ext uri="{FF2B5EF4-FFF2-40B4-BE49-F238E27FC236}">
                  <a16:creationId xmlns:a16="http://schemas.microsoft.com/office/drawing/2014/main" id="{809E064A-23F1-2E41-B020-F328E16F0E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736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2129" name="Rectangle 31">
              <a:extLst>
                <a:ext uri="{FF2B5EF4-FFF2-40B4-BE49-F238E27FC236}">
                  <a16:creationId xmlns:a16="http://schemas.microsoft.com/office/drawing/2014/main" id="{2F4CB5F7-02D1-4F49-BA2A-FEB1F7FACB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341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30" name="Rectangle 32">
              <a:extLst>
                <a:ext uri="{FF2B5EF4-FFF2-40B4-BE49-F238E27FC236}">
                  <a16:creationId xmlns:a16="http://schemas.microsoft.com/office/drawing/2014/main" id="{16BF23F9-EEDF-A040-BC9B-D3BACCB38B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2131" name="Rectangle 33">
              <a:extLst>
                <a:ext uri="{FF2B5EF4-FFF2-40B4-BE49-F238E27FC236}">
                  <a16:creationId xmlns:a16="http://schemas.microsoft.com/office/drawing/2014/main" id="{23D0EE70-6D1E-6D4F-A6C5-706B9FBE96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32" name="Rectangle 34">
              <a:extLst>
                <a:ext uri="{FF2B5EF4-FFF2-40B4-BE49-F238E27FC236}">
                  <a16:creationId xmlns:a16="http://schemas.microsoft.com/office/drawing/2014/main" id="{BBF1C4BC-8FEB-924E-A7EB-7C743F3244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376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33" name="Rectangle 35">
              <a:extLst>
                <a:ext uri="{FF2B5EF4-FFF2-40B4-BE49-F238E27FC236}">
                  <a16:creationId xmlns:a16="http://schemas.microsoft.com/office/drawing/2014/main" id="{789FC765-E129-5B4E-9C6E-1A7FF5CE47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34" name="Rectangle 36">
              <a:extLst>
                <a:ext uri="{FF2B5EF4-FFF2-40B4-BE49-F238E27FC236}">
                  <a16:creationId xmlns:a16="http://schemas.microsoft.com/office/drawing/2014/main" id="{13319C41-D477-7C4A-ACFC-6005FDCF3A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2771775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35" name="Rectangle 37">
              <a:extLst>
                <a:ext uri="{FF2B5EF4-FFF2-40B4-BE49-F238E27FC236}">
                  <a16:creationId xmlns:a16="http://schemas.microsoft.com/office/drawing/2014/main" id="{102594A4-565A-E54B-BDEE-81E4655E65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787650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36" name="Rectangle 38">
              <a:extLst>
                <a:ext uri="{FF2B5EF4-FFF2-40B4-BE49-F238E27FC236}">
                  <a16:creationId xmlns:a16="http://schemas.microsoft.com/office/drawing/2014/main" id="{DDB6D9E6-A9E8-D64A-B1A4-E9481AC4A6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2713" y="228123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2137" name="Rectangle 39">
              <a:extLst>
                <a:ext uri="{FF2B5EF4-FFF2-40B4-BE49-F238E27FC236}">
                  <a16:creationId xmlns:a16="http://schemas.microsoft.com/office/drawing/2014/main" id="{67550635-5AC3-D244-AC92-9ED79FF2D7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38" name="Rectangle 40">
              <a:extLst>
                <a:ext uri="{FF2B5EF4-FFF2-40B4-BE49-F238E27FC236}">
                  <a16:creationId xmlns:a16="http://schemas.microsoft.com/office/drawing/2014/main" id="{88A42360-0544-3A44-A064-0D784DA1A4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39" name="Rectangle 41">
              <a:extLst>
                <a:ext uri="{FF2B5EF4-FFF2-40B4-BE49-F238E27FC236}">
                  <a16:creationId xmlns:a16="http://schemas.microsoft.com/office/drawing/2014/main" id="{C2B6A86C-0101-534B-AD83-B938D121BE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40" name="Rectangle 42">
              <a:extLst>
                <a:ext uri="{FF2B5EF4-FFF2-40B4-BE49-F238E27FC236}">
                  <a16:creationId xmlns:a16="http://schemas.microsoft.com/office/drawing/2014/main" id="{38B0A8CA-32A7-F84F-A0C3-E3DC2D12C2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41" name="Rectangle 43">
              <a:extLst>
                <a:ext uri="{FF2B5EF4-FFF2-40B4-BE49-F238E27FC236}">
                  <a16:creationId xmlns:a16="http://schemas.microsoft.com/office/drawing/2014/main" id="{F7C662E8-32D2-144F-A48F-C9CAC45B27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42" name="Rectangle 44">
              <a:extLst>
                <a:ext uri="{FF2B5EF4-FFF2-40B4-BE49-F238E27FC236}">
                  <a16:creationId xmlns:a16="http://schemas.microsoft.com/office/drawing/2014/main" id="{41A49CFF-D3C9-BE4F-B5DD-14FCA8F46A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43" name="Rectangle 45">
              <a:extLst>
                <a:ext uri="{FF2B5EF4-FFF2-40B4-BE49-F238E27FC236}">
                  <a16:creationId xmlns:a16="http://schemas.microsoft.com/office/drawing/2014/main" id="{79E3B326-EF6B-FA41-9F24-031B97CE94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44" name="Rectangle 46">
              <a:extLst>
                <a:ext uri="{FF2B5EF4-FFF2-40B4-BE49-F238E27FC236}">
                  <a16:creationId xmlns:a16="http://schemas.microsoft.com/office/drawing/2014/main" id="{84D0D38E-26F9-B34B-8506-2D8DCF95D6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45" name="Rectangle 47">
              <a:extLst>
                <a:ext uri="{FF2B5EF4-FFF2-40B4-BE49-F238E27FC236}">
                  <a16:creationId xmlns:a16="http://schemas.microsoft.com/office/drawing/2014/main" id="{D1AF4D07-7064-1D45-937A-EE5A424391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46" name="Rectangle 48">
              <a:extLst>
                <a:ext uri="{FF2B5EF4-FFF2-40B4-BE49-F238E27FC236}">
                  <a16:creationId xmlns:a16="http://schemas.microsoft.com/office/drawing/2014/main" id="{269A5B06-B4DE-F94A-87F7-73DD0E6A79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47" name="Rectangle 49">
              <a:extLst>
                <a:ext uri="{FF2B5EF4-FFF2-40B4-BE49-F238E27FC236}">
                  <a16:creationId xmlns:a16="http://schemas.microsoft.com/office/drawing/2014/main" id="{CF805E25-338B-C046-A546-A3C9CE5C91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1892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48" name="Rectangle 50">
              <a:extLst>
                <a:ext uri="{FF2B5EF4-FFF2-40B4-BE49-F238E27FC236}">
                  <a16:creationId xmlns:a16="http://schemas.microsoft.com/office/drawing/2014/main" id="{C13862D1-5CBE-634A-9468-5B41343D9B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49" name="Rectangle 51">
              <a:extLst>
                <a:ext uri="{FF2B5EF4-FFF2-40B4-BE49-F238E27FC236}">
                  <a16:creationId xmlns:a16="http://schemas.microsoft.com/office/drawing/2014/main" id="{3D7F9F1C-5515-0444-9B49-3817E201CB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50" name="Rectangle 52">
              <a:extLst>
                <a:ext uri="{FF2B5EF4-FFF2-40B4-BE49-F238E27FC236}">
                  <a16:creationId xmlns:a16="http://schemas.microsoft.com/office/drawing/2014/main" id="{5C5D2CDC-5894-4748-B092-0DA00348B6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51" name="Rectangle 53">
              <a:extLst>
                <a:ext uri="{FF2B5EF4-FFF2-40B4-BE49-F238E27FC236}">
                  <a16:creationId xmlns:a16="http://schemas.microsoft.com/office/drawing/2014/main" id="{D83A2CF6-7088-BD4A-8D71-B3F14DC1A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52" name="Rectangle 54">
              <a:extLst>
                <a:ext uri="{FF2B5EF4-FFF2-40B4-BE49-F238E27FC236}">
                  <a16:creationId xmlns:a16="http://schemas.microsoft.com/office/drawing/2014/main" id="{BBA70187-CB31-DF49-931C-45AD3636FA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53" name="Rectangle 55">
              <a:extLst>
                <a:ext uri="{FF2B5EF4-FFF2-40B4-BE49-F238E27FC236}">
                  <a16:creationId xmlns:a16="http://schemas.microsoft.com/office/drawing/2014/main" id="{516E1D97-2E49-2140-AB2B-F948209389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54" name="Rectangle 56">
              <a:extLst>
                <a:ext uri="{FF2B5EF4-FFF2-40B4-BE49-F238E27FC236}">
                  <a16:creationId xmlns:a16="http://schemas.microsoft.com/office/drawing/2014/main" id="{7124C3F6-BF5E-6742-8E72-ACE516D2B0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55" name="Rectangle 57">
              <a:extLst>
                <a:ext uri="{FF2B5EF4-FFF2-40B4-BE49-F238E27FC236}">
                  <a16:creationId xmlns:a16="http://schemas.microsoft.com/office/drawing/2014/main" id="{A56F2258-6D25-F44F-A451-C1EF297E34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56" name="Rectangle 58">
              <a:extLst>
                <a:ext uri="{FF2B5EF4-FFF2-40B4-BE49-F238E27FC236}">
                  <a16:creationId xmlns:a16="http://schemas.microsoft.com/office/drawing/2014/main" id="{42130387-F5BD-B045-BF2A-D3673A4DE5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57" name="Rectangle 59">
              <a:extLst>
                <a:ext uri="{FF2B5EF4-FFF2-40B4-BE49-F238E27FC236}">
                  <a16:creationId xmlns:a16="http://schemas.microsoft.com/office/drawing/2014/main" id="{34B85095-4635-B442-9036-A9515FF4EB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58" name="Rectangle 60">
              <a:extLst>
                <a:ext uri="{FF2B5EF4-FFF2-40B4-BE49-F238E27FC236}">
                  <a16:creationId xmlns:a16="http://schemas.microsoft.com/office/drawing/2014/main" id="{007033A1-B44C-4E46-BEF7-945E96E18A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59" name="Rectangle 61">
              <a:extLst>
                <a:ext uri="{FF2B5EF4-FFF2-40B4-BE49-F238E27FC236}">
                  <a16:creationId xmlns:a16="http://schemas.microsoft.com/office/drawing/2014/main" id="{D526A87A-65DA-4E40-B228-E980836EE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4940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60" name="Rectangle 62">
              <a:extLst>
                <a:ext uri="{FF2B5EF4-FFF2-40B4-BE49-F238E27FC236}">
                  <a16:creationId xmlns:a16="http://schemas.microsoft.com/office/drawing/2014/main" id="{4B16D0B3-53A8-4E46-928B-2837ACC6AF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61" name="Rectangle 63">
              <a:extLst>
                <a:ext uri="{FF2B5EF4-FFF2-40B4-BE49-F238E27FC236}">
                  <a16:creationId xmlns:a16="http://schemas.microsoft.com/office/drawing/2014/main" id="{8CF5B835-2404-1546-B157-5223789EE2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62" name="Rectangle 64">
              <a:extLst>
                <a:ext uri="{FF2B5EF4-FFF2-40B4-BE49-F238E27FC236}">
                  <a16:creationId xmlns:a16="http://schemas.microsoft.com/office/drawing/2014/main" id="{47EF6A35-8546-CD48-8330-45D6AC98C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63" name="Rectangle 65">
              <a:extLst>
                <a:ext uri="{FF2B5EF4-FFF2-40B4-BE49-F238E27FC236}">
                  <a16:creationId xmlns:a16="http://schemas.microsoft.com/office/drawing/2014/main" id="{895536EE-0FD4-B24D-8417-1A037FE7C8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64" name="Rectangle 66">
              <a:extLst>
                <a:ext uri="{FF2B5EF4-FFF2-40B4-BE49-F238E27FC236}">
                  <a16:creationId xmlns:a16="http://schemas.microsoft.com/office/drawing/2014/main" id="{521A87F4-D696-5E44-964A-29871E5256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65" name="Rectangle 67">
              <a:extLst>
                <a:ext uri="{FF2B5EF4-FFF2-40B4-BE49-F238E27FC236}">
                  <a16:creationId xmlns:a16="http://schemas.microsoft.com/office/drawing/2014/main" id="{7770F0F2-87F7-BE48-A9F5-D539564B68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66" name="Rectangle 68">
              <a:extLst>
                <a:ext uri="{FF2B5EF4-FFF2-40B4-BE49-F238E27FC236}">
                  <a16:creationId xmlns:a16="http://schemas.microsoft.com/office/drawing/2014/main" id="{21EEC164-DD61-B740-88DB-63D16850B0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67" name="Rectangle 69">
              <a:extLst>
                <a:ext uri="{FF2B5EF4-FFF2-40B4-BE49-F238E27FC236}">
                  <a16:creationId xmlns:a16="http://schemas.microsoft.com/office/drawing/2014/main" id="{CB6E89DD-2D78-5E40-8F03-E42F85286B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68" name="Rectangle 70">
              <a:extLst>
                <a:ext uri="{FF2B5EF4-FFF2-40B4-BE49-F238E27FC236}">
                  <a16:creationId xmlns:a16="http://schemas.microsoft.com/office/drawing/2014/main" id="{5C00159C-98B5-A64E-9220-911258A736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69" name="Rectangle 71">
              <a:extLst>
                <a:ext uri="{FF2B5EF4-FFF2-40B4-BE49-F238E27FC236}">
                  <a16:creationId xmlns:a16="http://schemas.microsoft.com/office/drawing/2014/main" id="{01035FCB-424D-6544-B7FC-B01CB675B8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70" name="Rectangle 72">
              <a:extLst>
                <a:ext uri="{FF2B5EF4-FFF2-40B4-BE49-F238E27FC236}">
                  <a16:creationId xmlns:a16="http://schemas.microsoft.com/office/drawing/2014/main" id="{9D3069E9-A07D-324E-AB26-CF7CE72267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71" name="Rectangle 73">
              <a:extLst>
                <a:ext uri="{FF2B5EF4-FFF2-40B4-BE49-F238E27FC236}">
                  <a16:creationId xmlns:a16="http://schemas.microsoft.com/office/drawing/2014/main" id="{DAF9BCEF-498B-6647-A77F-36A4FC215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803650"/>
              <a:ext cx="11112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72" name="Rectangle 74">
              <a:extLst>
                <a:ext uri="{FF2B5EF4-FFF2-40B4-BE49-F238E27FC236}">
                  <a16:creationId xmlns:a16="http://schemas.microsoft.com/office/drawing/2014/main" id="{3DF07A98-D406-D743-9444-DC5388F107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73" name="Rectangle 75">
              <a:extLst>
                <a:ext uri="{FF2B5EF4-FFF2-40B4-BE49-F238E27FC236}">
                  <a16:creationId xmlns:a16="http://schemas.microsoft.com/office/drawing/2014/main" id="{46BB6911-CBAE-9844-8E4D-3EF8FE5A3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74" name="Rectangle 76">
              <a:extLst>
                <a:ext uri="{FF2B5EF4-FFF2-40B4-BE49-F238E27FC236}">
                  <a16:creationId xmlns:a16="http://schemas.microsoft.com/office/drawing/2014/main" id="{8E0A2CE9-1992-E846-9085-2A7BE4591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75" name="Rectangle 77">
              <a:extLst>
                <a:ext uri="{FF2B5EF4-FFF2-40B4-BE49-F238E27FC236}">
                  <a16:creationId xmlns:a16="http://schemas.microsoft.com/office/drawing/2014/main" id="{D4F5866A-49C4-054C-A664-FD40F99FB5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76" name="Rectangle 78">
              <a:extLst>
                <a:ext uri="{FF2B5EF4-FFF2-40B4-BE49-F238E27FC236}">
                  <a16:creationId xmlns:a16="http://schemas.microsoft.com/office/drawing/2014/main" id="{C322BFAE-02D3-DF46-88D8-9FC434DB20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77" name="Rectangle 79">
              <a:extLst>
                <a:ext uri="{FF2B5EF4-FFF2-40B4-BE49-F238E27FC236}">
                  <a16:creationId xmlns:a16="http://schemas.microsoft.com/office/drawing/2014/main" id="{05ACADD4-9C18-2B42-8741-19A11FE5C1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78" name="Rectangle 80">
              <a:extLst>
                <a:ext uri="{FF2B5EF4-FFF2-40B4-BE49-F238E27FC236}">
                  <a16:creationId xmlns:a16="http://schemas.microsoft.com/office/drawing/2014/main" id="{CA4858C5-81C6-7C47-8F5C-46AFB60C7C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79" name="Rectangle 81">
              <a:extLst>
                <a:ext uri="{FF2B5EF4-FFF2-40B4-BE49-F238E27FC236}">
                  <a16:creationId xmlns:a16="http://schemas.microsoft.com/office/drawing/2014/main" id="{66FB4ADD-3F23-3B46-9077-2E321C4A09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80" name="Rectangle 82">
              <a:extLst>
                <a:ext uri="{FF2B5EF4-FFF2-40B4-BE49-F238E27FC236}">
                  <a16:creationId xmlns:a16="http://schemas.microsoft.com/office/drawing/2014/main" id="{C5D15E47-FD3C-3B48-B1BF-4487DC8CF5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81" name="Rectangle 83">
              <a:extLst>
                <a:ext uri="{FF2B5EF4-FFF2-40B4-BE49-F238E27FC236}">
                  <a16:creationId xmlns:a16="http://schemas.microsoft.com/office/drawing/2014/main" id="{802B002D-E1A0-6945-9A18-691001343F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82" name="Rectangle 84">
              <a:extLst>
                <a:ext uri="{FF2B5EF4-FFF2-40B4-BE49-F238E27FC236}">
                  <a16:creationId xmlns:a16="http://schemas.microsoft.com/office/drawing/2014/main" id="{93C78A24-9D15-7845-841C-B018E72362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83" name="Rectangle 85">
              <a:extLst>
                <a:ext uri="{FF2B5EF4-FFF2-40B4-BE49-F238E27FC236}">
                  <a16:creationId xmlns:a16="http://schemas.microsoft.com/office/drawing/2014/main" id="{725D6C38-6E4E-4540-9771-8B56B885E9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4140200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84" name="Rectangle 86">
              <a:extLst>
                <a:ext uri="{FF2B5EF4-FFF2-40B4-BE49-F238E27FC236}">
                  <a16:creationId xmlns:a16="http://schemas.microsoft.com/office/drawing/2014/main" id="{51EC497C-94E4-3349-93C4-040436C35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6" name="Rectangle 2">
            <a:extLst>
              <a:ext uri="{FF2B5EF4-FFF2-40B4-BE49-F238E27FC236}">
                <a16:creationId xmlns:a16="http://schemas.microsoft.com/office/drawing/2014/main" id="{049D2996-BE25-9D44-B270-D2446BA69B81}"/>
              </a:ext>
            </a:extLst>
          </p:cNvPr>
          <p:cNvSpPr txBox="1">
            <a:spLocks noChangeArrowheads="1"/>
          </p:cNvSpPr>
          <p:nvPr/>
        </p:nvSpPr>
        <p:spPr>
          <a:xfrm>
            <a:off x="1704976" y="100014"/>
            <a:ext cx="4695825" cy="81438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Deriving Y</a:t>
            </a:r>
            <a:r>
              <a:rPr lang="en-US" baseline="-25000" dirty="0">
                <a:ea typeface="+mj-ea"/>
                <a:cs typeface="+mj-cs"/>
              </a:rPr>
              <a:t>2</a:t>
            </a:r>
          </a:p>
        </p:txBody>
      </p:sp>
      <p:graphicFrame>
        <p:nvGraphicFramePr>
          <p:cNvPr id="88" name="Shape 730">
            <a:extLst>
              <a:ext uri="{FF2B5EF4-FFF2-40B4-BE49-F238E27FC236}">
                <a16:creationId xmlns:a16="http://schemas.microsoft.com/office/drawing/2014/main" id="{4A589297-D3E4-FC45-951C-24D030D4C07C}"/>
              </a:ext>
            </a:extLst>
          </p:cNvPr>
          <p:cNvGraphicFramePr>
            <a:graphicFrameLocks noGrp="1"/>
          </p:cNvGraphicFramePr>
          <p:nvPr/>
        </p:nvGraphicFramePr>
        <p:xfrm>
          <a:off x="7705726" y="76201"/>
          <a:ext cx="2124075" cy="6746875"/>
        </p:xfrm>
        <a:graphic>
          <a:graphicData uri="http://schemas.openxmlformats.org/drawingml/2006/table">
            <a:tbl>
              <a:tblPr/>
              <a:tblGrid>
                <a:gridCol w="3540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401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401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a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MS PGothic" charset="-128"/>
                        <a:sym typeface="Times New Roman" charset="0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b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MS PGothic" charset="-128"/>
                        <a:sym typeface="Times New Roman" charset="0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82051" name="Rectangle 88">
            <a:extLst>
              <a:ext uri="{FF2B5EF4-FFF2-40B4-BE49-F238E27FC236}">
                <a16:creationId xmlns:a16="http://schemas.microsoft.com/office/drawing/2014/main" id="{27420D9D-1C16-FC44-8905-5A84AF6A81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5650" y="2252663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2052" name="Rectangle 90">
            <a:extLst>
              <a:ext uri="{FF2B5EF4-FFF2-40B4-BE49-F238E27FC236}">
                <a16:creationId xmlns:a16="http://schemas.microsoft.com/office/drawing/2014/main" id="{0F2D7C2B-636A-8645-BE47-99C8BACA52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6675" y="2263775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2053" name="Rectangle 91">
            <a:extLst>
              <a:ext uri="{FF2B5EF4-FFF2-40B4-BE49-F238E27FC236}">
                <a16:creationId xmlns:a16="http://schemas.microsoft.com/office/drawing/2014/main" id="{2285594F-BA84-6C40-BE73-B04AB71005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8025" y="2260600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2054" name="Rectangle 92">
            <a:extLst>
              <a:ext uri="{FF2B5EF4-FFF2-40B4-BE49-F238E27FC236}">
                <a16:creationId xmlns:a16="http://schemas.microsoft.com/office/drawing/2014/main" id="{1D23E20A-C878-E746-9328-A64FE9C791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10164" y="2257425"/>
            <a:ext cx="293687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2055" name="Rectangle 93">
            <a:extLst>
              <a:ext uri="{FF2B5EF4-FFF2-40B4-BE49-F238E27FC236}">
                <a16:creationId xmlns:a16="http://schemas.microsoft.com/office/drawing/2014/main" id="{D2933A33-8B7B-5C4B-AFA3-D08DEDF3A1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98914" y="1766888"/>
            <a:ext cx="206375" cy="3349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82056" name="Group 221">
            <a:extLst>
              <a:ext uri="{FF2B5EF4-FFF2-40B4-BE49-F238E27FC236}">
                <a16:creationId xmlns:a16="http://schemas.microsoft.com/office/drawing/2014/main" id="{57BCD4DF-A736-584C-9847-16A0E5C47C75}"/>
              </a:ext>
            </a:extLst>
          </p:cNvPr>
          <p:cNvGrpSpPr>
            <a:grpSpLocks/>
          </p:cNvGrpSpPr>
          <p:nvPr/>
        </p:nvGrpSpPr>
        <p:grpSpPr bwMode="auto">
          <a:xfrm>
            <a:off x="4254500" y="3810001"/>
            <a:ext cx="2298700" cy="2232025"/>
            <a:chOff x="3189288" y="3813175"/>
            <a:chExt cx="2298700" cy="2232025"/>
          </a:xfrm>
        </p:grpSpPr>
        <p:sp>
          <p:nvSpPr>
            <p:cNvPr id="82060" name="Rectangle 91">
              <a:extLst>
                <a:ext uri="{FF2B5EF4-FFF2-40B4-BE49-F238E27FC236}">
                  <a16:creationId xmlns:a16="http://schemas.microsoft.com/office/drawing/2014/main" id="{158881F6-7644-8B4C-81FA-4E6CBAD0E2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13" y="4422775"/>
              <a:ext cx="820737" cy="820737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61" name="Line 92">
              <a:extLst>
                <a:ext uri="{FF2B5EF4-FFF2-40B4-BE49-F238E27FC236}">
                  <a16:creationId xmlns:a16="http://schemas.microsoft.com/office/drawing/2014/main" id="{9C9CE20E-81E1-094E-B8DA-AFB98D3464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46513" y="4822825"/>
              <a:ext cx="820737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62" name="Line 93">
              <a:extLst>
                <a:ext uri="{FF2B5EF4-FFF2-40B4-BE49-F238E27FC236}">
                  <a16:creationId xmlns:a16="http://schemas.microsoft.com/office/drawing/2014/main" id="{FA4FD153-1D7D-E247-8A3A-D9F797F06D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67200" y="4422775"/>
              <a:ext cx="1588" cy="82073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63" name="Line 94">
              <a:extLst>
                <a:ext uri="{FF2B5EF4-FFF2-40B4-BE49-F238E27FC236}">
                  <a16:creationId xmlns:a16="http://schemas.microsoft.com/office/drawing/2014/main" id="{B73867E5-1DE1-E44B-91B8-676965D812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463" y="4021137"/>
              <a:ext cx="400050" cy="40163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64" name="Rectangle 95">
              <a:extLst>
                <a:ext uri="{FF2B5EF4-FFF2-40B4-BE49-F238E27FC236}">
                  <a16:creationId xmlns:a16="http://schemas.microsoft.com/office/drawing/2014/main" id="{D26BE724-7806-684B-9728-0B4522D3B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7250" y="4422775"/>
              <a:ext cx="820738" cy="820737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65" name="Line 96">
              <a:extLst>
                <a:ext uri="{FF2B5EF4-FFF2-40B4-BE49-F238E27FC236}">
                  <a16:creationId xmlns:a16="http://schemas.microsoft.com/office/drawing/2014/main" id="{933001AC-2060-0C4E-8FB5-8C8092E37C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7250" y="4822825"/>
              <a:ext cx="820738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66" name="Line 97">
              <a:extLst>
                <a:ext uri="{FF2B5EF4-FFF2-40B4-BE49-F238E27FC236}">
                  <a16:creationId xmlns:a16="http://schemas.microsoft.com/office/drawing/2014/main" id="{DA350D8D-9C57-6A4B-AFE3-5B8A5C383A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68888" y="4422775"/>
              <a:ext cx="1587" cy="82073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67" name="Rectangle 99">
              <a:extLst>
                <a:ext uri="{FF2B5EF4-FFF2-40B4-BE49-F238E27FC236}">
                  <a16:creationId xmlns:a16="http://schemas.microsoft.com/office/drawing/2014/main" id="{8579E78B-4240-F940-977A-CE5A4BC1A0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3513" y="41989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68" name="Rectangle 100">
              <a:extLst>
                <a:ext uri="{FF2B5EF4-FFF2-40B4-BE49-F238E27FC236}">
                  <a16:creationId xmlns:a16="http://schemas.microsoft.com/office/drawing/2014/main" id="{820C72C6-25B7-C844-BCF8-480D6B09E1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325" y="41989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69" name="Rectangle 101">
              <a:extLst>
                <a:ext uri="{FF2B5EF4-FFF2-40B4-BE49-F238E27FC236}">
                  <a16:creationId xmlns:a16="http://schemas.microsoft.com/office/drawing/2014/main" id="{BE50B56C-22C1-564E-9AED-01730507B1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4198937"/>
              <a:ext cx="17293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70" name="Rectangle 102">
              <a:extLst>
                <a:ext uri="{FF2B5EF4-FFF2-40B4-BE49-F238E27FC236}">
                  <a16:creationId xmlns:a16="http://schemas.microsoft.com/office/drawing/2014/main" id="{1C01508D-CEA8-A84A-A1A9-F1F4DE0384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1125" y="41989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71" name="Rectangle 103">
              <a:extLst>
                <a:ext uri="{FF2B5EF4-FFF2-40B4-BE49-F238E27FC236}">
                  <a16:creationId xmlns:a16="http://schemas.microsoft.com/office/drawing/2014/main" id="{F076AE63-5386-8C4F-B8FD-ABC742F1E7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450" y="4537075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72" name="Rectangle 104">
              <a:extLst>
                <a:ext uri="{FF2B5EF4-FFF2-40B4-BE49-F238E27FC236}">
                  <a16:creationId xmlns:a16="http://schemas.microsoft.com/office/drawing/2014/main" id="{7397B894-A6F6-C74D-AF4C-2EC0598914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3150" y="498316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73" name="Rectangle 105">
              <a:extLst>
                <a:ext uri="{FF2B5EF4-FFF2-40B4-BE49-F238E27FC236}">
                  <a16:creationId xmlns:a16="http://schemas.microsoft.com/office/drawing/2014/main" id="{73B1B42C-C1A8-6A49-B0CE-35EAF59860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45450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74" name="Rectangle 106">
              <a:extLst>
                <a:ext uri="{FF2B5EF4-FFF2-40B4-BE49-F238E27FC236}">
                  <a16:creationId xmlns:a16="http://schemas.microsoft.com/office/drawing/2014/main" id="{061A3BA9-CD85-8C4D-BD76-3DF0265838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49498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75" name="Rectangle 107">
              <a:extLst>
                <a:ext uri="{FF2B5EF4-FFF2-40B4-BE49-F238E27FC236}">
                  <a16:creationId xmlns:a16="http://schemas.microsoft.com/office/drawing/2014/main" id="{A8C42124-F295-9343-9A82-68B7217FCF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49498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76" name="Rectangle 108">
              <a:extLst>
                <a:ext uri="{FF2B5EF4-FFF2-40B4-BE49-F238E27FC236}">
                  <a16:creationId xmlns:a16="http://schemas.microsoft.com/office/drawing/2014/main" id="{104F7555-B146-B14B-A6AD-F173BD906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45450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77" name="Rectangle 109">
              <a:extLst>
                <a:ext uri="{FF2B5EF4-FFF2-40B4-BE49-F238E27FC236}">
                  <a16:creationId xmlns:a16="http://schemas.microsoft.com/office/drawing/2014/main" id="{0E1947DF-26F1-AF4A-ABC6-E791800BD2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49498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78" name="Rectangle 110">
              <a:extLst>
                <a:ext uri="{FF2B5EF4-FFF2-40B4-BE49-F238E27FC236}">
                  <a16:creationId xmlns:a16="http://schemas.microsoft.com/office/drawing/2014/main" id="{C9C9E0AA-04F7-F849-B127-8937A80AA8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45450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79" name="Rectangle 111">
              <a:extLst>
                <a:ext uri="{FF2B5EF4-FFF2-40B4-BE49-F238E27FC236}">
                  <a16:creationId xmlns:a16="http://schemas.microsoft.com/office/drawing/2014/main" id="{22FDCA65-AE21-4346-838B-F3BD69E80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49498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80" name="Rectangle 112">
              <a:extLst>
                <a:ext uri="{FF2B5EF4-FFF2-40B4-BE49-F238E27FC236}">
                  <a16:creationId xmlns:a16="http://schemas.microsoft.com/office/drawing/2014/main" id="{79063181-4676-524D-82C6-C070110B59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13" y="5243512"/>
              <a:ext cx="820737" cy="801688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81" name="Line 113">
              <a:extLst>
                <a:ext uri="{FF2B5EF4-FFF2-40B4-BE49-F238E27FC236}">
                  <a16:creationId xmlns:a16="http://schemas.microsoft.com/office/drawing/2014/main" id="{F544880A-7D1D-FE45-A812-BCEDE9CCDB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46513" y="5643562"/>
              <a:ext cx="820737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82" name="Line 114">
              <a:extLst>
                <a:ext uri="{FF2B5EF4-FFF2-40B4-BE49-F238E27FC236}">
                  <a16:creationId xmlns:a16="http://schemas.microsoft.com/office/drawing/2014/main" id="{EE40DAFF-967F-1143-BA56-2B4254E586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67200" y="5243512"/>
              <a:ext cx="1588" cy="8016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83" name="Rectangle 115">
              <a:extLst>
                <a:ext uri="{FF2B5EF4-FFF2-40B4-BE49-F238E27FC236}">
                  <a16:creationId xmlns:a16="http://schemas.microsoft.com/office/drawing/2014/main" id="{EE7EE225-1B0C-A448-BCD8-BE57D5B97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7250" y="5243512"/>
              <a:ext cx="820738" cy="801688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84" name="Line 116">
              <a:extLst>
                <a:ext uri="{FF2B5EF4-FFF2-40B4-BE49-F238E27FC236}">
                  <a16:creationId xmlns:a16="http://schemas.microsoft.com/office/drawing/2014/main" id="{30097559-4B09-BF4E-B76F-C223906698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7250" y="5643562"/>
              <a:ext cx="82073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85" name="Line 117">
              <a:extLst>
                <a:ext uri="{FF2B5EF4-FFF2-40B4-BE49-F238E27FC236}">
                  <a16:creationId xmlns:a16="http://schemas.microsoft.com/office/drawing/2014/main" id="{0CB93EEB-73B3-664A-901E-E1E46BB504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68888" y="5243512"/>
              <a:ext cx="1587" cy="8016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86" name="Rectangle 118">
              <a:extLst>
                <a:ext uri="{FF2B5EF4-FFF2-40B4-BE49-F238E27FC236}">
                  <a16:creationId xmlns:a16="http://schemas.microsoft.com/office/drawing/2014/main" id="{7A7AE3E5-E80C-C149-891D-72E4E4D2CE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45450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87" name="Rectangle 119">
              <a:extLst>
                <a:ext uri="{FF2B5EF4-FFF2-40B4-BE49-F238E27FC236}">
                  <a16:creationId xmlns:a16="http://schemas.microsoft.com/office/drawing/2014/main" id="{4D9019DC-47D2-594C-9FFC-7C7ECBAC97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53562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88" name="Rectangle 120">
              <a:extLst>
                <a:ext uri="{FF2B5EF4-FFF2-40B4-BE49-F238E27FC236}">
                  <a16:creationId xmlns:a16="http://schemas.microsoft.com/office/drawing/2014/main" id="{C1B93DF8-0FBA-0041-AA90-E46AB59EFB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5761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89" name="Rectangle 121">
              <a:extLst>
                <a:ext uri="{FF2B5EF4-FFF2-40B4-BE49-F238E27FC236}">
                  <a16:creationId xmlns:a16="http://schemas.microsoft.com/office/drawing/2014/main" id="{5457008C-6465-7444-B82A-6CFEC92918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5761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90" name="Rectangle 122">
              <a:extLst>
                <a:ext uri="{FF2B5EF4-FFF2-40B4-BE49-F238E27FC236}">
                  <a16:creationId xmlns:a16="http://schemas.microsoft.com/office/drawing/2014/main" id="{B99ABB7D-C08E-A742-AC50-AF26090260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53562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91" name="Rectangle 123">
              <a:extLst>
                <a:ext uri="{FF2B5EF4-FFF2-40B4-BE49-F238E27FC236}">
                  <a16:creationId xmlns:a16="http://schemas.microsoft.com/office/drawing/2014/main" id="{8D2B92E8-2067-5846-B5A7-0BF96CFC78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5761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92" name="Rectangle 124">
              <a:extLst>
                <a:ext uri="{FF2B5EF4-FFF2-40B4-BE49-F238E27FC236}">
                  <a16:creationId xmlns:a16="http://schemas.microsoft.com/office/drawing/2014/main" id="{E3898CD7-D075-A945-A4B9-1720AAE33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53562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93" name="Rectangle 125">
              <a:extLst>
                <a:ext uri="{FF2B5EF4-FFF2-40B4-BE49-F238E27FC236}">
                  <a16:creationId xmlns:a16="http://schemas.microsoft.com/office/drawing/2014/main" id="{3640766A-7889-5849-AD60-89DE2F5030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5761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94" name="Rectangle 126">
              <a:extLst>
                <a:ext uri="{FF2B5EF4-FFF2-40B4-BE49-F238E27FC236}">
                  <a16:creationId xmlns:a16="http://schemas.microsoft.com/office/drawing/2014/main" id="{18870ADA-F89E-B343-8D5D-530968FD82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53562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95" name="Rectangle 127">
              <a:extLst>
                <a:ext uri="{FF2B5EF4-FFF2-40B4-BE49-F238E27FC236}">
                  <a16:creationId xmlns:a16="http://schemas.microsoft.com/office/drawing/2014/main" id="{E2426DFC-1D78-2141-AEDB-3BEF2E541D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0925" y="5356225"/>
              <a:ext cx="17293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96" name="Rectangle 128">
              <a:extLst>
                <a:ext uri="{FF2B5EF4-FFF2-40B4-BE49-F238E27FC236}">
                  <a16:creationId xmlns:a16="http://schemas.microsoft.com/office/drawing/2014/main" id="{1B0673CF-0694-664D-A8CD-9A0EA2D677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0925" y="57610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97" name="Rectangle 129">
              <a:extLst>
                <a:ext uri="{FF2B5EF4-FFF2-40B4-BE49-F238E27FC236}">
                  <a16:creationId xmlns:a16="http://schemas.microsoft.com/office/drawing/2014/main" id="{8A13CEDD-968B-4B49-B31A-223B57C0C9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7750" y="381317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98" name="Rectangle 130">
              <a:extLst>
                <a:ext uri="{FF2B5EF4-FFF2-40B4-BE49-F238E27FC236}">
                  <a16:creationId xmlns:a16="http://schemas.microsoft.com/office/drawing/2014/main" id="{E957EB4A-A5C3-9149-B026-1114004B6C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888" y="3900487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99" name="Rectangle 131">
              <a:extLst>
                <a:ext uri="{FF2B5EF4-FFF2-40B4-BE49-F238E27FC236}">
                  <a16:creationId xmlns:a16="http://schemas.microsoft.com/office/drawing/2014/main" id="{79267FB2-1FC4-494A-9464-108C83030F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2850" y="381317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00" name="Rectangle 132">
              <a:extLst>
                <a:ext uri="{FF2B5EF4-FFF2-40B4-BE49-F238E27FC236}">
                  <a16:creationId xmlns:a16="http://schemas.microsoft.com/office/drawing/2014/main" id="{B3C819D8-0590-AD47-8FBA-03529EEC9D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5400" y="3900487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01" name="Rectangle 133">
              <a:extLst>
                <a:ext uri="{FF2B5EF4-FFF2-40B4-BE49-F238E27FC236}">
                  <a16:creationId xmlns:a16="http://schemas.microsoft.com/office/drawing/2014/main" id="{86DADBE9-A7A6-CD40-A070-2780D633DA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9288" y="4059237"/>
              <a:ext cx="21480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a b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2057" name="Freeform 46">
            <a:extLst>
              <a:ext uri="{FF2B5EF4-FFF2-40B4-BE49-F238E27FC236}">
                <a16:creationId xmlns:a16="http://schemas.microsoft.com/office/drawing/2014/main" id="{92F98382-5864-D14C-8CF9-1D8017691383}"/>
              </a:ext>
            </a:extLst>
          </p:cNvPr>
          <p:cNvSpPr>
            <a:spLocks/>
          </p:cNvSpPr>
          <p:nvPr/>
        </p:nvSpPr>
        <p:spPr bwMode="auto">
          <a:xfrm>
            <a:off x="5797551" y="4919664"/>
            <a:ext cx="677863" cy="668337"/>
          </a:xfrm>
          <a:custGeom>
            <a:avLst/>
            <a:gdLst>
              <a:gd name="T0" fmla="*/ 2147483646 w 852"/>
              <a:gd name="T1" fmla="*/ 0 h 853"/>
              <a:gd name="T2" fmla="*/ 2147483646 w 852"/>
              <a:gd name="T3" fmla="*/ 0 h 853"/>
              <a:gd name="T4" fmla="*/ 2147483646 w 852"/>
              <a:gd name="T5" fmla="*/ 0 h 853"/>
              <a:gd name="T6" fmla="*/ 2147483646 w 852"/>
              <a:gd name="T7" fmla="*/ 0 h 853"/>
              <a:gd name="T8" fmla="*/ 2147483646 w 852"/>
              <a:gd name="T9" fmla="*/ 2147483646 h 853"/>
              <a:gd name="T10" fmla="*/ 2147483646 w 852"/>
              <a:gd name="T11" fmla="*/ 2147483646 h 853"/>
              <a:gd name="T12" fmla="*/ 2147483646 w 852"/>
              <a:gd name="T13" fmla="*/ 2147483646 h 853"/>
              <a:gd name="T14" fmla="*/ 2147483646 w 852"/>
              <a:gd name="T15" fmla="*/ 2147483646 h 853"/>
              <a:gd name="T16" fmla="*/ 2147483646 w 852"/>
              <a:gd name="T17" fmla="*/ 2147483646 h 853"/>
              <a:gd name="T18" fmla="*/ 2147483646 w 852"/>
              <a:gd name="T19" fmla="*/ 2147483646 h 853"/>
              <a:gd name="T20" fmla="*/ 0 w 852"/>
              <a:gd name="T21" fmla="*/ 2147483646 h 853"/>
              <a:gd name="T22" fmla="*/ 0 w 852"/>
              <a:gd name="T23" fmla="*/ 2147483646 h 853"/>
              <a:gd name="T24" fmla="*/ 0 w 852"/>
              <a:gd name="T25" fmla="*/ 2147483646 h 853"/>
              <a:gd name="T26" fmla="*/ 0 w 852"/>
              <a:gd name="T27" fmla="*/ 2147483646 h 853"/>
              <a:gd name="T28" fmla="*/ 0 w 852"/>
              <a:gd name="T29" fmla="*/ 2147483646 h 853"/>
              <a:gd name="T30" fmla="*/ 0 w 852"/>
              <a:gd name="T31" fmla="*/ 2147483646 h 853"/>
              <a:gd name="T32" fmla="*/ 0 w 852"/>
              <a:gd name="T33" fmla="*/ 2147483646 h 853"/>
              <a:gd name="T34" fmla="*/ 0 w 852"/>
              <a:gd name="T35" fmla="*/ 2147483646 h 853"/>
              <a:gd name="T36" fmla="*/ 2147483646 w 852"/>
              <a:gd name="T37" fmla="*/ 2147483646 h 853"/>
              <a:gd name="T38" fmla="*/ 2147483646 w 852"/>
              <a:gd name="T39" fmla="*/ 2147483646 h 853"/>
              <a:gd name="T40" fmla="*/ 2147483646 w 852"/>
              <a:gd name="T41" fmla="*/ 2147483646 h 853"/>
              <a:gd name="T42" fmla="*/ 2147483646 w 852"/>
              <a:gd name="T43" fmla="*/ 2147483646 h 853"/>
              <a:gd name="T44" fmla="*/ 2147483646 w 852"/>
              <a:gd name="T45" fmla="*/ 2147483646 h 853"/>
              <a:gd name="T46" fmla="*/ 2147483646 w 852"/>
              <a:gd name="T47" fmla="*/ 2147483646 h 853"/>
              <a:gd name="T48" fmla="*/ 2147483646 w 852"/>
              <a:gd name="T49" fmla="*/ 2147483646 h 853"/>
              <a:gd name="T50" fmla="*/ 2147483646 w 852"/>
              <a:gd name="T51" fmla="*/ 2147483646 h 853"/>
              <a:gd name="T52" fmla="*/ 2147483646 w 852"/>
              <a:gd name="T53" fmla="*/ 2147483646 h 853"/>
              <a:gd name="T54" fmla="*/ 2147483646 w 852"/>
              <a:gd name="T55" fmla="*/ 2147483646 h 853"/>
              <a:gd name="T56" fmla="*/ 2147483646 w 852"/>
              <a:gd name="T57" fmla="*/ 2147483646 h 853"/>
              <a:gd name="T58" fmla="*/ 2147483646 w 852"/>
              <a:gd name="T59" fmla="*/ 2147483646 h 853"/>
              <a:gd name="T60" fmla="*/ 2147483646 w 852"/>
              <a:gd name="T61" fmla="*/ 2147483646 h 853"/>
              <a:gd name="T62" fmla="*/ 2147483646 w 852"/>
              <a:gd name="T63" fmla="*/ 2147483646 h 853"/>
              <a:gd name="T64" fmla="*/ 2147483646 w 852"/>
              <a:gd name="T65" fmla="*/ 2147483646 h 853"/>
              <a:gd name="T66" fmla="*/ 2147483646 w 852"/>
              <a:gd name="T67" fmla="*/ 2147483646 h 853"/>
              <a:gd name="T68" fmla="*/ 2147483646 w 852"/>
              <a:gd name="T69" fmla="*/ 2147483646 h 853"/>
              <a:gd name="T70" fmla="*/ 2147483646 w 852"/>
              <a:gd name="T71" fmla="*/ 2147483646 h 853"/>
              <a:gd name="T72" fmla="*/ 2147483646 w 852"/>
              <a:gd name="T73" fmla="*/ 2147483646 h 853"/>
              <a:gd name="T74" fmla="*/ 2147483646 w 852"/>
              <a:gd name="T75" fmla="*/ 2147483646 h 853"/>
              <a:gd name="T76" fmla="*/ 2147483646 w 852"/>
              <a:gd name="T77" fmla="*/ 2147483646 h 853"/>
              <a:gd name="T78" fmla="*/ 2147483646 w 852"/>
              <a:gd name="T79" fmla="*/ 2147483646 h 853"/>
              <a:gd name="T80" fmla="*/ 2147483646 w 852"/>
              <a:gd name="T81" fmla="*/ 2147483646 h 853"/>
              <a:gd name="T82" fmla="*/ 2147483646 w 852"/>
              <a:gd name="T83" fmla="*/ 2147483646 h 853"/>
              <a:gd name="T84" fmla="*/ 2147483646 w 852"/>
              <a:gd name="T85" fmla="*/ 2147483646 h 853"/>
              <a:gd name="T86" fmla="*/ 2147483646 w 852"/>
              <a:gd name="T87" fmla="*/ 2147483646 h 853"/>
              <a:gd name="T88" fmla="*/ 2147483646 w 852"/>
              <a:gd name="T89" fmla="*/ 2147483646 h 853"/>
              <a:gd name="T90" fmla="*/ 2147483646 w 852"/>
              <a:gd name="T91" fmla="*/ 2147483646 h 853"/>
              <a:gd name="T92" fmla="*/ 2147483646 w 852"/>
              <a:gd name="T93" fmla="*/ 2147483646 h 853"/>
              <a:gd name="T94" fmla="*/ 2147483646 w 852"/>
              <a:gd name="T95" fmla="*/ 2147483646 h 853"/>
              <a:gd name="T96" fmla="*/ 2147483646 w 852"/>
              <a:gd name="T97" fmla="*/ 2147483646 h 853"/>
              <a:gd name="T98" fmla="*/ 2147483646 w 852"/>
              <a:gd name="T99" fmla="*/ 2147483646 h 853"/>
              <a:gd name="T100" fmla="*/ 2147483646 w 852"/>
              <a:gd name="T101" fmla="*/ 2147483646 h 853"/>
              <a:gd name="T102" fmla="*/ 2147483646 w 852"/>
              <a:gd name="T103" fmla="*/ 2147483646 h 853"/>
              <a:gd name="T104" fmla="*/ 2147483646 w 852"/>
              <a:gd name="T105" fmla="*/ 2147483646 h 853"/>
              <a:gd name="T106" fmla="*/ 2147483646 w 852"/>
              <a:gd name="T107" fmla="*/ 2147483646 h 853"/>
              <a:gd name="T108" fmla="*/ 2147483646 w 852"/>
              <a:gd name="T109" fmla="*/ 0 h 853"/>
              <a:gd name="T110" fmla="*/ 2147483646 w 852"/>
              <a:gd name="T111" fmla="*/ 0 h 853"/>
              <a:gd name="T112" fmla="*/ 2147483646 w 852"/>
              <a:gd name="T113" fmla="*/ 0 h 853"/>
              <a:gd name="T114" fmla="*/ 2147483646 w 852"/>
              <a:gd name="T115" fmla="*/ 0 h 853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852"/>
              <a:gd name="T175" fmla="*/ 0 h 853"/>
              <a:gd name="T176" fmla="*/ 852 w 852"/>
              <a:gd name="T177" fmla="*/ 853 h 853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852" h="853">
                <a:moveTo>
                  <a:pt x="426" y="0"/>
                </a:moveTo>
                <a:lnTo>
                  <a:pt x="398" y="0"/>
                </a:lnTo>
                <a:lnTo>
                  <a:pt x="372" y="0"/>
                </a:lnTo>
                <a:lnTo>
                  <a:pt x="347" y="0"/>
                </a:lnTo>
                <a:lnTo>
                  <a:pt x="324" y="0"/>
                </a:lnTo>
                <a:lnTo>
                  <a:pt x="303" y="0"/>
                </a:lnTo>
                <a:lnTo>
                  <a:pt x="282" y="0"/>
                </a:lnTo>
                <a:lnTo>
                  <a:pt x="264" y="0"/>
                </a:lnTo>
                <a:lnTo>
                  <a:pt x="246" y="0"/>
                </a:lnTo>
                <a:lnTo>
                  <a:pt x="231" y="0"/>
                </a:lnTo>
                <a:lnTo>
                  <a:pt x="216" y="0"/>
                </a:lnTo>
                <a:lnTo>
                  <a:pt x="203" y="0"/>
                </a:lnTo>
                <a:lnTo>
                  <a:pt x="190" y="0"/>
                </a:lnTo>
                <a:lnTo>
                  <a:pt x="179" y="0"/>
                </a:lnTo>
                <a:lnTo>
                  <a:pt x="168" y="0"/>
                </a:lnTo>
                <a:lnTo>
                  <a:pt x="160" y="0"/>
                </a:lnTo>
                <a:lnTo>
                  <a:pt x="150" y="0"/>
                </a:lnTo>
                <a:lnTo>
                  <a:pt x="143" y="0"/>
                </a:lnTo>
                <a:lnTo>
                  <a:pt x="136" y="0"/>
                </a:lnTo>
                <a:lnTo>
                  <a:pt x="130" y="0"/>
                </a:lnTo>
                <a:lnTo>
                  <a:pt x="124" y="0"/>
                </a:lnTo>
                <a:lnTo>
                  <a:pt x="119" y="0"/>
                </a:lnTo>
                <a:lnTo>
                  <a:pt x="114" y="0"/>
                </a:lnTo>
                <a:lnTo>
                  <a:pt x="109" y="0"/>
                </a:lnTo>
                <a:lnTo>
                  <a:pt x="106" y="0"/>
                </a:lnTo>
                <a:lnTo>
                  <a:pt x="102" y="0"/>
                </a:lnTo>
                <a:lnTo>
                  <a:pt x="98" y="0"/>
                </a:lnTo>
                <a:lnTo>
                  <a:pt x="95" y="0"/>
                </a:lnTo>
                <a:lnTo>
                  <a:pt x="91" y="0"/>
                </a:lnTo>
                <a:lnTo>
                  <a:pt x="89" y="0"/>
                </a:lnTo>
                <a:lnTo>
                  <a:pt x="85" y="0"/>
                </a:lnTo>
                <a:lnTo>
                  <a:pt x="81" y="0"/>
                </a:lnTo>
                <a:lnTo>
                  <a:pt x="78" y="0"/>
                </a:lnTo>
                <a:lnTo>
                  <a:pt x="74" y="0"/>
                </a:lnTo>
                <a:lnTo>
                  <a:pt x="71" y="0"/>
                </a:lnTo>
                <a:lnTo>
                  <a:pt x="68" y="0"/>
                </a:lnTo>
                <a:lnTo>
                  <a:pt x="65" y="0"/>
                </a:lnTo>
                <a:lnTo>
                  <a:pt x="62" y="0"/>
                </a:lnTo>
                <a:lnTo>
                  <a:pt x="60" y="0"/>
                </a:lnTo>
                <a:lnTo>
                  <a:pt x="57" y="2"/>
                </a:lnTo>
                <a:lnTo>
                  <a:pt x="55" y="2"/>
                </a:lnTo>
                <a:lnTo>
                  <a:pt x="53" y="2"/>
                </a:lnTo>
                <a:lnTo>
                  <a:pt x="51" y="2"/>
                </a:lnTo>
                <a:lnTo>
                  <a:pt x="49" y="3"/>
                </a:lnTo>
                <a:lnTo>
                  <a:pt x="48" y="3"/>
                </a:lnTo>
                <a:lnTo>
                  <a:pt x="45" y="4"/>
                </a:lnTo>
                <a:lnTo>
                  <a:pt x="44" y="4"/>
                </a:lnTo>
                <a:lnTo>
                  <a:pt x="43" y="5"/>
                </a:lnTo>
                <a:lnTo>
                  <a:pt x="42" y="6"/>
                </a:lnTo>
                <a:lnTo>
                  <a:pt x="41" y="8"/>
                </a:lnTo>
                <a:lnTo>
                  <a:pt x="39" y="9"/>
                </a:lnTo>
                <a:lnTo>
                  <a:pt x="38" y="10"/>
                </a:lnTo>
                <a:lnTo>
                  <a:pt x="36" y="11"/>
                </a:lnTo>
                <a:lnTo>
                  <a:pt x="35" y="12"/>
                </a:lnTo>
                <a:lnTo>
                  <a:pt x="33" y="15"/>
                </a:lnTo>
                <a:lnTo>
                  <a:pt x="32" y="16"/>
                </a:lnTo>
                <a:lnTo>
                  <a:pt x="31" y="18"/>
                </a:lnTo>
                <a:lnTo>
                  <a:pt x="30" y="21"/>
                </a:lnTo>
                <a:lnTo>
                  <a:pt x="29" y="23"/>
                </a:lnTo>
                <a:lnTo>
                  <a:pt x="27" y="27"/>
                </a:lnTo>
                <a:lnTo>
                  <a:pt x="26" y="29"/>
                </a:lnTo>
                <a:lnTo>
                  <a:pt x="25" y="33"/>
                </a:lnTo>
                <a:lnTo>
                  <a:pt x="24" y="36"/>
                </a:lnTo>
                <a:lnTo>
                  <a:pt x="21" y="40"/>
                </a:lnTo>
                <a:lnTo>
                  <a:pt x="20" y="44"/>
                </a:lnTo>
                <a:lnTo>
                  <a:pt x="18" y="47"/>
                </a:lnTo>
                <a:lnTo>
                  <a:pt x="17" y="51"/>
                </a:lnTo>
                <a:lnTo>
                  <a:pt x="15" y="54"/>
                </a:lnTo>
                <a:lnTo>
                  <a:pt x="13" y="58"/>
                </a:lnTo>
                <a:lnTo>
                  <a:pt x="12" y="60"/>
                </a:lnTo>
                <a:lnTo>
                  <a:pt x="11" y="64"/>
                </a:lnTo>
                <a:lnTo>
                  <a:pt x="9" y="67"/>
                </a:lnTo>
                <a:lnTo>
                  <a:pt x="8" y="69"/>
                </a:lnTo>
                <a:lnTo>
                  <a:pt x="8" y="73"/>
                </a:lnTo>
                <a:lnTo>
                  <a:pt x="7" y="75"/>
                </a:lnTo>
                <a:lnTo>
                  <a:pt x="6" y="77"/>
                </a:lnTo>
                <a:lnTo>
                  <a:pt x="5" y="80"/>
                </a:lnTo>
                <a:lnTo>
                  <a:pt x="5" y="83"/>
                </a:lnTo>
                <a:lnTo>
                  <a:pt x="3" y="86"/>
                </a:lnTo>
                <a:lnTo>
                  <a:pt x="3" y="88"/>
                </a:lnTo>
                <a:lnTo>
                  <a:pt x="3" y="92"/>
                </a:lnTo>
                <a:lnTo>
                  <a:pt x="2" y="94"/>
                </a:lnTo>
                <a:lnTo>
                  <a:pt x="2" y="98"/>
                </a:lnTo>
                <a:lnTo>
                  <a:pt x="2" y="101"/>
                </a:lnTo>
                <a:lnTo>
                  <a:pt x="1" y="105"/>
                </a:lnTo>
                <a:lnTo>
                  <a:pt x="1" y="109"/>
                </a:lnTo>
                <a:lnTo>
                  <a:pt x="1" y="112"/>
                </a:lnTo>
                <a:lnTo>
                  <a:pt x="1" y="117"/>
                </a:lnTo>
                <a:lnTo>
                  <a:pt x="1" y="122"/>
                </a:lnTo>
                <a:lnTo>
                  <a:pt x="1" y="127"/>
                </a:lnTo>
                <a:lnTo>
                  <a:pt x="1" y="131"/>
                </a:lnTo>
                <a:lnTo>
                  <a:pt x="1" y="137"/>
                </a:lnTo>
                <a:lnTo>
                  <a:pt x="1" y="143"/>
                </a:lnTo>
                <a:lnTo>
                  <a:pt x="1" y="149"/>
                </a:lnTo>
                <a:lnTo>
                  <a:pt x="0" y="157"/>
                </a:lnTo>
                <a:lnTo>
                  <a:pt x="0" y="164"/>
                </a:lnTo>
                <a:lnTo>
                  <a:pt x="0" y="171"/>
                </a:lnTo>
                <a:lnTo>
                  <a:pt x="0" y="178"/>
                </a:lnTo>
                <a:lnTo>
                  <a:pt x="0" y="187"/>
                </a:lnTo>
                <a:lnTo>
                  <a:pt x="0" y="193"/>
                </a:lnTo>
                <a:lnTo>
                  <a:pt x="0" y="200"/>
                </a:lnTo>
                <a:lnTo>
                  <a:pt x="0" y="206"/>
                </a:lnTo>
                <a:lnTo>
                  <a:pt x="0" y="212"/>
                </a:lnTo>
                <a:lnTo>
                  <a:pt x="0" y="218"/>
                </a:lnTo>
                <a:lnTo>
                  <a:pt x="0" y="223"/>
                </a:lnTo>
                <a:lnTo>
                  <a:pt x="0" y="229"/>
                </a:lnTo>
                <a:lnTo>
                  <a:pt x="0" y="234"/>
                </a:lnTo>
                <a:lnTo>
                  <a:pt x="0" y="240"/>
                </a:lnTo>
                <a:lnTo>
                  <a:pt x="0" y="244"/>
                </a:lnTo>
                <a:lnTo>
                  <a:pt x="0" y="250"/>
                </a:lnTo>
                <a:lnTo>
                  <a:pt x="0" y="255"/>
                </a:lnTo>
                <a:lnTo>
                  <a:pt x="0" y="261"/>
                </a:lnTo>
                <a:lnTo>
                  <a:pt x="0" y="267"/>
                </a:lnTo>
                <a:lnTo>
                  <a:pt x="0" y="273"/>
                </a:lnTo>
                <a:lnTo>
                  <a:pt x="0" y="279"/>
                </a:lnTo>
                <a:lnTo>
                  <a:pt x="0" y="287"/>
                </a:lnTo>
                <a:lnTo>
                  <a:pt x="0" y="294"/>
                </a:lnTo>
                <a:lnTo>
                  <a:pt x="0" y="301"/>
                </a:lnTo>
                <a:lnTo>
                  <a:pt x="0" y="309"/>
                </a:lnTo>
                <a:lnTo>
                  <a:pt x="0" y="318"/>
                </a:lnTo>
                <a:lnTo>
                  <a:pt x="0" y="327"/>
                </a:lnTo>
                <a:lnTo>
                  <a:pt x="0" y="337"/>
                </a:lnTo>
                <a:lnTo>
                  <a:pt x="0" y="347"/>
                </a:lnTo>
                <a:lnTo>
                  <a:pt x="0" y="359"/>
                </a:lnTo>
                <a:lnTo>
                  <a:pt x="0" y="371"/>
                </a:lnTo>
                <a:lnTo>
                  <a:pt x="0" y="383"/>
                </a:lnTo>
                <a:lnTo>
                  <a:pt x="0" y="397"/>
                </a:lnTo>
                <a:lnTo>
                  <a:pt x="0" y="412"/>
                </a:lnTo>
                <a:lnTo>
                  <a:pt x="0" y="427"/>
                </a:lnTo>
                <a:lnTo>
                  <a:pt x="0" y="443"/>
                </a:lnTo>
                <a:lnTo>
                  <a:pt x="0" y="457"/>
                </a:lnTo>
                <a:lnTo>
                  <a:pt x="0" y="470"/>
                </a:lnTo>
                <a:lnTo>
                  <a:pt x="0" y="484"/>
                </a:lnTo>
                <a:lnTo>
                  <a:pt x="0" y="496"/>
                </a:lnTo>
                <a:lnTo>
                  <a:pt x="0" y="507"/>
                </a:lnTo>
                <a:lnTo>
                  <a:pt x="0" y="517"/>
                </a:lnTo>
                <a:lnTo>
                  <a:pt x="0" y="527"/>
                </a:lnTo>
                <a:lnTo>
                  <a:pt x="0" y="535"/>
                </a:lnTo>
                <a:lnTo>
                  <a:pt x="0" y="545"/>
                </a:lnTo>
                <a:lnTo>
                  <a:pt x="0" y="552"/>
                </a:lnTo>
                <a:lnTo>
                  <a:pt x="0" y="561"/>
                </a:lnTo>
                <a:lnTo>
                  <a:pt x="0" y="568"/>
                </a:lnTo>
                <a:lnTo>
                  <a:pt x="0" y="574"/>
                </a:lnTo>
                <a:lnTo>
                  <a:pt x="0" y="580"/>
                </a:lnTo>
                <a:lnTo>
                  <a:pt x="0" y="587"/>
                </a:lnTo>
                <a:lnTo>
                  <a:pt x="0" y="592"/>
                </a:lnTo>
                <a:lnTo>
                  <a:pt x="0" y="598"/>
                </a:lnTo>
                <a:lnTo>
                  <a:pt x="0" y="604"/>
                </a:lnTo>
                <a:lnTo>
                  <a:pt x="0" y="609"/>
                </a:lnTo>
                <a:lnTo>
                  <a:pt x="0" y="615"/>
                </a:lnTo>
                <a:lnTo>
                  <a:pt x="0" y="620"/>
                </a:lnTo>
                <a:lnTo>
                  <a:pt x="0" y="626"/>
                </a:lnTo>
                <a:lnTo>
                  <a:pt x="0" y="630"/>
                </a:lnTo>
                <a:lnTo>
                  <a:pt x="0" y="636"/>
                </a:lnTo>
                <a:lnTo>
                  <a:pt x="0" y="641"/>
                </a:lnTo>
                <a:lnTo>
                  <a:pt x="0" y="647"/>
                </a:lnTo>
                <a:lnTo>
                  <a:pt x="0" y="654"/>
                </a:lnTo>
                <a:lnTo>
                  <a:pt x="0" y="660"/>
                </a:lnTo>
                <a:lnTo>
                  <a:pt x="0" y="668"/>
                </a:lnTo>
                <a:lnTo>
                  <a:pt x="0" y="675"/>
                </a:lnTo>
                <a:lnTo>
                  <a:pt x="0" y="682"/>
                </a:lnTo>
                <a:lnTo>
                  <a:pt x="0" y="690"/>
                </a:lnTo>
                <a:lnTo>
                  <a:pt x="0" y="698"/>
                </a:lnTo>
                <a:lnTo>
                  <a:pt x="1" y="704"/>
                </a:lnTo>
                <a:lnTo>
                  <a:pt x="1" y="711"/>
                </a:lnTo>
                <a:lnTo>
                  <a:pt x="1" y="717"/>
                </a:lnTo>
                <a:lnTo>
                  <a:pt x="1" y="722"/>
                </a:lnTo>
                <a:lnTo>
                  <a:pt x="1" y="728"/>
                </a:lnTo>
                <a:lnTo>
                  <a:pt x="1" y="733"/>
                </a:lnTo>
                <a:lnTo>
                  <a:pt x="1" y="737"/>
                </a:lnTo>
                <a:lnTo>
                  <a:pt x="1" y="741"/>
                </a:lnTo>
                <a:lnTo>
                  <a:pt x="1" y="745"/>
                </a:lnTo>
                <a:lnTo>
                  <a:pt x="1" y="749"/>
                </a:lnTo>
                <a:lnTo>
                  <a:pt x="2" y="753"/>
                </a:lnTo>
                <a:lnTo>
                  <a:pt x="2" y="755"/>
                </a:lnTo>
                <a:lnTo>
                  <a:pt x="2" y="759"/>
                </a:lnTo>
                <a:lnTo>
                  <a:pt x="3" y="763"/>
                </a:lnTo>
                <a:lnTo>
                  <a:pt x="3" y="765"/>
                </a:lnTo>
                <a:lnTo>
                  <a:pt x="3" y="767"/>
                </a:lnTo>
                <a:lnTo>
                  <a:pt x="5" y="771"/>
                </a:lnTo>
                <a:lnTo>
                  <a:pt x="5" y="773"/>
                </a:lnTo>
                <a:lnTo>
                  <a:pt x="6" y="776"/>
                </a:lnTo>
                <a:lnTo>
                  <a:pt x="7" y="778"/>
                </a:lnTo>
                <a:lnTo>
                  <a:pt x="8" y="782"/>
                </a:lnTo>
                <a:lnTo>
                  <a:pt x="8" y="784"/>
                </a:lnTo>
                <a:lnTo>
                  <a:pt x="9" y="787"/>
                </a:lnTo>
                <a:lnTo>
                  <a:pt x="11" y="790"/>
                </a:lnTo>
                <a:lnTo>
                  <a:pt x="12" y="793"/>
                </a:lnTo>
                <a:lnTo>
                  <a:pt x="13" y="796"/>
                </a:lnTo>
                <a:lnTo>
                  <a:pt x="15" y="799"/>
                </a:lnTo>
                <a:lnTo>
                  <a:pt x="17" y="802"/>
                </a:lnTo>
                <a:lnTo>
                  <a:pt x="18" y="806"/>
                </a:lnTo>
                <a:lnTo>
                  <a:pt x="20" y="811"/>
                </a:lnTo>
                <a:lnTo>
                  <a:pt x="21" y="814"/>
                </a:lnTo>
                <a:lnTo>
                  <a:pt x="24" y="818"/>
                </a:lnTo>
                <a:lnTo>
                  <a:pt x="25" y="821"/>
                </a:lnTo>
                <a:lnTo>
                  <a:pt x="26" y="824"/>
                </a:lnTo>
                <a:lnTo>
                  <a:pt x="27" y="827"/>
                </a:lnTo>
                <a:lnTo>
                  <a:pt x="29" y="830"/>
                </a:lnTo>
                <a:lnTo>
                  <a:pt x="30" y="832"/>
                </a:lnTo>
                <a:lnTo>
                  <a:pt x="31" y="835"/>
                </a:lnTo>
                <a:lnTo>
                  <a:pt x="32" y="837"/>
                </a:lnTo>
                <a:lnTo>
                  <a:pt x="33" y="840"/>
                </a:lnTo>
                <a:lnTo>
                  <a:pt x="35" y="841"/>
                </a:lnTo>
                <a:lnTo>
                  <a:pt x="36" y="842"/>
                </a:lnTo>
                <a:lnTo>
                  <a:pt x="38" y="844"/>
                </a:lnTo>
                <a:lnTo>
                  <a:pt x="39" y="846"/>
                </a:lnTo>
                <a:lnTo>
                  <a:pt x="41" y="847"/>
                </a:lnTo>
                <a:lnTo>
                  <a:pt x="42" y="848"/>
                </a:lnTo>
                <a:lnTo>
                  <a:pt x="43" y="848"/>
                </a:lnTo>
                <a:lnTo>
                  <a:pt x="44" y="849"/>
                </a:lnTo>
                <a:lnTo>
                  <a:pt x="45" y="850"/>
                </a:lnTo>
                <a:lnTo>
                  <a:pt x="48" y="850"/>
                </a:lnTo>
                <a:lnTo>
                  <a:pt x="49" y="852"/>
                </a:lnTo>
                <a:lnTo>
                  <a:pt x="51" y="852"/>
                </a:lnTo>
                <a:lnTo>
                  <a:pt x="53" y="852"/>
                </a:lnTo>
                <a:lnTo>
                  <a:pt x="55" y="852"/>
                </a:lnTo>
                <a:lnTo>
                  <a:pt x="57" y="853"/>
                </a:lnTo>
                <a:lnTo>
                  <a:pt x="60" y="853"/>
                </a:lnTo>
                <a:lnTo>
                  <a:pt x="62" y="853"/>
                </a:lnTo>
                <a:lnTo>
                  <a:pt x="65" y="853"/>
                </a:lnTo>
                <a:lnTo>
                  <a:pt x="68" y="853"/>
                </a:lnTo>
                <a:lnTo>
                  <a:pt x="71" y="853"/>
                </a:lnTo>
                <a:lnTo>
                  <a:pt x="74" y="853"/>
                </a:lnTo>
                <a:lnTo>
                  <a:pt x="78" y="853"/>
                </a:lnTo>
                <a:lnTo>
                  <a:pt x="81" y="853"/>
                </a:lnTo>
                <a:lnTo>
                  <a:pt x="85" y="853"/>
                </a:lnTo>
                <a:lnTo>
                  <a:pt x="89" y="853"/>
                </a:lnTo>
                <a:lnTo>
                  <a:pt x="91" y="853"/>
                </a:lnTo>
                <a:lnTo>
                  <a:pt x="95" y="853"/>
                </a:lnTo>
                <a:lnTo>
                  <a:pt x="98" y="853"/>
                </a:lnTo>
                <a:lnTo>
                  <a:pt x="102" y="853"/>
                </a:lnTo>
                <a:lnTo>
                  <a:pt x="106" y="853"/>
                </a:lnTo>
                <a:lnTo>
                  <a:pt x="109" y="853"/>
                </a:lnTo>
                <a:lnTo>
                  <a:pt x="114" y="853"/>
                </a:lnTo>
                <a:lnTo>
                  <a:pt x="119" y="853"/>
                </a:lnTo>
                <a:lnTo>
                  <a:pt x="124" y="853"/>
                </a:lnTo>
                <a:lnTo>
                  <a:pt x="130" y="853"/>
                </a:lnTo>
                <a:lnTo>
                  <a:pt x="136" y="853"/>
                </a:lnTo>
                <a:lnTo>
                  <a:pt x="143" y="853"/>
                </a:lnTo>
                <a:lnTo>
                  <a:pt x="150" y="853"/>
                </a:lnTo>
                <a:lnTo>
                  <a:pt x="160" y="853"/>
                </a:lnTo>
                <a:lnTo>
                  <a:pt x="168" y="853"/>
                </a:lnTo>
                <a:lnTo>
                  <a:pt x="179" y="853"/>
                </a:lnTo>
                <a:lnTo>
                  <a:pt x="190" y="853"/>
                </a:lnTo>
                <a:lnTo>
                  <a:pt x="203" y="853"/>
                </a:lnTo>
                <a:lnTo>
                  <a:pt x="216" y="853"/>
                </a:lnTo>
                <a:lnTo>
                  <a:pt x="231" y="853"/>
                </a:lnTo>
                <a:lnTo>
                  <a:pt x="246" y="853"/>
                </a:lnTo>
                <a:lnTo>
                  <a:pt x="264" y="853"/>
                </a:lnTo>
                <a:lnTo>
                  <a:pt x="282" y="853"/>
                </a:lnTo>
                <a:lnTo>
                  <a:pt x="303" y="853"/>
                </a:lnTo>
                <a:lnTo>
                  <a:pt x="324" y="853"/>
                </a:lnTo>
                <a:lnTo>
                  <a:pt x="347" y="853"/>
                </a:lnTo>
                <a:lnTo>
                  <a:pt x="372" y="853"/>
                </a:lnTo>
                <a:lnTo>
                  <a:pt x="398" y="853"/>
                </a:lnTo>
                <a:lnTo>
                  <a:pt x="426" y="853"/>
                </a:lnTo>
                <a:lnTo>
                  <a:pt x="454" y="853"/>
                </a:lnTo>
                <a:lnTo>
                  <a:pt x="481" y="853"/>
                </a:lnTo>
                <a:lnTo>
                  <a:pt x="506" y="853"/>
                </a:lnTo>
                <a:lnTo>
                  <a:pt x="529" y="853"/>
                </a:lnTo>
                <a:lnTo>
                  <a:pt x="550" y="853"/>
                </a:lnTo>
                <a:lnTo>
                  <a:pt x="571" y="853"/>
                </a:lnTo>
                <a:lnTo>
                  <a:pt x="589" y="853"/>
                </a:lnTo>
                <a:lnTo>
                  <a:pt x="606" y="853"/>
                </a:lnTo>
                <a:lnTo>
                  <a:pt x="622" y="853"/>
                </a:lnTo>
                <a:lnTo>
                  <a:pt x="637" y="853"/>
                </a:lnTo>
                <a:lnTo>
                  <a:pt x="650" y="853"/>
                </a:lnTo>
                <a:lnTo>
                  <a:pt x="662" y="853"/>
                </a:lnTo>
                <a:lnTo>
                  <a:pt x="674" y="853"/>
                </a:lnTo>
                <a:lnTo>
                  <a:pt x="684" y="853"/>
                </a:lnTo>
                <a:lnTo>
                  <a:pt x="693" y="853"/>
                </a:lnTo>
                <a:lnTo>
                  <a:pt x="702" y="853"/>
                </a:lnTo>
                <a:lnTo>
                  <a:pt x="710" y="853"/>
                </a:lnTo>
                <a:lnTo>
                  <a:pt x="717" y="853"/>
                </a:lnTo>
                <a:lnTo>
                  <a:pt x="723" y="853"/>
                </a:lnTo>
                <a:lnTo>
                  <a:pt x="729" y="853"/>
                </a:lnTo>
                <a:lnTo>
                  <a:pt x="734" y="853"/>
                </a:lnTo>
                <a:lnTo>
                  <a:pt x="739" y="853"/>
                </a:lnTo>
                <a:lnTo>
                  <a:pt x="744" y="853"/>
                </a:lnTo>
                <a:lnTo>
                  <a:pt x="747" y="853"/>
                </a:lnTo>
                <a:lnTo>
                  <a:pt x="751" y="853"/>
                </a:lnTo>
                <a:lnTo>
                  <a:pt x="755" y="853"/>
                </a:lnTo>
                <a:lnTo>
                  <a:pt x="758" y="853"/>
                </a:lnTo>
                <a:lnTo>
                  <a:pt x="762" y="853"/>
                </a:lnTo>
                <a:lnTo>
                  <a:pt x="764" y="853"/>
                </a:lnTo>
                <a:lnTo>
                  <a:pt x="768" y="853"/>
                </a:lnTo>
                <a:lnTo>
                  <a:pt x="772" y="853"/>
                </a:lnTo>
                <a:lnTo>
                  <a:pt x="775" y="853"/>
                </a:lnTo>
                <a:lnTo>
                  <a:pt x="779" y="853"/>
                </a:lnTo>
                <a:lnTo>
                  <a:pt x="782" y="853"/>
                </a:lnTo>
                <a:lnTo>
                  <a:pt x="785" y="853"/>
                </a:lnTo>
                <a:lnTo>
                  <a:pt x="788" y="853"/>
                </a:lnTo>
                <a:lnTo>
                  <a:pt x="791" y="853"/>
                </a:lnTo>
                <a:lnTo>
                  <a:pt x="793" y="853"/>
                </a:lnTo>
                <a:lnTo>
                  <a:pt x="796" y="853"/>
                </a:lnTo>
                <a:lnTo>
                  <a:pt x="798" y="852"/>
                </a:lnTo>
                <a:lnTo>
                  <a:pt x="799" y="852"/>
                </a:lnTo>
                <a:lnTo>
                  <a:pt x="802" y="852"/>
                </a:lnTo>
                <a:lnTo>
                  <a:pt x="804" y="852"/>
                </a:lnTo>
                <a:lnTo>
                  <a:pt x="805" y="850"/>
                </a:lnTo>
                <a:lnTo>
                  <a:pt x="806" y="850"/>
                </a:lnTo>
                <a:lnTo>
                  <a:pt x="809" y="849"/>
                </a:lnTo>
                <a:lnTo>
                  <a:pt x="810" y="848"/>
                </a:lnTo>
                <a:lnTo>
                  <a:pt x="811" y="848"/>
                </a:lnTo>
                <a:lnTo>
                  <a:pt x="812" y="847"/>
                </a:lnTo>
                <a:lnTo>
                  <a:pt x="814" y="846"/>
                </a:lnTo>
                <a:lnTo>
                  <a:pt x="815" y="844"/>
                </a:lnTo>
                <a:lnTo>
                  <a:pt x="816" y="842"/>
                </a:lnTo>
                <a:lnTo>
                  <a:pt x="817" y="841"/>
                </a:lnTo>
                <a:lnTo>
                  <a:pt x="818" y="840"/>
                </a:lnTo>
                <a:lnTo>
                  <a:pt x="820" y="837"/>
                </a:lnTo>
                <a:lnTo>
                  <a:pt x="821" y="835"/>
                </a:lnTo>
                <a:lnTo>
                  <a:pt x="822" y="832"/>
                </a:lnTo>
                <a:lnTo>
                  <a:pt x="823" y="830"/>
                </a:lnTo>
                <a:lnTo>
                  <a:pt x="826" y="827"/>
                </a:lnTo>
                <a:lnTo>
                  <a:pt x="827" y="824"/>
                </a:lnTo>
                <a:lnTo>
                  <a:pt x="828" y="821"/>
                </a:lnTo>
                <a:lnTo>
                  <a:pt x="829" y="818"/>
                </a:lnTo>
                <a:lnTo>
                  <a:pt x="832" y="814"/>
                </a:lnTo>
                <a:lnTo>
                  <a:pt x="833" y="811"/>
                </a:lnTo>
                <a:lnTo>
                  <a:pt x="835" y="806"/>
                </a:lnTo>
                <a:lnTo>
                  <a:pt x="836" y="802"/>
                </a:lnTo>
                <a:lnTo>
                  <a:pt x="838" y="799"/>
                </a:lnTo>
                <a:lnTo>
                  <a:pt x="839" y="796"/>
                </a:lnTo>
                <a:lnTo>
                  <a:pt x="841" y="793"/>
                </a:lnTo>
                <a:lnTo>
                  <a:pt x="842" y="790"/>
                </a:lnTo>
                <a:lnTo>
                  <a:pt x="844" y="787"/>
                </a:lnTo>
                <a:lnTo>
                  <a:pt x="844" y="784"/>
                </a:lnTo>
                <a:lnTo>
                  <a:pt x="845" y="782"/>
                </a:lnTo>
                <a:lnTo>
                  <a:pt x="846" y="778"/>
                </a:lnTo>
                <a:lnTo>
                  <a:pt x="847" y="776"/>
                </a:lnTo>
                <a:lnTo>
                  <a:pt x="847" y="773"/>
                </a:lnTo>
                <a:lnTo>
                  <a:pt x="848" y="771"/>
                </a:lnTo>
                <a:lnTo>
                  <a:pt x="848" y="767"/>
                </a:lnTo>
                <a:lnTo>
                  <a:pt x="850" y="765"/>
                </a:lnTo>
                <a:lnTo>
                  <a:pt x="850" y="763"/>
                </a:lnTo>
                <a:lnTo>
                  <a:pt x="851" y="759"/>
                </a:lnTo>
                <a:lnTo>
                  <a:pt x="851" y="755"/>
                </a:lnTo>
                <a:lnTo>
                  <a:pt x="851" y="753"/>
                </a:lnTo>
                <a:lnTo>
                  <a:pt x="851" y="749"/>
                </a:lnTo>
                <a:lnTo>
                  <a:pt x="852" y="745"/>
                </a:lnTo>
                <a:lnTo>
                  <a:pt x="852" y="741"/>
                </a:lnTo>
                <a:lnTo>
                  <a:pt x="852" y="737"/>
                </a:lnTo>
                <a:lnTo>
                  <a:pt x="852" y="733"/>
                </a:lnTo>
                <a:lnTo>
                  <a:pt x="852" y="728"/>
                </a:lnTo>
                <a:lnTo>
                  <a:pt x="852" y="722"/>
                </a:lnTo>
                <a:lnTo>
                  <a:pt x="852" y="717"/>
                </a:lnTo>
                <a:lnTo>
                  <a:pt x="852" y="711"/>
                </a:lnTo>
                <a:lnTo>
                  <a:pt x="852" y="704"/>
                </a:lnTo>
                <a:lnTo>
                  <a:pt x="852" y="698"/>
                </a:lnTo>
                <a:lnTo>
                  <a:pt x="852" y="690"/>
                </a:lnTo>
                <a:lnTo>
                  <a:pt x="852" y="682"/>
                </a:lnTo>
                <a:lnTo>
                  <a:pt x="852" y="675"/>
                </a:lnTo>
                <a:lnTo>
                  <a:pt x="852" y="668"/>
                </a:lnTo>
                <a:lnTo>
                  <a:pt x="852" y="660"/>
                </a:lnTo>
                <a:lnTo>
                  <a:pt x="852" y="654"/>
                </a:lnTo>
                <a:lnTo>
                  <a:pt x="852" y="647"/>
                </a:lnTo>
                <a:lnTo>
                  <a:pt x="852" y="641"/>
                </a:lnTo>
                <a:lnTo>
                  <a:pt x="852" y="636"/>
                </a:lnTo>
                <a:lnTo>
                  <a:pt x="852" y="630"/>
                </a:lnTo>
                <a:lnTo>
                  <a:pt x="852" y="626"/>
                </a:lnTo>
                <a:lnTo>
                  <a:pt x="852" y="620"/>
                </a:lnTo>
                <a:lnTo>
                  <a:pt x="852" y="615"/>
                </a:lnTo>
                <a:lnTo>
                  <a:pt x="852" y="609"/>
                </a:lnTo>
                <a:lnTo>
                  <a:pt x="852" y="604"/>
                </a:lnTo>
                <a:lnTo>
                  <a:pt x="852" y="598"/>
                </a:lnTo>
                <a:lnTo>
                  <a:pt x="852" y="592"/>
                </a:lnTo>
                <a:lnTo>
                  <a:pt x="852" y="587"/>
                </a:lnTo>
                <a:lnTo>
                  <a:pt x="852" y="580"/>
                </a:lnTo>
                <a:lnTo>
                  <a:pt x="852" y="574"/>
                </a:lnTo>
                <a:lnTo>
                  <a:pt x="852" y="568"/>
                </a:lnTo>
                <a:lnTo>
                  <a:pt x="852" y="561"/>
                </a:lnTo>
                <a:lnTo>
                  <a:pt x="852" y="552"/>
                </a:lnTo>
                <a:lnTo>
                  <a:pt x="852" y="545"/>
                </a:lnTo>
                <a:lnTo>
                  <a:pt x="852" y="535"/>
                </a:lnTo>
                <a:lnTo>
                  <a:pt x="852" y="527"/>
                </a:lnTo>
                <a:lnTo>
                  <a:pt x="852" y="517"/>
                </a:lnTo>
                <a:lnTo>
                  <a:pt x="852" y="507"/>
                </a:lnTo>
                <a:lnTo>
                  <a:pt x="852" y="496"/>
                </a:lnTo>
                <a:lnTo>
                  <a:pt x="852" y="484"/>
                </a:lnTo>
                <a:lnTo>
                  <a:pt x="852" y="470"/>
                </a:lnTo>
                <a:lnTo>
                  <a:pt x="852" y="457"/>
                </a:lnTo>
                <a:lnTo>
                  <a:pt x="852" y="443"/>
                </a:lnTo>
                <a:lnTo>
                  <a:pt x="852" y="427"/>
                </a:lnTo>
                <a:lnTo>
                  <a:pt x="852" y="412"/>
                </a:lnTo>
                <a:lnTo>
                  <a:pt x="852" y="397"/>
                </a:lnTo>
                <a:lnTo>
                  <a:pt x="852" y="383"/>
                </a:lnTo>
                <a:lnTo>
                  <a:pt x="852" y="371"/>
                </a:lnTo>
                <a:lnTo>
                  <a:pt x="852" y="359"/>
                </a:lnTo>
                <a:lnTo>
                  <a:pt x="852" y="347"/>
                </a:lnTo>
                <a:lnTo>
                  <a:pt x="852" y="337"/>
                </a:lnTo>
                <a:lnTo>
                  <a:pt x="852" y="327"/>
                </a:lnTo>
                <a:lnTo>
                  <a:pt x="852" y="318"/>
                </a:lnTo>
                <a:lnTo>
                  <a:pt x="852" y="309"/>
                </a:lnTo>
                <a:lnTo>
                  <a:pt x="852" y="301"/>
                </a:lnTo>
                <a:lnTo>
                  <a:pt x="852" y="294"/>
                </a:lnTo>
                <a:lnTo>
                  <a:pt x="852" y="287"/>
                </a:lnTo>
                <a:lnTo>
                  <a:pt x="852" y="279"/>
                </a:lnTo>
                <a:lnTo>
                  <a:pt x="852" y="273"/>
                </a:lnTo>
                <a:lnTo>
                  <a:pt x="852" y="267"/>
                </a:lnTo>
                <a:lnTo>
                  <a:pt x="852" y="261"/>
                </a:lnTo>
                <a:lnTo>
                  <a:pt x="852" y="255"/>
                </a:lnTo>
                <a:lnTo>
                  <a:pt x="852" y="250"/>
                </a:lnTo>
                <a:lnTo>
                  <a:pt x="852" y="244"/>
                </a:lnTo>
                <a:lnTo>
                  <a:pt x="852" y="240"/>
                </a:lnTo>
                <a:lnTo>
                  <a:pt x="852" y="234"/>
                </a:lnTo>
                <a:lnTo>
                  <a:pt x="852" y="229"/>
                </a:lnTo>
                <a:lnTo>
                  <a:pt x="852" y="223"/>
                </a:lnTo>
                <a:lnTo>
                  <a:pt x="852" y="218"/>
                </a:lnTo>
                <a:lnTo>
                  <a:pt x="852" y="212"/>
                </a:lnTo>
                <a:lnTo>
                  <a:pt x="852" y="206"/>
                </a:lnTo>
                <a:lnTo>
                  <a:pt x="852" y="200"/>
                </a:lnTo>
                <a:lnTo>
                  <a:pt x="852" y="193"/>
                </a:lnTo>
                <a:lnTo>
                  <a:pt x="852" y="187"/>
                </a:lnTo>
                <a:lnTo>
                  <a:pt x="852" y="178"/>
                </a:lnTo>
                <a:lnTo>
                  <a:pt x="852" y="171"/>
                </a:lnTo>
                <a:lnTo>
                  <a:pt x="852" y="164"/>
                </a:lnTo>
                <a:lnTo>
                  <a:pt x="852" y="157"/>
                </a:lnTo>
                <a:lnTo>
                  <a:pt x="852" y="149"/>
                </a:lnTo>
                <a:lnTo>
                  <a:pt x="852" y="143"/>
                </a:lnTo>
                <a:lnTo>
                  <a:pt x="852" y="137"/>
                </a:lnTo>
                <a:lnTo>
                  <a:pt x="852" y="131"/>
                </a:lnTo>
                <a:lnTo>
                  <a:pt x="852" y="127"/>
                </a:lnTo>
                <a:lnTo>
                  <a:pt x="852" y="122"/>
                </a:lnTo>
                <a:lnTo>
                  <a:pt x="852" y="117"/>
                </a:lnTo>
                <a:lnTo>
                  <a:pt x="852" y="112"/>
                </a:lnTo>
                <a:lnTo>
                  <a:pt x="852" y="109"/>
                </a:lnTo>
                <a:lnTo>
                  <a:pt x="851" y="105"/>
                </a:lnTo>
                <a:lnTo>
                  <a:pt x="851" y="101"/>
                </a:lnTo>
                <a:lnTo>
                  <a:pt x="851" y="98"/>
                </a:lnTo>
                <a:lnTo>
                  <a:pt x="851" y="94"/>
                </a:lnTo>
                <a:lnTo>
                  <a:pt x="850" y="92"/>
                </a:lnTo>
                <a:lnTo>
                  <a:pt x="850" y="88"/>
                </a:lnTo>
                <a:lnTo>
                  <a:pt x="848" y="86"/>
                </a:lnTo>
                <a:lnTo>
                  <a:pt x="848" y="83"/>
                </a:lnTo>
                <a:lnTo>
                  <a:pt x="847" y="80"/>
                </a:lnTo>
                <a:lnTo>
                  <a:pt x="847" y="77"/>
                </a:lnTo>
                <a:lnTo>
                  <a:pt x="846" y="75"/>
                </a:lnTo>
                <a:lnTo>
                  <a:pt x="845" y="73"/>
                </a:lnTo>
                <a:lnTo>
                  <a:pt x="844" y="69"/>
                </a:lnTo>
                <a:lnTo>
                  <a:pt x="844" y="67"/>
                </a:lnTo>
                <a:lnTo>
                  <a:pt x="842" y="64"/>
                </a:lnTo>
                <a:lnTo>
                  <a:pt x="841" y="60"/>
                </a:lnTo>
                <a:lnTo>
                  <a:pt x="839" y="58"/>
                </a:lnTo>
                <a:lnTo>
                  <a:pt x="838" y="54"/>
                </a:lnTo>
                <a:lnTo>
                  <a:pt x="836" y="51"/>
                </a:lnTo>
                <a:lnTo>
                  <a:pt x="835" y="47"/>
                </a:lnTo>
                <a:lnTo>
                  <a:pt x="833" y="44"/>
                </a:lnTo>
                <a:lnTo>
                  <a:pt x="832" y="40"/>
                </a:lnTo>
                <a:lnTo>
                  <a:pt x="829" y="36"/>
                </a:lnTo>
                <a:lnTo>
                  <a:pt x="828" y="33"/>
                </a:lnTo>
                <a:lnTo>
                  <a:pt x="827" y="29"/>
                </a:lnTo>
                <a:lnTo>
                  <a:pt x="826" y="27"/>
                </a:lnTo>
                <a:lnTo>
                  <a:pt x="823" y="23"/>
                </a:lnTo>
                <a:lnTo>
                  <a:pt x="822" y="21"/>
                </a:lnTo>
                <a:lnTo>
                  <a:pt x="821" y="18"/>
                </a:lnTo>
                <a:lnTo>
                  <a:pt x="820" y="16"/>
                </a:lnTo>
                <a:lnTo>
                  <a:pt x="818" y="15"/>
                </a:lnTo>
                <a:lnTo>
                  <a:pt x="817" y="12"/>
                </a:lnTo>
                <a:lnTo>
                  <a:pt x="816" y="11"/>
                </a:lnTo>
                <a:lnTo>
                  <a:pt x="815" y="10"/>
                </a:lnTo>
                <a:lnTo>
                  <a:pt x="814" y="9"/>
                </a:lnTo>
                <a:lnTo>
                  <a:pt x="812" y="8"/>
                </a:lnTo>
                <a:lnTo>
                  <a:pt x="811" y="6"/>
                </a:lnTo>
                <a:lnTo>
                  <a:pt x="810" y="5"/>
                </a:lnTo>
                <a:lnTo>
                  <a:pt x="809" y="4"/>
                </a:lnTo>
                <a:lnTo>
                  <a:pt x="806" y="4"/>
                </a:lnTo>
                <a:lnTo>
                  <a:pt x="805" y="3"/>
                </a:lnTo>
                <a:lnTo>
                  <a:pt x="804" y="3"/>
                </a:lnTo>
                <a:lnTo>
                  <a:pt x="802" y="2"/>
                </a:lnTo>
                <a:lnTo>
                  <a:pt x="799" y="2"/>
                </a:lnTo>
                <a:lnTo>
                  <a:pt x="798" y="2"/>
                </a:lnTo>
                <a:lnTo>
                  <a:pt x="796" y="2"/>
                </a:lnTo>
                <a:lnTo>
                  <a:pt x="793" y="0"/>
                </a:lnTo>
                <a:lnTo>
                  <a:pt x="791" y="0"/>
                </a:lnTo>
                <a:lnTo>
                  <a:pt x="788" y="0"/>
                </a:lnTo>
                <a:lnTo>
                  <a:pt x="785" y="0"/>
                </a:lnTo>
                <a:lnTo>
                  <a:pt x="782" y="0"/>
                </a:lnTo>
                <a:lnTo>
                  <a:pt x="779" y="0"/>
                </a:lnTo>
                <a:lnTo>
                  <a:pt x="775" y="0"/>
                </a:lnTo>
                <a:lnTo>
                  <a:pt x="772" y="0"/>
                </a:lnTo>
                <a:lnTo>
                  <a:pt x="768" y="0"/>
                </a:lnTo>
                <a:lnTo>
                  <a:pt x="764" y="0"/>
                </a:lnTo>
                <a:lnTo>
                  <a:pt x="762" y="0"/>
                </a:lnTo>
                <a:lnTo>
                  <a:pt x="758" y="0"/>
                </a:lnTo>
                <a:lnTo>
                  <a:pt x="755" y="0"/>
                </a:lnTo>
                <a:lnTo>
                  <a:pt x="751" y="0"/>
                </a:lnTo>
                <a:lnTo>
                  <a:pt x="747" y="0"/>
                </a:lnTo>
                <a:lnTo>
                  <a:pt x="744" y="0"/>
                </a:lnTo>
                <a:lnTo>
                  <a:pt x="739" y="0"/>
                </a:lnTo>
                <a:lnTo>
                  <a:pt x="734" y="0"/>
                </a:lnTo>
                <a:lnTo>
                  <a:pt x="729" y="0"/>
                </a:lnTo>
                <a:lnTo>
                  <a:pt x="723" y="0"/>
                </a:lnTo>
                <a:lnTo>
                  <a:pt x="717" y="0"/>
                </a:lnTo>
                <a:lnTo>
                  <a:pt x="710" y="0"/>
                </a:lnTo>
                <a:lnTo>
                  <a:pt x="702" y="0"/>
                </a:lnTo>
                <a:lnTo>
                  <a:pt x="693" y="0"/>
                </a:lnTo>
                <a:lnTo>
                  <a:pt x="684" y="0"/>
                </a:lnTo>
                <a:lnTo>
                  <a:pt x="674" y="0"/>
                </a:lnTo>
                <a:lnTo>
                  <a:pt x="662" y="0"/>
                </a:lnTo>
                <a:lnTo>
                  <a:pt x="650" y="0"/>
                </a:lnTo>
                <a:lnTo>
                  <a:pt x="637" y="0"/>
                </a:lnTo>
                <a:lnTo>
                  <a:pt x="622" y="0"/>
                </a:lnTo>
                <a:lnTo>
                  <a:pt x="606" y="0"/>
                </a:lnTo>
                <a:lnTo>
                  <a:pt x="589" y="0"/>
                </a:lnTo>
                <a:lnTo>
                  <a:pt x="571" y="0"/>
                </a:lnTo>
                <a:lnTo>
                  <a:pt x="550" y="0"/>
                </a:lnTo>
                <a:lnTo>
                  <a:pt x="529" y="0"/>
                </a:lnTo>
                <a:lnTo>
                  <a:pt x="506" y="0"/>
                </a:lnTo>
                <a:lnTo>
                  <a:pt x="481" y="0"/>
                </a:lnTo>
                <a:lnTo>
                  <a:pt x="454" y="0"/>
                </a:lnTo>
                <a:lnTo>
                  <a:pt x="426" y="0"/>
                </a:lnTo>
                <a:close/>
              </a:path>
            </a:pathLst>
          </a:custGeom>
          <a:noFill/>
          <a:ln w="33401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58" name="Freeform 46">
            <a:extLst>
              <a:ext uri="{FF2B5EF4-FFF2-40B4-BE49-F238E27FC236}">
                <a16:creationId xmlns:a16="http://schemas.microsoft.com/office/drawing/2014/main" id="{D1E79891-3BC1-1943-A4C4-FE5844BF4F36}"/>
              </a:ext>
            </a:extLst>
          </p:cNvPr>
          <p:cNvSpPr>
            <a:spLocks/>
          </p:cNvSpPr>
          <p:nvPr/>
        </p:nvSpPr>
        <p:spPr bwMode="auto">
          <a:xfrm>
            <a:off x="5797551" y="5351464"/>
            <a:ext cx="677863" cy="668337"/>
          </a:xfrm>
          <a:custGeom>
            <a:avLst/>
            <a:gdLst>
              <a:gd name="T0" fmla="*/ 2147483646 w 852"/>
              <a:gd name="T1" fmla="*/ 0 h 853"/>
              <a:gd name="T2" fmla="*/ 2147483646 w 852"/>
              <a:gd name="T3" fmla="*/ 0 h 853"/>
              <a:gd name="T4" fmla="*/ 2147483646 w 852"/>
              <a:gd name="T5" fmla="*/ 0 h 853"/>
              <a:gd name="T6" fmla="*/ 2147483646 w 852"/>
              <a:gd name="T7" fmla="*/ 0 h 853"/>
              <a:gd name="T8" fmla="*/ 2147483646 w 852"/>
              <a:gd name="T9" fmla="*/ 2147483646 h 853"/>
              <a:gd name="T10" fmla="*/ 2147483646 w 852"/>
              <a:gd name="T11" fmla="*/ 2147483646 h 853"/>
              <a:gd name="T12" fmla="*/ 2147483646 w 852"/>
              <a:gd name="T13" fmla="*/ 2147483646 h 853"/>
              <a:gd name="T14" fmla="*/ 2147483646 w 852"/>
              <a:gd name="T15" fmla="*/ 2147483646 h 853"/>
              <a:gd name="T16" fmla="*/ 2147483646 w 852"/>
              <a:gd name="T17" fmla="*/ 2147483646 h 853"/>
              <a:gd name="T18" fmla="*/ 2147483646 w 852"/>
              <a:gd name="T19" fmla="*/ 2147483646 h 853"/>
              <a:gd name="T20" fmla="*/ 0 w 852"/>
              <a:gd name="T21" fmla="*/ 2147483646 h 853"/>
              <a:gd name="T22" fmla="*/ 0 w 852"/>
              <a:gd name="T23" fmla="*/ 2147483646 h 853"/>
              <a:gd name="T24" fmla="*/ 0 w 852"/>
              <a:gd name="T25" fmla="*/ 2147483646 h 853"/>
              <a:gd name="T26" fmla="*/ 0 w 852"/>
              <a:gd name="T27" fmla="*/ 2147483646 h 853"/>
              <a:gd name="T28" fmla="*/ 0 w 852"/>
              <a:gd name="T29" fmla="*/ 2147483646 h 853"/>
              <a:gd name="T30" fmla="*/ 0 w 852"/>
              <a:gd name="T31" fmla="*/ 2147483646 h 853"/>
              <a:gd name="T32" fmla="*/ 0 w 852"/>
              <a:gd name="T33" fmla="*/ 2147483646 h 853"/>
              <a:gd name="T34" fmla="*/ 0 w 852"/>
              <a:gd name="T35" fmla="*/ 2147483646 h 853"/>
              <a:gd name="T36" fmla="*/ 2147483646 w 852"/>
              <a:gd name="T37" fmla="*/ 2147483646 h 853"/>
              <a:gd name="T38" fmla="*/ 2147483646 w 852"/>
              <a:gd name="T39" fmla="*/ 2147483646 h 853"/>
              <a:gd name="T40" fmla="*/ 2147483646 w 852"/>
              <a:gd name="T41" fmla="*/ 2147483646 h 853"/>
              <a:gd name="T42" fmla="*/ 2147483646 w 852"/>
              <a:gd name="T43" fmla="*/ 2147483646 h 853"/>
              <a:gd name="T44" fmla="*/ 2147483646 w 852"/>
              <a:gd name="T45" fmla="*/ 2147483646 h 853"/>
              <a:gd name="T46" fmla="*/ 2147483646 w 852"/>
              <a:gd name="T47" fmla="*/ 2147483646 h 853"/>
              <a:gd name="T48" fmla="*/ 2147483646 w 852"/>
              <a:gd name="T49" fmla="*/ 2147483646 h 853"/>
              <a:gd name="T50" fmla="*/ 2147483646 w 852"/>
              <a:gd name="T51" fmla="*/ 2147483646 h 853"/>
              <a:gd name="T52" fmla="*/ 2147483646 w 852"/>
              <a:gd name="T53" fmla="*/ 2147483646 h 853"/>
              <a:gd name="T54" fmla="*/ 2147483646 w 852"/>
              <a:gd name="T55" fmla="*/ 2147483646 h 853"/>
              <a:gd name="T56" fmla="*/ 2147483646 w 852"/>
              <a:gd name="T57" fmla="*/ 2147483646 h 853"/>
              <a:gd name="T58" fmla="*/ 2147483646 w 852"/>
              <a:gd name="T59" fmla="*/ 2147483646 h 853"/>
              <a:gd name="T60" fmla="*/ 2147483646 w 852"/>
              <a:gd name="T61" fmla="*/ 2147483646 h 853"/>
              <a:gd name="T62" fmla="*/ 2147483646 w 852"/>
              <a:gd name="T63" fmla="*/ 2147483646 h 853"/>
              <a:gd name="T64" fmla="*/ 2147483646 w 852"/>
              <a:gd name="T65" fmla="*/ 2147483646 h 853"/>
              <a:gd name="T66" fmla="*/ 2147483646 w 852"/>
              <a:gd name="T67" fmla="*/ 2147483646 h 853"/>
              <a:gd name="T68" fmla="*/ 2147483646 w 852"/>
              <a:gd name="T69" fmla="*/ 2147483646 h 853"/>
              <a:gd name="T70" fmla="*/ 2147483646 w 852"/>
              <a:gd name="T71" fmla="*/ 2147483646 h 853"/>
              <a:gd name="T72" fmla="*/ 2147483646 w 852"/>
              <a:gd name="T73" fmla="*/ 2147483646 h 853"/>
              <a:gd name="T74" fmla="*/ 2147483646 w 852"/>
              <a:gd name="T75" fmla="*/ 2147483646 h 853"/>
              <a:gd name="T76" fmla="*/ 2147483646 w 852"/>
              <a:gd name="T77" fmla="*/ 2147483646 h 853"/>
              <a:gd name="T78" fmla="*/ 2147483646 w 852"/>
              <a:gd name="T79" fmla="*/ 2147483646 h 853"/>
              <a:gd name="T80" fmla="*/ 2147483646 w 852"/>
              <a:gd name="T81" fmla="*/ 2147483646 h 853"/>
              <a:gd name="T82" fmla="*/ 2147483646 w 852"/>
              <a:gd name="T83" fmla="*/ 2147483646 h 853"/>
              <a:gd name="T84" fmla="*/ 2147483646 w 852"/>
              <a:gd name="T85" fmla="*/ 2147483646 h 853"/>
              <a:gd name="T86" fmla="*/ 2147483646 w 852"/>
              <a:gd name="T87" fmla="*/ 2147483646 h 853"/>
              <a:gd name="T88" fmla="*/ 2147483646 w 852"/>
              <a:gd name="T89" fmla="*/ 2147483646 h 853"/>
              <a:gd name="T90" fmla="*/ 2147483646 w 852"/>
              <a:gd name="T91" fmla="*/ 2147483646 h 853"/>
              <a:gd name="T92" fmla="*/ 2147483646 w 852"/>
              <a:gd name="T93" fmla="*/ 2147483646 h 853"/>
              <a:gd name="T94" fmla="*/ 2147483646 w 852"/>
              <a:gd name="T95" fmla="*/ 2147483646 h 853"/>
              <a:gd name="T96" fmla="*/ 2147483646 w 852"/>
              <a:gd name="T97" fmla="*/ 2147483646 h 853"/>
              <a:gd name="T98" fmla="*/ 2147483646 w 852"/>
              <a:gd name="T99" fmla="*/ 2147483646 h 853"/>
              <a:gd name="T100" fmla="*/ 2147483646 w 852"/>
              <a:gd name="T101" fmla="*/ 2147483646 h 853"/>
              <a:gd name="T102" fmla="*/ 2147483646 w 852"/>
              <a:gd name="T103" fmla="*/ 2147483646 h 853"/>
              <a:gd name="T104" fmla="*/ 2147483646 w 852"/>
              <a:gd name="T105" fmla="*/ 2147483646 h 853"/>
              <a:gd name="T106" fmla="*/ 2147483646 w 852"/>
              <a:gd name="T107" fmla="*/ 2147483646 h 853"/>
              <a:gd name="T108" fmla="*/ 2147483646 w 852"/>
              <a:gd name="T109" fmla="*/ 0 h 853"/>
              <a:gd name="T110" fmla="*/ 2147483646 w 852"/>
              <a:gd name="T111" fmla="*/ 0 h 853"/>
              <a:gd name="T112" fmla="*/ 2147483646 w 852"/>
              <a:gd name="T113" fmla="*/ 0 h 853"/>
              <a:gd name="T114" fmla="*/ 2147483646 w 852"/>
              <a:gd name="T115" fmla="*/ 0 h 853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852"/>
              <a:gd name="T175" fmla="*/ 0 h 853"/>
              <a:gd name="T176" fmla="*/ 852 w 852"/>
              <a:gd name="T177" fmla="*/ 853 h 853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852" h="853">
                <a:moveTo>
                  <a:pt x="426" y="0"/>
                </a:moveTo>
                <a:lnTo>
                  <a:pt x="398" y="0"/>
                </a:lnTo>
                <a:lnTo>
                  <a:pt x="372" y="0"/>
                </a:lnTo>
                <a:lnTo>
                  <a:pt x="347" y="0"/>
                </a:lnTo>
                <a:lnTo>
                  <a:pt x="324" y="0"/>
                </a:lnTo>
                <a:lnTo>
                  <a:pt x="303" y="0"/>
                </a:lnTo>
                <a:lnTo>
                  <a:pt x="282" y="0"/>
                </a:lnTo>
                <a:lnTo>
                  <a:pt x="264" y="0"/>
                </a:lnTo>
                <a:lnTo>
                  <a:pt x="246" y="0"/>
                </a:lnTo>
                <a:lnTo>
                  <a:pt x="231" y="0"/>
                </a:lnTo>
                <a:lnTo>
                  <a:pt x="216" y="0"/>
                </a:lnTo>
                <a:lnTo>
                  <a:pt x="203" y="0"/>
                </a:lnTo>
                <a:lnTo>
                  <a:pt x="190" y="0"/>
                </a:lnTo>
                <a:lnTo>
                  <a:pt x="179" y="0"/>
                </a:lnTo>
                <a:lnTo>
                  <a:pt x="168" y="0"/>
                </a:lnTo>
                <a:lnTo>
                  <a:pt x="160" y="0"/>
                </a:lnTo>
                <a:lnTo>
                  <a:pt x="150" y="0"/>
                </a:lnTo>
                <a:lnTo>
                  <a:pt x="143" y="0"/>
                </a:lnTo>
                <a:lnTo>
                  <a:pt x="136" y="0"/>
                </a:lnTo>
                <a:lnTo>
                  <a:pt x="130" y="0"/>
                </a:lnTo>
                <a:lnTo>
                  <a:pt x="124" y="0"/>
                </a:lnTo>
                <a:lnTo>
                  <a:pt x="119" y="0"/>
                </a:lnTo>
                <a:lnTo>
                  <a:pt x="114" y="0"/>
                </a:lnTo>
                <a:lnTo>
                  <a:pt x="109" y="0"/>
                </a:lnTo>
                <a:lnTo>
                  <a:pt x="106" y="0"/>
                </a:lnTo>
                <a:lnTo>
                  <a:pt x="102" y="0"/>
                </a:lnTo>
                <a:lnTo>
                  <a:pt x="98" y="0"/>
                </a:lnTo>
                <a:lnTo>
                  <a:pt x="95" y="0"/>
                </a:lnTo>
                <a:lnTo>
                  <a:pt x="91" y="0"/>
                </a:lnTo>
                <a:lnTo>
                  <a:pt x="89" y="0"/>
                </a:lnTo>
                <a:lnTo>
                  <a:pt x="85" y="0"/>
                </a:lnTo>
                <a:lnTo>
                  <a:pt x="81" y="0"/>
                </a:lnTo>
                <a:lnTo>
                  <a:pt x="78" y="0"/>
                </a:lnTo>
                <a:lnTo>
                  <a:pt x="74" y="0"/>
                </a:lnTo>
                <a:lnTo>
                  <a:pt x="71" y="0"/>
                </a:lnTo>
                <a:lnTo>
                  <a:pt x="68" y="0"/>
                </a:lnTo>
                <a:lnTo>
                  <a:pt x="65" y="0"/>
                </a:lnTo>
                <a:lnTo>
                  <a:pt x="62" y="0"/>
                </a:lnTo>
                <a:lnTo>
                  <a:pt x="60" y="0"/>
                </a:lnTo>
                <a:lnTo>
                  <a:pt x="57" y="2"/>
                </a:lnTo>
                <a:lnTo>
                  <a:pt x="55" y="2"/>
                </a:lnTo>
                <a:lnTo>
                  <a:pt x="53" y="2"/>
                </a:lnTo>
                <a:lnTo>
                  <a:pt x="51" y="2"/>
                </a:lnTo>
                <a:lnTo>
                  <a:pt x="49" y="3"/>
                </a:lnTo>
                <a:lnTo>
                  <a:pt x="48" y="3"/>
                </a:lnTo>
                <a:lnTo>
                  <a:pt x="45" y="4"/>
                </a:lnTo>
                <a:lnTo>
                  <a:pt x="44" y="4"/>
                </a:lnTo>
                <a:lnTo>
                  <a:pt x="43" y="5"/>
                </a:lnTo>
                <a:lnTo>
                  <a:pt x="42" y="6"/>
                </a:lnTo>
                <a:lnTo>
                  <a:pt x="41" y="8"/>
                </a:lnTo>
                <a:lnTo>
                  <a:pt x="39" y="9"/>
                </a:lnTo>
                <a:lnTo>
                  <a:pt x="38" y="10"/>
                </a:lnTo>
                <a:lnTo>
                  <a:pt x="36" y="11"/>
                </a:lnTo>
                <a:lnTo>
                  <a:pt x="35" y="12"/>
                </a:lnTo>
                <a:lnTo>
                  <a:pt x="33" y="15"/>
                </a:lnTo>
                <a:lnTo>
                  <a:pt x="32" y="16"/>
                </a:lnTo>
                <a:lnTo>
                  <a:pt x="31" y="18"/>
                </a:lnTo>
                <a:lnTo>
                  <a:pt x="30" y="21"/>
                </a:lnTo>
                <a:lnTo>
                  <a:pt x="29" y="23"/>
                </a:lnTo>
                <a:lnTo>
                  <a:pt x="27" y="27"/>
                </a:lnTo>
                <a:lnTo>
                  <a:pt x="26" y="29"/>
                </a:lnTo>
                <a:lnTo>
                  <a:pt x="25" y="33"/>
                </a:lnTo>
                <a:lnTo>
                  <a:pt x="24" y="36"/>
                </a:lnTo>
                <a:lnTo>
                  <a:pt x="21" y="40"/>
                </a:lnTo>
                <a:lnTo>
                  <a:pt x="20" y="44"/>
                </a:lnTo>
                <a:lnTo>
                  <a:pt x="18" y="47"/>
                </a:lnTo>
                <a:lnTo>
                  <a:pt x="17" y="51"/>
                </a:lnTo>
                <a:lnTo>
                  <a:pt x="15" y="54"/>
                </a:lnTo>
                <a:lnTo>
                  <a:pt x="13" y="58"/>
                </a:lnTo>
                <a:lnTo>
                  <a:pt x="12" y="60"/>
                </a:lnTo>
                <a:lnTo>
                  <a:pt x="11" y="64"/>
                </a:lnTo>
                <a:lnTo>
                  <a:pt x="9" y="67"/>
                </a:lnTo>
                <a:lnTo>
                  <a:pt x="8" y="69"/>
                </a:lnTo>
                <a:lnTo>
                  <a:pt x="8" y="73"/>
                </a:lnTo>
                <a:lnTo>
                  <a:pt x="7" y="75"/>
                </a:lnTo>
                <a:lnTo>
                  <a:pt x="6" y="77"/>
                </a:lnTo>
                <a:lnTo>
                  <a:pt x="5" y="80"/>
                </a:lnTo>
                <a:lnTo>
                  <a:pt x="5" y="83"/>
                </a:lnTo>
                <a:lnTo>
                  <a:pt x="3" y="86"/>
                </a:lnTo>
                <a:lnTo>
                  <a:pt x="3" y="88"/>
                </a:lnTo>
                <a:lnTo>
                  <a:pt x="3" y="92"/>
                </a:lnTo>
                <a:lnTo>
                  <a:pt x="2" y="94"/>
                </a:lnTo>
                <a:lnTo>
                  <a:pt x="2" y="98"/>
                </a:lnTo>
                <a:lnTo>
                  <a:pt x="2" y="101"/>
                </a:lnTo>
                <a:lnTo>
                  <a:pt x="1" y="105"/>
                </a:lnTo>
                <a:lnTo>
                  <a:pt x="1" y="109"/>
                </a:lnTo>
                <a:lnTo>
                  <a:pt x="1" y="112"/>
                </a:lnTo>
                <a:lnTo>
                  <a:pt x="1" y="117"/>
                </a:lnTo>
                <a:lnTo>
                  <a:pt x="1" y="122"/>
                </a:lnTo>
                <a:lnTo>
                  <a:pt x="1" y="127"/>
                </a:lnTo>
                <a:lnTo>
                  <a:pt x="1" y="131"/>
                </a:lnTo>
                <a:lnTo>
                  <a:pt x="1" y="137"/>
                </a:lnTo>
                <a:lnTo>
                  <a:pt x="1" y="143"/>
                </a:lnTo>
                <a:lnTo>
                  <a:pt x="1" y="149"/>
                </a:lnTo>
                <a:lnTo>
                  <a:pt x="0" y="157"/>
                </a:lnTo>
                <a:lnTo>
                  <a:pt x="0" y="164"/>
                </a:lnTo>
                <a:lnTo>
                  <a:pt x="0" y="171"/>
                </a:lnTo>
                <a:lnTo>
                  <a:pt x="0" y="178"/>
                </a:lnTo>
                <a:lnTo>
                  <a:pt x="0" y="187"/>
                </a:lnTo>
                <a:lnTo>
                  <a:pt x="0" y="193"/>
                </a:lnTo>
                <a:lnTo>
                  <a:pt x="0" y="200"/>
                </a:lnTo>
                <a:lnTo>
                  <a:pt x="0" y="206"/>
                </a:lnTo>
                <a:lnTo>
                  <a:pt x="0" y="212"/>
                </a:lnTo>
                <a:lnTo>
                  <a:pt x="0" y="218"/>
                </a:lnTo>
                <a:lnTo>
                  <a:pt x="0" y="223"/>
                </a:lnTo>
                <a:lnTo>
                  <a:pt x="0" y="229"/>
                </a:lnTo>
                <a:lnTo>
                  <a:pt x="0" y="234"/>
                </a:lnTo>
                <a:lnTo>
                  <a:pt x="0" y="240"/>
                </a:lnTo>
                <a:lnTo>
                  <a:pt x="0" y="244"/>
                </a:lnTo>
                <a:lnTo>
                  <a:pt x="0" y="250"/>
                </a:lnTo>
                <a:lnTo>
                  <a:pt x="0" y="255"/>
                </a:lnTo>
                <a:lnTo>
                  <a:pt x="0" y="261"/>
                </a:lnTo>
                <a:lnTo>
                  <a:pt x="0" y="267"/>
                </a:lnTo>
                <a:lnTo>
                  <a:pt x="0" y="273"/>
                </a:lnTo>
                <a:lnTo>
                  <a:pt x="0" y="279"/>
                </a:lnTo>
                <a:lnTo>
                  <a:pt x="0" y="287"/>
                </a:lnTo>
                <a:lnTo>
                  <a:pt x="0" y="294"/>
                </a:lnTo>
                <a:lnTo>
                  <a:pt x="0" y="301"/>
                </a:lnTo>
                <a:lnTo>
                  <a:pt x="0" y="309"/>
                </a:lnTo>
                <a:lnTo>
                  <a:pt x="0" y="318"/>
                </a:lnTo>
                <a:lnTo>
                  <a:pt x="0" y="327"/>
                </a:lnTo>
                <a:lnTo>
                  <a:pt x="0" y="337"/>
                </a:lnTo>
                <a:lnTo>
                  <a:pt x="0" y="347"/>
                </a:lnTo>
                <a:lnTo>
                  <a:pt x="0" y="359"/>
                </a:lnTo>
                <a:lnTo>
                  <a:pt x="0" y="371"/>
                </a:lnTo>
                <a:lnTo>
                  <a:pt x="0" y="383"/>
                </a:lnTo>
                <a:lnTo>
                  <a:pt x="0" y="397"/>
                </a:lnTo>
                <a:lnTo>
                  <a:pt x="0" y="412"/>
                </a:lnTo>
                <a:lnTo>
                  <a:pt x="0" y="427"/>
                </a:lnTo>
                <a:lnTo>
                  <a:pt x="0" y="443"/>
                </a:lnTo>
                <a:lnTo>
                  <a:pt x="0" y="457"/>
                </a:lnTo>
                <a:lnTo>
                  <a:pt x="0" y="470"/>
                </a:lnTo>
                <a:lnTo>
                  <a:pt x="0" y="484"/>
                </a:lnTo>
                <a:lnTo>
                  <a:pt x="0" y="496"/>
                </a:lnTo>
                <a:lnTo>
                  <a:pt x="0" y="507"/>
                </a:lnTo>
                <a:lnTo>
                  <a:pt x="0" y="517"/>
                </a:lnTo>
                <a:lnTo>
                  <a:pt x="0" y="527"/>
                </a:lnTo>
                <a:lnTo>
                  <a:pt x="0" y="535"/>
                </a:lnTo>
                <a:lnTo>
                  <a:pt x="0" y="545"/>
                </a:lnTo>
                <a:lnTo>
                  <a:pt x="0" y="552"/>
                </a:lnTo>
                <a:lnTo>
                  <a:pt x="0" y="561"/>
                </a:lnTo>
                <a:lnTo>
                  <a:pt x="0" y="568"/>
                </a:lnTo>
                <a:lnTo>
                  <a:pt x="0" y="574"/>
                </a:lnTo>
                <a:lnTo>
                  <a:pt x="0" y="580"/>
                </a:lnTo>
                <a:lnTo>
                  <a:pt x="0" y="587"/>
                </a:lnTo>
                <a:lnTo>
                  <a:pt x="0" y="592"/>
                </a:lnTo>
                <a:lnTo>
                  <a:pt x="0" y="598"/>
                </a:lnTo>
                <a:lnTo>
                  <a:pt x="0" y="604"/>
                </a:lnTo>
                <a:lnTo>
                  <a:pt x="0" y="609"/>
                </a:lnTo>
                <a:lnTo>
                  <a:pt x="0" y="615"/>
                </a:lnTo>
                <a:lnTo>
                  <a:pt x="0" y="620"/>
                </a:lnTo>
                <a:lnTo>
                  <a:pt x="0" y="626"/>
                </a:lnTo>
                <a:lnTo>
                  <a:pt x="0" y="630"/>
                </a:lnTo>
                <a:lnTo>
                  <a:pt x="0" y="636"/>
                </a:lnTo>
                <a:lnTo>
                  <a:pt x="0" y="641"/>
                </a:lnTo>
                <a:lnTo>
                  <a:pt x="0" y="647"/>
                </a:lnTo>
                <a:lnTo>
                  <a:pt x="0" y="654"/>
                </a:lnTo>
                <a:lnTo>
                  <a:pt x="0" y="660"/>
                </a:lnTo>
                <a:lnTo>
                  <a:pt x="0" y="668"/>
                </a:lnTo>
                <a:lnTo>
                  <a:pt x="0" y="675"/>
                </a:lnTo>
                <a:lnTo>
                  <a:pt x="0" y="682"/>
                </a:lnTo>
                <a:lnTo>
                  <a:pt x="0" y="690"/>
                </a:lnTo>
                <a:lnTo>
                  <a:pt x="0" y="698"/>
                </a:lnTo>
                <a:lnTo>
                  <a:pt x="1" y="704"/>
                </a:lnTo>
                <a:lnTo>
                  <a:pt x="1" y="711"/>
                </a:lnTo>
                <a:lnTo>
                  <a:pt x="1" y="717"/>
                </a:lnTo>
                <a:lnTo>
                  <a:pt x="1" y="722"/>
                </a:lnTo>
                <a:lnTo>
                  <a:pt x="1" y="728"/>
                </a:lnTo>
                <a:lnTo>
                  <a:pt x="1" y="733"/>
                </a:lnTo>
                <a:lnTo>
                  <a:pt x="1" y="737"/>
                </a:lnTo>
                <a:lnTo>
                  <a:pt x="1" y="741"/>
                </a:lnTo>
                <a:lnTo>
                  <a:pt x="1" y="745"/>
                </a:lnTo>
                <a:lnTo>
                  <a:pt x="1" y="749"/>
                </a:lnTo>
                <a:lnTo>
                  <a:pt x="2" y="753"/>
                </a:lnTo>
                <a:lnTo>
                  <a:pt x="2" y="755"/>
                </a:lnTo>
                <a:lnTo>
                  <a:pt x="2" y="759"/>
                </a:lnTo>
                <a:lnTo>
                  <a:pt x="3" y="763"/>
                </a:lnTo>
                <a:lnTo>
                  <a:pt x="3" y="765"/>
                </a:lnTo>
                <a:lnTo>
                  <a:pt x="3" y="767"/>
                </a:lnTo>
                <a:lnTo>
                  <a:pt x="5" y="771"/>
                </a:lnTo>
                <a:lnTo>
                  <a:pt x="5" y="773"/>
                </a:lnTo>
                <a:lnTo>
                  <a:pt x="6" y="776"/>
                </a:lnTo>
                <a:lnTo>
                  <a:pt x="7" y="778"/>
                </a:lnTo>
                <a:lnTo>
                  <a:pt x="8" y="782"/>
                </a:lnTo>
                <a:lnTo>
                  <a:pt x="8" y="784"/>
                </a:lnTo>
                <a:lnTo>
                  <a:pt x="9" y="787"/>
                </a:lnTo>
                <a:lnTo>
                  <a:pt x="11" y="790"/>
                </a:lnTo>
                <a:lnTo>
                  <a:pt x="12" y="793"/>
                </a:lnTo>
                <a:lnTo>
                  <a:pt x="13" y="796"/>
                </a:lnTo>
                <a:lnTo>
                  <a:pt x="15" y="799"/>
                </a:lnTo>
                <a:lnTo>
                  <a:pt x="17" y="802"/>
                </a:lnTo>
                <a:lnTo>
                  <a:pt x="18" y="806"/>
                </a:lnTo>
                <a:lnTo>
                  <a:pt x="20" y="811"/>
                </a:lnTo>
                <a:lnTo>
                  <a:pt x="21" y="814"/>
                </a:lnTo>
                <a:lnTo>
                  <a:pt x="24" y="818"/>
                </a:lnTo>
                <a:lnTo>
                  <a:pt x="25" y="821"/>
                </a:lnTo>
                <a:lnTo>
                  <a:pt x="26" y="824"/>
                </a:lnTo>
                <a:lnTo>
                  <a:pt x="27" y="827"/>
                </a:lnTo>
                <a:lnTo>
                  <a:pt x="29" y="830"/>
                </a:lnTo>
                <a:lnTo>
                  <a:pt x="30" y="832"/>
                </a:lnTo>
                <a:lnTo>
                  <a:pt x="31" y="835"/>
                </a:lnTo>
                <a:lnTo>
                  <a:pt x="32" y="837"/>
                </a:lnTo>
                <a:lnTo>
                  <a:pt x="33" y="840"/>
                </a:lnTo>
                <a:lnTo>
                  <a:pt x="35" y="841"/>
                </a:lnTo>
                <a:lnTo>
                  <a:pt x="36" y="842"/>
                </a:lnTo>
                <a:lnTo>
                  <a:pt x="38" y="844"/>
                </a:lnTo>
                <a:lnTo>
                  <a:pt x="39" y="846"/>
                </a:lnTo>
                <a:lnTo>
                  <a:pt x="41" y="847"/>
                </a:lnTo>
                <a:lnTo>
                  <a:pt x="42" y="848"/>
                </a:lnTo>
                <a:lnTo>
                  <a:pt x="43" y="848"/>
                </a:lnTo>
                <a:lnTo>
                  <a:pt x="44" y="849"/>
                </a:lnTo>
                <a:lnTo>
                  <a:pt x="45" y="850"/>
                </a:lnTo>
                <a:lnTo>
                  <a:pt x="48" y="850"/>
                </a:lnTo>
                <a:lnTo>
                  <a:pt x="49" y="852"/>
                </a:lnTo>
                <a:lnTo>
                  <a:pt x="51" y="852"/>
                </a:lnTo>
                <a:lnTo>
                  <a:pt x="53" y="852"/>
                </a:lnTo>
                <a:lnTo>
                  <a:pt x="55" y="852"/>
                </a:lnTo>
                <a:lnTo>
                  <a:pt x="57" y="853"/>
                </a:lnTo>
                <a:lnTo>
                  <a:pt x="60" y="853"/>
                </a:lnTo>
                <a:lnTo>
                  <a:pt x="62" y="853"/>
                </a:lnTo>
                <a:lnTo>
                  <a:pt x="65" y="853"/>
                </a:lnTo>
                <a:lnTo>
                  <a:pt x="68" y="853"/>
                </a:lnTo>
                <a:lnTo>
                  <a:pt x="71" y="853"/>
                </a:lnTo>
                <a:lnTo>
                  <a:pt x="74" y="853"/>
                </a:lnTo>
                <a:lnTo>
                  <a:pt x="78" y="853"/>
                </a:lnTo>
                <a:lnTo>
                  <a:pt x="81" y="853"/>
                </a:lnTo>
                <a:lnTo>
                  <a:pt x="85" y="853"/>
                </a:lnTo>
                <a:lnTo>
                  <a:pt x="89" y="853"/>
                </a:lnTo>
                <a:lnTo>
                  <a:pt x="91" y="853"/>
                </a:lnTo>
                <a:lnTo>
                  <a:pt x="95" y="853"/>
                </a:lnTo>
                <a:lnTo>
                  <a:pt x="98" y="853"/>
                </a:lnTo>
                <a:lnTo>
                  <a:pt x="102" y="853"/>
                </a:lnTo>
                <a:lnTo>
                  <a:pt x="106" y="853"/>
                </a:lnTo>
                <a:lnTo>
                  <a:pt x="109" y="853"/>
                </a:lnTo>
                <a:lnTo>
                  <a:pt x="114" y="853"/>
                </a:lnTo>
                <a:lnTo>
                  <a:pt x="119" y="853"/>
                </a:lnTo>
                <a:lnTo>
                  <a:pt x="124" y="853"/>
                </a:lnTo>
                <a:lnTo>
                  <a:pt x="130" y="853"/>
                </a:lnTo>
                <a:lnTo>
                  <a:pt x="136" y="853"/>
                </a:lnTo>
                <a:lnTo>
                  <a:pt x="143" y="853"/>
                </a:lnTo>
                <a:lnTo>
                  <a:pt x="150" y="853"/>
                </a:lnTo>
                <a:lnTo>
                  <a:pt x="160" y="853"/>
                </a:lnTo>
                <a:lnTo>
                  <a:pt x="168" y="853"/>
                </a:lnTo>
                <a:lnTo>
                  <a:pt x="179" y="853"/>
                </a:lnTo>
                <a:lnTo>
                  <a:pt x="190" y="853"/>
                </a:lnTo>
                <a:lnTo>
                  <a:pt x="203" y="853"/>
                </a:lnTo>
                <a:lnTo>
                  <a:pt x="216" y="853"/>
                </a:lnTo>
                <a:lnTo>
                  <a:pt x="231" y="853"/>
                </a:lnTo>
                <a:lnTo>
                  <a:pt x="246" y="853"/>
                </a:lnTo>
                <a:lnTo>
                  <a:pt x="264" y="853"/>
                </a:lnTo>
                <a:lnTo>
                  <a:pt x="282" y="853"/>
                </a:lnTo>
                <a:lnTo>
                  <a:pt x="303" y="853"/>
                </a:lnTo>
                <a:lnTo>
                  <a:pt x="324" y="853"/>
                </a:lnTo>
                <a:lnTo>
                  <a:pt x="347" y="853"/>
                </a:lnTo>
                <a:lnTo>
                  <a:pt x="372" y="853"/>
                </a:lnTo>
                <a:lnTo>
                  <a:pt x="398" y="853"/>
                </a:lnTo>
                <a:lnTo>
                  <a:pt x="426" y="853"/>
                </a:lnTo>
                <a:lnTo>
                  <a:pt x="454" y="853"/>
                </a:lnTo>
                <a:lnTo>
                  <a:pt x="481" y="853"/>
                </a:lnTo>
                <a:lnTo>
                  <a:pt x="506" y="853"/>
                </a:lnTo>
                <a:lnTo>
                  <a:pt x="529" y="853"/>
                </a:lnTo>
                <a:lnTo>
                  <a:pt x="550" y="853"/>
                </a:lnTo>
                <a:lnTo>
                  <a:pt x="571" y="853"/>
                </a:lnTo>
                <a:lnTo>
                  <a:pt x="589" y="853"/>
                </a:lnTo>
                <a:lnTo>
                  <a:pt x="606" y="853"/>
                </a:lnTo>
                <a:lnTo>
                  <a:pt x="622" y="853"/>
                </a:lnTo>
                <a:lnTo>
                  <a:pt x="637" y="853"/>
                </a:lnTo>
                <a:lnTo>
                  <a:pt x="650" y="853"/>
                </a:lnTo>
                <a:lnTo>
                  <a:pt x="662" y="853"/>
                </a:lnTo>
                <a:lnTo>
                  <a:pt x="674" y="853"/>
                </a:lnTo>
                <a:lnTo>
                  <a:pt x="684" y="853"/>
                </a:lnTo>
                <a:lnTo>
                  <a:pt x="693" y="853"/>
                </a:lnTo>
                <a:lnTo>
                  <a:pt x="702" y="853"/>
                </a:lnTo>
                <a:lnTo>
                  <a:pt x="710" y="853"/>
                </a:lnTo>
                <a:lnTo>
                  <a:pt x="717" y="853"/>
                </a:lnTo>
                <a:lnTo>
                  <a:pt x="723" y="853"/>
                </a:lnTo>
                <a:lnTo>
                  <a:pt x="729" y="853"/>
                </a:lnTo>
                <a:lnTo>
                  <a:pt x="734" y="853"/>
                </a:lnTo>
                <a:lnTo>
                  <a:pt x="739" y="853"/>
                </a:lnTo>
                <a:lnTo>
                  <a:pt x="744" y="853"/>
                </a:lnTo>
                <a:lnTo>
                  <a:pt x="747" y="853"/>
                </a:lnTo>
                <a:lnTo>
                  <a:pt x="751" y="853"/>
                </a:lnTo>
                <a:lnTo>
                  <a:pt x="755" y="853"/>
                </a:lnTo>
                <a:lnTo>
                  <a:pt x="758" y="853"/>
                </a:lnTo>
                <a:lnTo>
                  <a:pt x="762" y="853"/>
                </a:lnTo>
                <a:lnTo>
                  <a:pt x="764" y="853"/>
                </a:lnTo>
                <a:lnTo>
                  <a:pt x="768" y="853"/>
                </a:lnTo>
                <a:lnTo>
                  <a:pt x="772" y="853"/>
                </a:lnTo>
                <a:lnTo>
                  <a:pt x="775" y="853"/>
                </a:lnTo>
                <a:lnTo>
                  <a:pt x="779" y="853"/>
                </a:lnTo>
                <a:lnTo>
                  <a:pt x="782" y="853"/>
                </a:lnTo>
                <a:lnTo>
                  <a:pt x="785" y="853"/>
                </a:lnTo>
                <a:lnTo>
                  <a:pt x="788" y="853"/>
                </a:lnTo>
                <a:lnTo>
                  <a:pt x="791" y="853"/>
                </a:lnTo>
                <a:lnTo>
                  <a:pt x="793" y="853"/>
                </a:lnTo>
                <a:lnTo>
                  <a:pt x="796" y="853"/>
                </a:lnTo>
                <a:lnTo>
                  <a:pt x="798" y="852"/>
                </a:lnTo>
                <a:lnTo>
                  <a:pt x="799" y="852"/>
                </a:lnTo>
                <a:lnTo>
                  <a:pt x="802" y="852"/>
                </a:lnTo>
                <a:lnTo>
                  <a:pt x="804" y="852"/>
                </a:lnTo>
                <a:lnTo>
                  <a:pt x="805" y="850"/>
                </a:lnTo>
                <a:lnTo>
                  <a:pt x="806" y="850"/>
                </a:lnTo>
                <a:lnTo>
                  <a:pt x="809" y="849"/>
                </a:lnTo>
                <a:lnTo>
                  <a:pt x="810" y="848"/>
                </a:lnTo>
                <a:lnTo>
                  <a:pt x="811" y="848"/>
                </a:lnTo>
                <a:lnTo>
                  <a:pt x="812" y="847"/>
                </a:lnTo>
                <a:lnTo>
                  <a:pt x="814" y="846"/>
                </a:lnTo>
                <a:lnTo>
                  <a:pt x="815" y="844"/>
                </a:lnTo>
                <a:lnTo>
                  <a:pt x="816" y="842"/>
                </a:lnTo>
                <a:lnTo>
                  <a:pt x="817" y="841"/>
                </a:lnTo>
                <a:lnTo>
                  <a:pt x="818" y="840"/>
                </a:lnTo>
                <a:lnTo>
                  <a:pt x="820" y="837"/>
                </a:lnTo>
                <a:lnTo>
                  <a:pt x="821" y="835"/>
                </a:lnTo>
                <a:lnTo>
                  <a:pt x="822" y="832"/>
                </a:lnTo>
                <a:lnTo>
                  <a:pt x="823" y="830"/>
                </a:lnTo>
                <a:lnTo>
                  <a:pt x="826" y="827"/>
                </a:lnTo>
                <a:lnTo>
                  <a:pt x="827" y="824"/>
                </a:lnTo>
                <a:lnTo>
                  <a:pt x="828" y="821"/>
                </a:lnTo>
                <a:lnTo>
                  <a:pt x="829" y="818"/>
                </a:lnTo>
                <a:lnTo>
                  <a:pt x="832" y="814"/>
                </a:lnTo>
                <a:lnTo>
                  <a:pt x="833" y="811"/>
                </a:lnTo>
                <a:lnTo>
                  <a:pt x="835" y="806"/>
                </a:lnTo>
                <a:lnTo>
                  <a:pt x="836" y="802"/>
                </a:lnTo>
                <a:lnTo>
                  <a:pt x="838" y="799"/>
                </a:lnTo>
                <a:lnTo>
                  <a:pt x="839" y="796"/>
                </a:lnTo>
                <a:lnTo>
                  <a:pt x="841" y="793"/>
                </a:lnTo>
                <a:lnTo>
                  <a:pt x="842" y="790"/>
                </a:lnTo>
                <a:lnTo>
                  <a:pt x="844" y="787"/>
                </a:lnTo>
                <a:lnTo>
                  <a:pt x="844" y="784"/>
                </a:lnTo>
                <a:lnTo>
                  <a:pt x="845" y="782"/>
                </a:lnTo>
                <a:lnTo>
                  <a:pt x="846" y="778"/>
                </a:lnTo>
                <a:lnTo>
                  <a:pt x="847" y="776"/>
                </a:lnTo>
                <a:lnTo>
                  <a:pt x="847" y="773"/>
                </a:lnTo>
                <a:lnTo>
                  <a:pt x="848" y="771"/>
                </a:lnTo>
                <a:lnTo>
                  <a:pt x="848" y="767"/>
                </a:lnTo>
                <a:lnTo>
                  <a:pt x="850" y="765"/>
                </a:lnTo>
                <a:lnTo>
                  <a:pt x="850" y="763"/>
                </a:lnTo>
                <a:lnTo>
                  <a:pt x="851" y="759"/>
                </a:lnTo>
                <a:lnTo>
                  <a:pt x="851" y="755"/>
                </a:lnTo>
                <a:lnTo>
                  <a:pt x="851" y="753"/>
                </a:lnTo>
                <a:lnTo>
                  <a:pt x="851" y="749"/>
                </a:lnTo>
                <a:lnTo>
                  <a:pt x="852" y="745"/>
                </a:lnTo>
                <a:lnTo>
                  <a:pt x="852" y="741"/>
                </a:lnTo>
                <a:lnTo>
                  <a:pt x="852" y="737"/>
                </a:lnTo>
                <a:lnTo>
                  <a:pt x="852" y="733"/>
                </a:lnTo>
                <a:lnTo>
                  <a:pt x="852" y="728"/>
                </a:lnTo>
                <a:lnTo>
                  <a:pt x="852" y="722"/>
                </a:lnTo>
                <a:lnTo>
                  <a:pt x="852" y="717"/>
                </a:lnTo>
                <a:lnTo>
                  <a:pt x="852" y="711"/>
                </a:lnTo>
                <a:lnTo>
                  <a:pt x="852" y="704"/>
                </a:lnTo>
                <a:lnTo>
                  <a:pt x="852" y="698"/>
                </a:lnTo>
                <a:lnTo>
                  <a:pt x="852" y="690"/>
                </a:lnTo>
                <a:lnTo>
                  <a:pt x="852" y="682"/>
                </a:lnTo>
                <a:lnTo>
                  <a:pt x="852" y="675"/>
                </a:lnTo>
                <a:lnTo>
                  <a:pt x="852" y="668"/>
                </a:lnTo>
                <a:lnTo>
                  <a:pt x="852" y="660"/>
                </a:lnTo>
                <a:lnTo>
                  <a:pt x="852" y="654"/>
                </a:lnTo>
                <a:lnTo>
                  <a:pt x="852" y="647"/>
                </a:lnTo>
                <a:lnTo>
                  <a:pt x="852" y="641"/>
                </a:lnTo>
                <a:lnTo>
                  <a:pt x="852" y="636"/>
                </a:lnTo>
                <a:lnTo>
                  <a:pt x="852" y="630"/>
                </a:lnTo>
                <a:lnTo>
                  <a:pt x="852" y="626"/>
                </a:lnTo>
                <a:lnTo>
                  <a:pt x="852" y="620"/>
                </a:lnTo>
                <a:lnTo>
                  <a:pt x="852" y="615"/>
                </a:lnTo>
                <a:lnTo>
                  <a:pt x="852" y="609"/>
                </a:lnTo>
                <a:lnTo>
                  <a:pt x="852" y="604"/>
                </a:lnTo>
                <a:lnTo>
                  <a:pt x="852" y="598"/>
                </a:lnTo>
                <a:lnTo>
                  <a:pt x="852" y="592"/>
                </a:lnTo>
                <a:lnTo>
                  <a:pt x="852" y="587"/>
                </a:lnTo>
                <a:lnTo>
                  <a:pt x="852" y="580"/>
                </a:lnTo>
                <a:lnTo>
                  <a:pt x="852" y="574"/>
                </a:lnTo>
                <a:lnTo>
                  <a:pt x="852" y="568"/>
                </a:lnTo>
                <a:lnTo>
                  <a:pt x="852" y="561"/>
                </a:lnTo>
                <a:lnTo>
                  <a:pt x="852" y="552"/>
                </a:lnTo>
                <a:lnTo>
                  <a:pt x="852" y="545"/>
                </a:lnTo>
                <a:lnTo>
                  <a:pt x="852" y="535"/>
                </a:lnTo>
                <a:lnTo>
                  <a:pt x="852" y="527"/>
                </a:lnTo>
                <a:lnTo>
                  <a:pt x="852" y="517"/>
                </a:lnTo>
                <a:lnTo>
                  <a:pt x="852" y="507"/>
                </a:lnTo>
                <a:lnTo>
                  <a:pt x="852" y="496"/>
                </a:lnTo>
                <a:lnTo>
                  <a:pt x="852" y="484"/>
                </a:lnTo>
                <a:lnTo>
                  <a:pt x="852" y="470"/>
                </a:lnTo>
                <a:lnTo>
                  <a:pt x="852" y="457"/>
                </a:lnTo>
                <a:lnTo>
                  <a:pt x="852" y="443"/>
                </a:lnTo>
                <a:lnTo>
                  <a:pt x="852" y="427"/>
                </a:lnTo>
                <a:lnTo>
                  <a:pt x="852" y="412"/>
                </a:lnTo>
                <a:lnTo>
                  <a:pt x="852" y="397"/>
                </a:lnTo>
                <a:lnTo>
                  <a:pt x="852" y="383"/>
                </a:lnTo>
                <a:lnTo>
                  <a:pt x="852" y="371"/>
                </a:lnTo>
                <a:lnTo>
                  <a:pt x="852" y="359"/>
                </a:lnTo>
                <a:lnTo>
                  <a:pt x="852" y="347"/>
                </a:lnTo>
                <a:lnTo>
                  <a:pt x="852" y="337"/>
                </a:lnTo>
                <a:lnTo>
                  <a:pt x="852" y="327"/>
                </a:lnTo>
                <a:lnTo>
                  <a:pt x="852" y="318"/>
                </a:lnTo>
                <a:lnTo>
                  <a:pt x="852" y="309"/>
                </a:lnTo>
                <a:lnTo>
                  <a:pt x="852" y="301"/>
                </a:lnTo>
                <a:lnTo>
                  <a:pt x="852" y="294"/>
                </a:lnTo>
                <a:lnTo>
                  <a:pt x="852" y="287"/>
                </a:lnTo>
                <a:lnTo>
                  <a:pt x="852" y="279"/>
                </a:lnTo>
                <a:lnTo>
                  <a:pt x="852" y="273"/>
                </a:lnTo>
                <a:lnTo>
                  <a:pt x="852" y="267"/>
                </a:lnTo>
                <a:lnTo>
                  <a:pt x="852" y="261"/>
                </a:lnTo>
                <a:lnTo>
                  <a:pt x="852" y="255"/>
                </a:lnTo>
                <a:lnTo>
                  <a:pt x="852" y="250"/>
                </a:lnTo>
                <a:lnTo>
                  <a:pt x="852" y="244"/>
                </a:lnTo>
                <a:lnTo>
                  <a:pt x="852" y="240"/>
                </a:lnTo>
                <a:lnTo>
                  <a:pt x="852" y="234"/>
                </a:lnTo>
                <a:lnTo>
                  <a:pt x="852" y="229"/>
                </a:lnTo>
                <a:lnTo>
                  <a:pt x="852" y="223"/>
                </a:lnTo>
                <a:lnTo>
                  <a:pt x="852" y="218"/>
                </a:lnTo>
                <a:lnTo>
                  <a:pt x="852" y="212"/>
                </a:lnTo>
                <a:lnTo>
                  <a:pt x="852" y="206"/>
                </a:lnTo>
                <a:lnTo>
                  <a:pt x="852" y="200"/>
                </a:lnTo>
                <a:lnTo>
                  <a:pt x="852" y="193"/>
                </a:lnTo>
                <a:lnTo>
                  <a:pt x="852" y="187"/>
                </a:lnTo>
                <a:lnTo>
                  <a:pt x="852" y="178"/>
                </a:lnTo>
                <a:lnTo>
                  <a:pt x="852" y="171"/>
                </a:lnTo>
                <a:lnTo>
                  <a:pt x="852" y="164"/>
                </a:lnTo>
                <a:lnTo>
                  <a:pt x="852" y="157"/>
                </a:lnTo>
                <a:lnTo>
                  <a:pt x="852" y="149"/>
                </a:lnTo>
                <a:lnTo>
                  <a:pt x="852" y="143"/>
                </a:lnTo>
                <a:lnTo>
                  <a:pt x="852" y="137"/>
                </a:lnTo>
                <a:lnTo>
                  <a:pt x="852" y="131"/>
                </a:lnTo>
                <a:lnTo>
                  <a:pt x="852" y="127"/>
                </a:lnTo>
                <a:lnTo>
                  <a:pt x="852" y="122"/>
                </a:lnTo>
                <a:lnTo>
                  <a:pt x="852" y="117"/>
                </a:lnTo>
                <a:lnTo>
                  <a:pt x="852" y="112"/>
                </a:lnTo>
                <a:lnTo>
                  <a:pt x="852" y="109"/>
                </a:lnTo>
                <a:lnTo>
                  <a:pt x="851" y="105"/>
                </a:lnTo>
                <a:lnTo>
                  <a:pt x="851" y="101"/>
                </a:lnTo>
                <a:lnTo>
                  <a:pt x="851" y="98"/>
                </a:lnTo>
                <a:lnTo>
                  <a:pt x="851" y="94"/>
                </a:lnTo>
                <a:lnTo>
                  <a:pt x="850" y="92"/>
                </a:lnTo>
                <a:lnTo>
                  <a:pt x="850" y="88"/>
                </a:lnTo>
                <a:lnTo>
                  <a:pt x="848" y="86"/>
                </a:lnTo>
                <a:lnTo>
                  <a:pt x="848" y="83"/>
                </a:lnTo>
                <a:lnTo>
                  <a:pt x="847" y="80"/>
                </a:lnTo>
                <a:lnTo>
                  <a:pt x="847" y="77"/>
                </a:lnTo>
                <a:lnTo>
                  <a:pt x="846" y="75"/>
                </a:lnTo>
                <a:lnTo>
                  <a:pt x="845" y="73"/>
                </a:lnTo>
                <a:lnTo>
                  <a:pt x="844" y="69"/>
                </a:lnTo>
                <a:lnTo>
                  <a:pt x="844" y="67"/>
                </a:lnTo>
                <a:lnTo>
                  <a:pt x="842" y="64"/>
                </a:lnTo>
                <a:lnTo>
                  <a:pt x="841" y="60"/>
                </a:lnTo>
                <a:lnTo>
                  <a:pt x="839" y="58"/>
                </a:lnTo>
                <a:lnTo>
                  <a:pt x="838" y="54"/>
                </a:lnTo>
                <a:lnTo>
                  <a:pt x="836" y="51"/>
                </a:lnTo>
                <a:lnTo>
                  <a:pt x="835" y="47"/>
                </a:lnTo>
                <a:lnTo>
                  <a:pt x="833" y="44"/>
                </a:lnTo>
                <a:lnTo>
                  <a:pt x="832" y="40"/>
                </a:lnTo>
                <a:lnTo>
                  <a:pt x="829" y="36"/>
                </a:lnTo>
                <a:lnTo>
                  <a:pt x="828" y="33"/>
                </a:lnTo>
                <a:lnTo>
                  <a:pt x="827" y="29"/>
                </a:lnTo>
                <a:lnTo>
                  <a:pt x="826" y="27"/>
                </a:lnTo>
                <a:lnTo>
                  <a:pt x="823" y="23"/>
                </a:lnTo>
                <a:lnTo>
                  <a:pt x="822" y="21"/>
                </a:lnTo>
                <a:lnTo>
                  <a:pt x="821" y="18"/>
                </a:lnTo>
                <a:lnTo>
                  <a:pt x="820" y="16"/>
                </a:lnTo>
                <a:lnTo>
                  <a:pt x="818" y="15"/>
                </a:lnTo>
                <a:lnTo>
                  <a:pt x="817" y="12"/>
                </a:lnTo>
                <a:lnTo>
                  <a:pt x="816" y="11"/>
                </a:lnTo>
                <a:lnTo>
                  <a:pt x="815" y="10"/>
                </a:lnTo>
                <a:lnTo>
                  <a:pt x="814" y="9"/>
                </a:lnTo>
                <a:lnTo>
                  <a:pt x="812" y="8"/>
                </a:lnTo>
                <a:lnTo>
                  <a:pt x="811" y="6"/>
                </a:lnTo>
                <a:lnTo>
                  <a:pt x="810" y="5"/>
                </a:lnTo>
                <a:lnTo>
                  <a:pt x="809" y="4"/>
                </a:lnTo>
                <a:lnTo>
                  <a:pt x="806" y="4"/>
                </a:lnTo>
                <a:lnTo>
                  <a:pt x="805" y="3"/>
                </a:lnTo>
                <a:lnTo>
                  <a:pt x="804" y="3"/>
                </a:lnTo>
                <a:lnTo>
                  <a:pt x="802" y="2"/>
                </a:lnTo>
                <a:lnTo>
                  <a:pt x="799" y="2"/>
                </a:lnTo>
                <a:lnTo>
                  <a:pt x="798" y="2"/>
                </a:lnTo>
                <a:lnTo>
                  <a:pt x="796" y="2"/>
                </a:lnTo>
                <a:lnTo>
                  <a:pt x="793" y="0"/>
                </a:lnTo>
                <a:lnTo>
                  <a:pt x="791" y="0"/>
                </a:lnTo>
                <a:lnTo>
                  <a:pt x="788" y="0"/>
                </a:lnTo>
                <a:lnTo>
                  <a:pt x="785" y="0"/>
                </a:lnTo>
                <a:lnTo>
                  <a:pt x="782" y="0"/>
                </a:lnTo>
                <a:lnTo>
                  <a:pt x="779" y="0"/>
                </a:lnTo>
                <a:lnTo>
                  <a:pt x="775" y="0"/>
                </a:lnTo>
                <a:lnTo>
                  <a:pt x="772" y="0"/>
                </a:lnTo>
                <a:lnTo>
                  <a:pt x="768" y="0"/>
                </a:lnTo>
                <a:lnTo>
                  <a:pt x="764" y="0"/>
                </a:lnTo>
                <a:lnTo>
                  <a:pt x="762" y="0"/>
                </a:lnTo>
                <a:lnTo>
                  <a:pt x="758" y="0"/>
                </a:lnTo>
                <a:lnTo>
                  <a:pt x="755" y="0"/>
                </a:lnTo>
                <a:lnTo>
                  <a:pt x="751" y="0"/>
                </a:lnTo>
                <a:lnTo>
                  <a:pt x="747" y="0"/>
                </a:lnTo>
                <a:lnTo>
                  <a:pt x="744" y="0"/>
                </a:lnTo>
                <a:lnTo>
                  <a:pt x="739" y="0"/>
                </a:lnTo>
                <a:lnTo>
                  <a:pt x="734" y="0"/>
                </a:lnTo>
                <a:lnTo>
                  <a:pt x="729" y="0"/>
                </a:lnTo>
                <a:lnTo>
                  <a:pt x="723" y="0"/>
                </a:lnTo>
                <a:lnTo>
                  <a:pt x="717" y="0"/>
                </a:lnTo>
                <a:lnTo>
                  <a:pt x="710" y="0"/>
                </a:lnTo>
                <a:lnTo>
                  <a:pt x="702" y="0"/>
                </a:lnTo>
                <a:lnTo>
                  <a:pt x="693" y="0"/>
                </a:lnTo>
                <a:lnTo>
                  <a:pt x="684" y="0"/>
                </a:lnTo>
                <a:lnTo>
                  <a:pt x="674" y="0"/>
                </a:lnTo>
                <a:lnTo>
                  <a:pt x="662" y="0"/>
                </a:lnTo>
                <a:lnTo>
                  <a:pt x="650" y="0"/>
                </a:lnTo>
                <a:lnTo>
                  <a:pt x="637" y="0"/>
                </a:lnTo>
                <a:lnTo>
                  <a:pt x="622" y="0"/>
                </a:lnTo>
                <a:lnTo>
                  <a:pt x="606" y="0"/>
                </a:lnTo>
                <a:lnTo>
                  <a:pt x="589" y="0"/>
                </a:lnTo>
                <a:lnTo>
                  <a:pt x="571" y="0"/>
                </a:lnTo>
                <a:lnTo>
                  <a:pt x="550" y="0"/>
                </a:lnTo>
                <a:lnTo>
                  <a:pt x="529" y="0"/>
                </a:lnTo>
                <a:lnTo>
                  <a:pt x="506" y="0"/>
                </a:lnTo>
                <a:lnTo>
                  <a:pt x="481" y="0"/>
                </a:lnTo>
                <a:lnTo>
                  <a:pt x="454" y="0"/>
                </a:lnTo>
                <a:lnTo>
                  <a:pt x="426" y="0"/>
                </a:lnTo>
                <a:close/>
              </a:path>
            </a:pathLst>
          </a:custGeom>
          <a:noFill/>
          <a:ln w="33401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59" name="Freeform 46">
            <a:extLst>
              <a:ext uri="{FF2B5EF4-FFF2-40B4-BE49-F238E27FC236}">
                <a16:creationId xmlns:a16="http://schemas.microsoft.com/office/drawing/2014/main" id="{F5C86D86-D937-F845-8E11-A750755FC30E}"/>
              </a:ext>
            </a:extLst>
          </p:cNvPr>
          <p:cNvSpPr>
            <a:spLocks/>
          </p:cNvSpPr>
          <p:nvPr/>
        </p:nvSpPr>
        <p:spPr bwMode="auto">
          <a:xfrm>
            <a:off x="4953001" y="5257800"/>
            <a:ext cx="1592263" cy="363538"/>
          </a:xfrm>
          <a:custGeom>
            <a:avLst/>
            <a:gdLst>
              <a:gd name="T0" fmla="*/ 2147483646 w 852"/>
              <a:gd name="T1" fmla="*/ 0 h 853"/>
              <a:gd name="T2" fmla="*/ 2147483646 w 852"/>
              <a:gd name="T3" fmla="*/ 0 h 853"/>
              <a:gd name="T4" fmla="*/ 2147483646 w 852"/>
              <a:gd name="T5" fmla="*/ 0 h 853"/>
              <a:gd name="T6" fmla="*/ 2147483646 w 852"/>
              <a:gd name="T7" fmla="*/ 0 h 853"/>
              <a:gd name="T8" fmla="*/ 2147483646 w 852"/>
              <a:gd name="T9" fmla="*/ 2147483646 h 853"/>
              <a:gd name="T10" fmla="*/ 2147483646 w 852"/>
              <a:gd name="T11" fmla="*/ 2147483646 h 853"/>
              <a:gd name="T12" fmla="*/ 2147483646 w 852"/>
              <a:gd name="T13" fmla="*/ 2147483646 h 853"/>
              <a:gd name="T14" fmla="*/ 2147483646 w 852"/>
              <a:gd name="T15" fmla="*/ 2147483646 h 853"/>
              <a:gd name="T16" fmla="*/ 2147483646 w 852"/>
              <a:gd name="T17" fmla="*/ 2147483646 h 853"/>
              <a:gd name="T18" fmla="*/ 2147483646 w 852"/>
              <a:gd name="T19" fmla="*/ 2147483646 h 853"/>
              <a:gd name="T20" fmla="*/ 0 w 852"/>
              <a:gd name="T21" fmla="*/ 2147483646 h 853"/>
              <a:gd name="T22" fmla="*/ 0 w 852"/>
              <a:gd name="T23" fmla="*/ 2147483646 h 853"/>
              <a:gd name="T24" fmla="*/ 0 w 852"/>
              <a:gd name="T25" fmla="*/ 2147483646 h 853"/>
              <a:gd name="T26" fmla="*/ 0 w 852"/>
              <a:gd name="T27" fmla="*/ 2147483646 h 853"/>
              <a:gd name="T28" fmla="*/ 0 w 852"/>
              <a:gd name="T29" fmla="*/ 2147483646 h 853"/>
              <a:gd name="T30" fmla="*/ 0 w 852"/>
              <a:gd name="T31" fmla="*/ 2147483646 h 853"/>
              <a:gd name="T32" fmla="*/ 0 w 852"/>
              <a:gd name="T33" fmla="*/ 2147483646 h 853"/>
              <a:gd name="T34" fmla="*/ 0 w 852"/>
              <a:gd name="T35" fmla="*/ 2147483646 h 853"/>
              <a:gd name="T36" fmla="*/ 2147483646 w 852"/>
              <a:gd name="T37" fmla="*/ 2147483646 h 853"/>
              <a:gd name="T38" fmla="*/ 2147483646 w 852"/>
              <a:gd name="T39" fmla="*/ 2147483646 h 853"/>
              <a:gd name="T40" fmla="*/ 2147483646 w 852"/>
              <a:gd name="T41" fmla="*/ 2147483646 h 853"/>
              <a:gd name="T42" fmla="*/ 2147483646 w 852"/>
              <a:gd name="T43" fmla="*/ 2147483646 h 853"/>
              <a:gd name="T44" fmla="*/ 2147483646 w 852"/>
              <a:gd name="T45" fmla="*/ 2147483646 h 853"/>
              <a:gd name="T46" fmla="*/ 2147483646 w 852"/>
              <a:gd name="T47" fmla="*/ 2147483646 h 853"/>
              <a:gd name="T48" fmla="*/ 2147483646 w 852"/>
              <a:gd name="T49" fmla="*/ 2147483646 h 853"/>
              <a:gd name="T50" fmla="*/ 2147483646 w 852"/>
              <a:gd name="T51" fmla="*/ 2147483646 h 853"/>
              <a:gd name="T52" fmla="*/ 2147483646 w 852"/>
              <a:gd name="T53" fmla="*/ 2147483646 h 853"/>
              <a:gd name="T54" fmla="*/ 2147483646 w 852"/>
              <a:gd name="T55" fmla="*/ 2147483646 h 853"/>
              <a:gd name="T56" fmla="*/ 2147483646 w 852"/>
              <a:gd name="T57" fmla="*/ 2147483646 h 853"/>
              <a:gd name="T58" fmla="*/ 2147483646 w 852"/>
              <a:gd name="T59" fmla="*/ 2147483646 h 853"/>
              <a:gd name="T60" fmla="*/ 2147483646 w 852"/>
              <a:gd name="T61" fmla="*/ 2147483646 h 853"/>
              <a:gd name="T62" fmla="*/ 2147483646 w 852"/>
              <a:gd name="T63" fmla="*/ 2147483646 h 853"/>
              <a:gd name="T64" fmla="*/ 2147483646 w 852"/>
              <a:gd name="T65" fmla="*/ 2147483646 h 853"/>
              <a:gd name="T66" fmla="*/ 2147483646 w 852"/>
              <a:gd name="T67" fmla="*/ 2147483646 h 853"/>
              <a:gd name="T68" fmla="*/ 2147483646 w 852"/>
              <a:gd name="T69" fmla="*/ 2147483646 h 853"/>
              <a:gd name="T70" fmla="*/ 2147483646 w 852"/>
              <a:gd name="T71" fmla="*/ 2147483646 h 853"/>
              <a:gd name="T72" fmla="*/ 2147483646 w 852"/>
              <a:gd name="T73" fmla="*/ 2147483646 h 853"/>
              <a:gd name="T74" fmla="*/ 2147483646 w 852"/>
              <a:gd name="T75" fmla="*/ 2147483646 h 853"/>
              <a:gd name="T76" fmla="*/ 2147483646 w 852"/>
              <a:gd name="T77" fmla="*/ 2147483646 h 853"/>
              <a:gd name="T78" fmla="*/ 2147483646 w 852"/>
              <a:gd name="T79" fmla="*/ 2147483646 h 853"/>
              <a:gd name="T80" fmla="*/ 2147483646 w 852"/>
              <a:gd name="T81" fmla="*/ 2147483646 h 853"/>
              <a:gd name="T82" fmla="*/ 2147483646 w 852"/>
              <a:gd name="T83" fmla="*/ 2147483646 h 853"/>
              <a:gd name="T84" fmla="*/ 2147483646 w 852"/>
              <a:gd name="T85" fmla="*/ 2147483646 h 853"/>
              <a:gd name="T86" fmla="*/ 2147483646 w 852"/>
              <a:gd name="T87" fmla="*/ 2147483646 h 853"/>
              <a:gd name="T88" fmla="*/ 2147483646 w 852"/>
              <a:gd name="T89" fmla="*/ 2147483646 h 853"/>
              <a:gd name="T90" fmla="*/ 2147483646 w 852"/>
              <a:gd name="T91" fmla="*/ 2147483646 h 853"/>
              <a:gd name="T92" fmla="*/ 2147483646 w 852"/>
              <a:gd name="T93" fmla="*/ 2147483646 h 853"/>
              <a:gd name="T94" fmla="*/ 2147483646 w 852"/>
              <a:gd name="T95" fmla="*/ 2147483646 h 853"/>
              <a:gd name="T96" fmla="*/ 2147483646 w 852"/>
              <a:gd name="T97" fmla="*/ 2147483646 h 853"/>
              <a:gd name="T98" fmla="*/ 2147483646 w 852"/>
              <a:gd name="T99" fmla="*/ 2147483646 h 853"/>
              <a:gd name="T100" fmla="*/ 2147483646 w 852"/>
              <a:gd name="T101" fmla="*/ 2147483646 h 853"/>
              <a:gd name="T102" fmla="*/ 2147483646 w 852"/>
              <a:gd name="T103" fmla="*/ 2147483646 h 853"/>
              <a:gd name="T104" fmla="*/ 2147483646 w 852"/>
              <a:gd name="T105" fmla="*/ 2147483646 h 853"/>
              <a:gd name="T106" fmla="*/ 2147483646 w 852"/>
              <a:gd name="T107" fmla="*/ 2147483646 h 853"/>
              <a:gd name="T108" fmla="*/ 2147483646 w 852"/>
              <a:gd name="T109" fmla="*/ 0 h 853"/>
              <a:gd name="T110" fmla="*/ 2147483646 w 852"/>
              <a:gd name="T111" fmla="*/ 0 h 853"/>
              <a:gd name="T112" fmla="*/ 2147483646 w 852"/>
              <a:gd name="T113" fmla="*/ 0 h 853"/>
              <a:gd name="T114" fmla="*/ 2147483646 w 852"/>
              <a:gd name="T115" fmla="*/ 0 h 853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852"/>
              <a:gd name="T175" fmla="*/ 0 h 853"/>
              <a:gd name="T176" fmla="*/ 852 w 852"/>
              <a:gd name="T177" fmla="*/ 853 h 853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852" h="853">
                <a:moveTo>
                  <a:pt x="426" y="0"/>
                </a:moveTo>
                <a:lnTo>
                  <a:pt x="398" y="0"/>
                </a:lnTo>
                <a:lnTo>
                  <a:pt x="372" y="0"/>
                </a:lnTo>
                <a:lnTo>
                  <a:pt x="347" y="0"/>
                </a:lnTo>
                <a:lnTo>
                  <a:pt x="324" y="0"/>
                </a:lnTo>
                <a:lnTo>
                  <a:pt x="303" y="0"/>
                </a:lnTo>
                <a:lnTo>
                  <a:pt x="282" y="0"/>
                </a:lnTo>
                <a:lnTo>
                  <a:pt x="264" y="0"/>
                </a:lnTo>
                <a:lnTo>
                  <a:pt x="246" y="0"/>
                </a:lnTo>
                <a:lnTo>
                  <a:pt x="231" y="0"/>
                </a:lnTo>
                <a:lnTo>
                  <a:pt x="216" y="0"/>
                </a:lnTo>
                <a:lnTo>
                  <a:pt x="203" y="0"/>
                </a:lnTo>
                <a:lnTo>
                  <a:pt x="190" y="0"/>
                </a:lnTo>
                <a:lnTo>
                  <a:pt x="179" y="0"/>
                </a:lnTo>
                <a:lnTo>
                  <a:pt x="168" y="0"/>
                </a:lnTo>
                <a:lnTo>
                  <a:pt x="160" y="0"/>
                </a:lnTo>
                <a:lnTo>
                  <a:pt x="150" y="0"/>
                </a:lnTo>
                <a:lnTo>
                  <a:pt x="143" y="0"/>
                </a:lnTo>
                <a:lnTo>
                  <a:pt x="136" y="0"/>
                </a:lnTo>
                <a:lnTo>
                  <a:pt x="130" y="0"/>
                </a:lnTo>
                <a:lnTo>
                  <a:pt x="124" y="0"/>
                </a:lnTo>
                <a:lnTo>
                  <a:pt x="119" y="0"/>
                </a:lnTo>
                <a:lnTo>
                  <a:pt x="114" y="0"/>
                </a:lnTo>
                <a:lnTo>
                  <a:pt x="109" y="0"/>
                </a:lnTo>
                <a:lnTo>
                  <a:pt x="106" y="0"/>
                </a:lnTo>
                <a:lnTo>
                  <a:pt x="102" y="0"/>
                </a:lnTo>
                <a:lnTo>
                  <a:pt x="98" y="0"/>
                </a:lnTo>
                <a:lnTo>
                  <a:pt x="95" y="0"/>
                </a:lnTo>
                <a:lnTo>
                  <a:pt x="91" y="0"/>
                </a:lnTo>
                <a:lnTo>
                  <a:pt x="89" y="0"/>
                </a:lnTo>
                <a:lnTo>
                  <a:pt x="85" y="0"/>
                </a:lnTo>
                <a:lnTo>
                  <a:pt x="81" y="0"/>
                </a:lnTo>
                <a:lnTo>
                  <a:pt x="78" y="0"/>
                </a:lnTo>
                <a:lnTo>
                  <a:pt x="74" y="0"/>
                </a:lnTo>
                <a:lnTo>
                  <a:pt x="71" y="0"/>
                </a:lnTo>
                <a:lnTo>
                  <a:pt x="68" y="0"/>
                </a:lnTo>
                <a:lnTo>
                  <a:pt x="65" y="0"/>
                </a:lnTo>
                <a:lnTo>
                  <a:pt x="62" y="0"/>
                </a:lnTo>
                <a:lnTo>
                  <a:pt x="60" y="0"/>
                </a:lnTo>
                <a:lnTo>
                  <a:pt x="57" y="2"/>
                </a:lnTo>
                <a:lnTo>
                  <a:pt x="55" y="2"/>
                </a:lnTo>
                <a:lnTo>
                  <a:pt x="53" y="2"/>
                </a:lnTo>
                <a:lnTo>
                  <a:pt x="51" y="2"/>
                </a:lnTo>
                <a:lnTo>
                  <a:pt x="49" y="3"/>
                </a:lnTo>
                <a:lnTo>
                  <a:pt x="48" y="3"/>
                </a:lnTo>
                <a:lnTo>
                  <a:pt x="45" y="4"/>
                </a:lnTo>
                <a:lnTo>
                  <a:pt x="44" y="4"/>
                </a:lnTo>
                <a:lnTo>
                  <a:pt x="43" y="5"/>
                </a:lnTo>
                <a:lnTo>
                  <a:pt x="42" y="6"/>
                </a:lnTo>
                <a:lnTo>
                  <a:pt x="41" y="8"/>
                </a:lnTo>
                <a:lnTo>
                  <a:pt x="39" y="9"/>
                </a:lnTo>
                <a:lnTo>
                  <a:pt x="38" y="10"/>
                </a:lnTo>
                <a:lnTo>
                  <a:pt x="36" y="11"/>
                </a:lnTo>
                <a:lnTo>
                  <a:pt x="35" y="12"/>
                </a:lnTo>
                <a:lnTo>
                  <a:pt x="33" y="15"/>
                </a:lnTo>
                <a:lnTo>
                  <a:pt x="32" y="16"/>
                </a:lnTo>
                <a:lnTo>
                  <a:pt x="31" y="18"/>
                </a:lnTo>
                <a:lnTo>
                  <a:pt x="30" y="21"/>
                </a:lnTo>
                <a:lnTo>
                  <a:pt x="29" y="23"/>
                </a:lnTo>
                <a:lnTo>
                  <a:pt x="27" y="27"/>
                </a:lnTo>
                <a:lnTo>
                  <a:pt x="26" y="29"/>
                </a:lnTo>
                <a:lnTo>
                  <a:pt x="25" y="33"/>
                </a:lnTo>
                <a:lnTo>
                  <a:pt x="24" y="36"/>
                </a:lnTo>
                <a:lnTo>
                  <a:pt x="21" y="40"/>
                </a:lnTo>
                <a:lnTo>
                  <a:pt x="20" y="44"/>
                </a:lnTo>
                <a:lnTo>
                  <a:pt x="18" y="47"/>
                </a:lnTo>
                <a:lnTo>
                  <a:pt x="17" y="51"/>
                </a:lnTo>
                <a:lnTo>
                  <a:pt x="15" y="54"/>
                </a:lnTo>
                <a:lnTo>
                  <a:pt x="13" y="58"/>
                </a:lnTo>
                <a:lnTo>
                  <a:pt x="12" y="60"/>
                </a:lnTo>
                <a:lnTo>
                  <a:pt x="11" y="64"/>
                </a:lnTo>
                <a:lnTo>
                  <a:pt x="9" y="67"/>
                </a:lnTo>
                <a:lnTo>
                  <a:pt x="8" y="69"/>
                </a:lnTo>
                <a:lnTo>
                  <a:pt x="8" y="73"/>
                </a:lnTo>
                <a:lnTo>
                  <a:pt x="7" y="75"/>
                </a:lnTo>
                <a:lnTo>
                  <a:pt x="6" y="77"/>
                </a:lnTo>
                <a:lnTo>
                  <a:pt x="5" y="80"/>
                </a:lnTo>
                <a:lnTo>
                  <a:pt x="5" y="83"/>
                </a:lnTo>
                <a:lnTo>
                  <a:pt x="3" y="86"/>
                </a:lnTo>
                <a:lnTo>
                  <a:pt x="3" y="88"/>
                </a:lnTo>
                <a:lnTo>
                  <a:pt x="3" y="92"/>
                </a:lnTo>
                <a:lnTo>
                  <a:pt x="2" y="94"/>
                </a:lnTo>
                <a:lnTo>
                  <a:pt x="2" y="98"/>
                </a:lnTo>
                <a:lnTo>
                  <a:pt x="2" y="101"/>
                </a:lnTo>
                <a:lnTo>
                  <a:pt x="1" y="105"/>
                </a:lnTo>
                <a:lnTo>
                  <a:pt x="1" y="109"/>
                </a:lnTo>
                <a:lnTo>
                  <a:pt x="1" y="112"/>
                </a:lnTo>
                <a:lnTo>
                  <a:pt x="1" y="117"/>
                </a:lnTo>
                <a:lnTo>
                  <a:pt x="1" y="122"/>
                </a:lnTo>
                <a:lnTo>
                  <a:pt x="1" y="127"/>
                </a:lnTo>
                <a:lnTo>
                  <a:pt x="1" y="131"/>
                </a:lnTo>
                <a:lnTo>
                  <a:pt x="1" y="137"/>
                </a:lnTo>
                <a:lnTo>
                  <a:pt x="1" y="143"/>
                </a:lnTo>
                <a:lnTo>
                  <a:pt x="1" y="149"/>
                </a:lnTo>
                <a:lnTo>
                  <a:pt x="0" y="157"/>
                </a:lnTo>
                <a:lnTo>
                  <a:pt x="0" y="164"/>
                </a:lnTo>
                <a:lnTo>
                  <a:pt x="0" y="171"/>
                </a:lnTo>
                <a:lnTo>
                  <a:pt x="0" y="178"/>
                </a:lnTo>
                <a:lnTo>
                  <a:pt x="0" y="187"/>
                </a:lnTo>
                <a:lnTo>
                  <a:pt x="0" y="193"/>
                </a:lnTo>
                <a:lnTo>
                  <a:pt x="0" y="200"/>
                </a:lnTo>
                <a:lnTo>
                  <a:pt x="0" y="206"/>
                </a:lnTo>
                <a:lnTo>
                  <a:pt x="0" y="212"/>
                </a:lnTo>
                <a:lnTo>
                  <a:pt x="0" y="218"/>
                </a:lnTo>
                <a:lnTo>
                  <a:pt x="0" y="223"/>
                </a:lnTo>
                <a:lnTo>
                  <a:pt x="0" y="229"/>
                </a:lnTo>
                <a:lnTo>
                  <a:pt x="0" y="234"/>
                </a:lnTo>
                <a:lnTo>
                  <a:pt x="0" y="240"/>
                </a:lnTo>
                <a:lnTo>
                  <a:pt x="0" y="244"/>
                </a:lnTo>
                <a:lnTo>
                  <a:pt x="0" y="250"/>
                </a:lnTo>
                <a:lnTo>
                  <a:pt x="0" y="255"/>
                </a:lnTo>
                <a:lnTo>
                  <a:pt x="0" y="261"/>
                </a:lnTo>
                <a:lnTo>
                  <a:pt x="0" y="267"/>
                </a:lnTo>
                <a:lnTo>
                  <a:pt x="0" y="273"/>
                </a:lnTo>
                <a:lnTo>
                  <a:pt x="0" y="279"/>
                </a:lnTo>
                <a:lnTo>
                  <a:pt x="0" y="287"/>
                </a:lnTo>
                <a:lnTo>
                  <a:pt x="0" y="294"/>
                </a:lnTo>
                <a:lnTo>
                  <a:pt x="0" y="301"/>
                </a:lnTo>
                <a:lnTo>
                  <a:pt x="0" y="309"/>
                </a:lnTo>
                <a:lnTo>
                  <a:pt x="0" y="318"/>
                </a:lnTo>
                <a:lnTo>
                  <a:pt x="0" y="327"/>
                </a:lnTo>
                <a:lnTo>
                  <a:pt x="0" y="337"/>
                </a:lnTo>
                <a:lnTo>
                  <a:pt x="0" y="347"/>
                </a:lnTo>
                <a:lnTo>
                  <a:pt x="0" y="359"/>
                </a:lnTo>
                <a:lnTo>
                  <a:pt x="0" y="371"/>
                </a:lnTo>
                <a:lnTo>
                  <a:pt x="0" y="383"/>
                </a:lnTo>
                <a:lnTo>
                  <a:pt x="0" y="397"/>
                </a:lnTo>
                <a:lnTo>
                  <a:pt x="0" y="412"/>
                </a:lnTo>
                <a:lnTo>
                  <a:pt x="0" y="427"/>
                </a:lnTo>
                <a:lnTo>
                  <a:pt x="0" y="443"/>
                </a:lnTo>
                <a:lnTo>
                  <a:pt x="0" y="457"/>
                </a:lnTo>
                <a:lnTo>
                  <a:pt x="0" y="470"/>
                </a:lnTo>
                <a:lnTo>
                  <a:pt x="0" y="484"/>
                </a:lnTo>
                <a:lnTo>
                  <a:pt x="0" y="496"/>
                </a:lnTo>
                <a:lnTo>
                  <a:pt x="0" y="507"/>
                </a:lnTo>
                <a:lnTo>
                  <a:pt x="0" y="517"/>
                </a:lnTo>
                <a:lnTo>
                  <a:pt x="0" y="527"/>
                </a:lnTo>
                <a:lnTo>
                  <a:pt x="0" y="535"/>
                </a:lnTo>
                <a:lnTo>
                  <a:pt x="0" y="545"/>
                </a:lnTo>
                <a:lnTo>
                  <a:pt x="0" y="552"/>
                </a:lnTo>
                <a:lnTo>
                  <a:pt x="0" y="561"/>
                </a:lnTo>
                <a:lnTo>
                  <a:pt x="0" y="568"/>
                </a:lnTo>
                <a:lnTo>
                  <a:pt x="0" y="574"/>
                </a:lnTo>
                <a:lnTo>
                  <a:pt x="0" y="580"/>
                </a:lnTo>
                <a:lnTo>
                  <a:pt x="0" y="587"/>
                </a:lnTo>
                <a:lnTo>
                  <a:pt x="0" y="592"/>
                </a:lnTo>
                <a:lnTo>
                  <a:pt x="0" y="598"/>
                </a:lnTo>
                <a:lnTo>
                  <a:pt x="0" y="604"/>
                </a:lnTo>
                <a:lnTo>
                  <a:pt x="0" y="609"/>
                </a:lnTo>
                <a:lnTo>
                  <a:pt x="0" y="615"/>
                </a:lnTo>
                <a:lnTo>
                  <a:pt x="0" y="620"/>
                </a:lnTo>
                <a:lnTo>
                  <a:pt x="0" y="626"/>
                </a:lnTo>
                <a:lnTo>
                  <a:pt x="0" y="630"/>
                </a:lnTo>
                <a:lnTo>
                  <a:pt x="0" y="636"/>
                </a:lnTo>
                <a:lnTo>
                  <a:pt x="0" y="641"/>
                </a:lnTo>
                <a:lnTo>
                  <a:pt x="0" y="647"/>
                </a:lnTo>
                <a:lnTo>
                  <a:pt x="0" y="654"/>
                </a:lnTo>
                <a:lnTo>
                  <a:pt x="0" y="660"/>
                </a:lnTo>
                <a:lnTo>
                  <a:pt x="0" y="668"/>
                </a:lnTo>
                <a:lnTo>
                  <a:pt x="0" y="675"/>
                </a:lnTo>
                <a:lnTo>
                  <a:pt x="0" y="682"/>
                </a:lnTo>
                <a:lnTo>
                  <a:pt x="0" y="690"/>
                </a:lnTo>
                <a:lnTo>
                  <a:pt x="0" y="698"/>
                </a:lnTo>
                <a:lnTo>
                  <a:pt x="1" y="704"/>
                </a:lnTo>
                <a:lnTo>
                  <a:pt x="1" y="711"/>
                </a:lnTo>
                <a:lnTo>
                  <a:pt x="1" y="717"/>
                </a:lnTo>
                <a:lnTo>
                  <a:pt x="1" y="722"/>
                </a:lnTo>
                <a:lnTo>
                  <a:pt x="1" y="728"/>
                </a:lnTo>
                <a:lnTo>
                  <a:pt x="1" y="733"/>
                </a:lnTo>
                <a:lnTo>
                  <a:pt x="1" y="737"/>
                </a:lnTo>
                <a:lnTo>
                  <a:pt x="1" y="741"/>
                </a:lnTo>
                <a:lnTo>
                  <a:pt x="1" y="745"/>
                </a:lnTo>
                <a:lnTo>
                  <a:pt x="1" y="749"/>
                </a:lnTo>
                <a:lnTo>
                  <a:pt x="2" y="753"/>
                </a:lnTo>
                <a:lnTo>
                  <a:pt x="2" y="755"/>
                </a:lnTo>
                <a:lnTo>
                  <a:pt x="2" y="759"/>
                </a:lnTo>
                <a:lnTo>
                  <a:pt x="3" y="763"/>
                </a:lnTo>
                <a:lnTo>
                  <a:pt x="3" y="765"/>
                </a:lnTo>
                <a:lnTo>
                  <a:pt x="3" y="767"/>
                </a:lnTo>
                <a:lnTo>
                  <a:pt x="5" y="771"/>
                </a:lnTo>
                <a:lnTo>
                  <a:pt x="5" y="773"/>
                </a:lnTo>
                <a:lnTo>
                  <a:pt x="6" y="776"/>
                </a:lnTo>
                <a:lnTo>
                  <a:pt x="7" y="778"/>
                </a:lnTo>
                <a:lnTo>
                  <a:pt x="8" y="782"/>
                </a:lnTo>
                <a:lnTo>
                  <a:pt x="8" y="784"/>
                </a:lnTo>
                <a:lnTo>
                  <a:pt x="9" y="787"/>
                </a:lnTo>
                <a:lnTo>
                  <a:pt x="11" y="790"/>
                </a:lnTo>
                <a:lnTo>
                  <a:pt x="12" y="793"/>
                </a:lnTo>
                <a:lnTo>
                  <a:pt x="13" y="796"/>
                </a:lnTo>
                <a:lnTo>
                  <a:pt x="15" y="799"/>
                </a:lnTo>
                <a:lnTo>
                  <a:pt x="17" y="802"/>
                </a:lnTo>
                <a:lnTo>
                  <a:pt x="18" y="806"/>
                </a:lnTo>
                <a:lnTo>
                  <a:pt x="20" y="811"/>
                </a:lnTo>
                <a:lnTo>
                  <a:pt x="21" y="814"/>
                </a:lnTo>
                <a:lnTo>
                  <a:pt x="24" y="818"/>
                </a:lnTo>
                <a:lnTo>
                  <a:pt x="25" y="821"/>
                </a:lnTo>
                <a:lnTo>
                  <a:pt x="26" y="824"/>
                </a:lnTo>
                <a:lnTo>
                  <a:pt x="27" y="827"/>
                </a:lnTo>
                <a:lnTo>
                  <a:pt x="29" y="830"/>
                </a:lnTo>
                <a:lnTo>
                  <a:pt x="30" y="832"/>
                </a:lnTo>
                <a:lnTo>
                  <a:pt x="31" y="835"/>
                </a:lnTo>
                <a:lnTo>
                  <a:pt x="32" y="837"/>
                </a:lnTo>
                <a:lnTo>
                  <a:pt x="33" y="840"/>
                </a:lnTo>
                <a:lnTo>
                  <a:pt x="35" y="841"/>
                </a:lnTo>
                <a:lnTo>
                  <a:pt x="36" y="842"/>
                </a:lnTo>
                <a:lnTo>
                  <a:pt x="38" y="844"/>
                </a:lnTo>
                <a:lnTo>
                  <a:pt x="39" y="846"/>
                </a:lnTo>
                <a:lnTo>
                  <a:pt x="41" y="847"/>
                </a:lnTo>
                <a:lnTo>
                  <a:pt x="42" y="848"/>
                </a:lnTo>
                <a:lnTo>
                  <a:pt x="43" y="848"/>
                </a:lnTo>
                <a:lnTo>
                  <a:pt x="44" y="849"/>
                </a:lnTo>
                <a:lnTo>
                  <a:pt x="45" y="850"/>
                </a:lnTo>
                <a:lnTo>
                  <a:pt x="48" y="850"/>
                </a:lnTo>
                <a:lnTo>
                  <a:pt x="49" y="852"/>
                </a:lnTo>
                <a:lnTo>
                  <a:pt x="51" y="852"/>
                </a:lnTo>
                <a:lnTo>
                  <a:pt x="53" y="852"/>
                </a:lnTo>
                <a:lnTo>
                  <a:pt x="55" y="852"/>
                </a:lnTo>
                <a:lnTo>
                  <a:pt x="57" y="853"/>
                </a:lnTo>
                <a:lnTo>
                  <a:pt x="60" y="853"/>
                </a:lnTo>
                <a:lnTo>
                  <a:pt x="62" y="853"/>
                </a:lnTo>
                <a:lnTo>
                  <a:pt x="65" y="853"/>
                </a:lnTo>
                <a:lnTo>
                  <a:pt x="68" y="853"/>
                </a:lnTo>
                <a:lnTo>
                  <a:pt x="71" y="853"/>
                </a:lnTo>
                <a:lnTo>
                  <a:pt x="74" y="853"/>
                </a:lnTo>
                <a:lnTo>
                  <a:pt x="78" y="853"/>
                </a:lnTo>
                <a:lnTo>
                  <a:pt x="81" y="853"/>
                </a:lnTo>
                <a:lnTo>
                  <a:pt x="85" y="853"/>
                </a:lnTo>
                <a:lnTo>
                  <a:pt x="89" y="853"/>
                </a:lnTo>
                <a:lnTo>
                  <a:pt x="91" y="853"/>
                </a:lnTo>
                <a:lnTo>
                  <a:pt x="95" y="853"/>
                </a:lnTo>
                <a:lnTo>
                  <a:pt x="98" y="853"/>
                </a:lnTo>
                <a:lnTo>
                  <a:pt x="102" y="853"/>
                </a:lnTo>
                <a:lnTo>
                  <a:pt x="106" y="853"/>
                </a:lnTo>
                <a:lnTo>
                  <a:pt x="109" y="853"/>
                </a:lnTo>
                <a:lnTo>
                  <a:pt x="114" y="853"/>
                </a:lnTo>
                <a:lnTo>
                  <a:pt x="119" y="853"/>
                </a:lnTo>
                <a:lnTo>
                  <a:pt x="124" y="853"/>
                </a:lnTo>
                <a:lnTo>
                  <a:pt x="130" y="853"/>
                </a:lnTo>
                <a:lnTo>
                  <a:pt x="136" y="853"/>
                </a:lnTo>
                <a:lnTo>
                  <a:pt x="143" y="853"/>
                </a:lnTo>
                <a:lnTo>
                  <a:pt x="150" y="853"/>
                </a:lnTo>
                <a:lnTo>
                  <a:pt x="160" y="853"/>
                </a:lnTo>
                <a:lnTo>
                  <a:pt x="168" y="853"/>
                </a:lnTo>
                <a:lnTo>
                  <a:pt x="179" y="853"/>
                </a:lnTo>
                <a:lnTo>
                  <a:pt x="190" y="853"/>
                </a:lnTo>
                <a:lnTo>
                  <a:pt x="203" y="853"/>
                </a:lnTo>
                <a:lnTo>
                  <a:pt x="216" y="853"/>
                </a:lnTo>
                <a:lnTo>
                  <a:pt x="231" y="853"/>
                </a:lnTo>
                <a:lnTo>
                  <a:pt x="246" y="853"/>
                </a:lnTo>
                <a:lnTo>
                  <a:pt x="264" y="853"/>
                </a:lnTo>
                <a:lnTo>
                  <a:pt x="282" y="853"/>
                </a:lnTo>
                <a:lnTo>
                  <a:pt x="303" y="853"/>
                </a:lnTo>
                <a:lnTo>
                  <a:pt x="324" y="853"/>
                </a:lnTo>
                <a:lnTo>
                  <a:pt x="347" y="853"/>
                </a:lnTo>
                <a:lnTo>
                  <a:pt x="372" y="853"/>
                </a:lnTo>
                <a:lnTo>
                  <a:pt x="398" y="853"/>
                </a:lnTo>
                <a:lnTo>
                  <a:pt x="426" y="853"/>
                </a:lnTo>
                <a:lnTo>
                  <a:pt x="454" y="853"/>
                </a:lnTo>
                <a:lnTo>
                  <a:pt x="481" y="853"/>
                </a:lnTo>
                <a:lnTo>
                  <a:pt x="506" y="853"/>
                </a:lnTo>
                <a:lnTo>
                  <a:pt x="529" y="853"/>
                </a:lnTo>
                <a:lnTo>
                  <a:pt x="550" y="853"/>
                </a:lnTo>
                <a:lnTo>
                  <a:pt x="571" y="853"/>
                </a:lnTo>
                <a:lnTo>
                  <a:pt x="589" y="853"/>
                </a:lnTo>
                <a:lnTo>
                  <a:pt x="606" y="853"/>
                </a:lnTo>
                <a:lnTo>
                  <a:pt x="622" y="853"/>
                </a:lnTo>
                <a:lnTo>
                  <a:pt x="637" y="853"/>
                </a:lnTo>
                <a:lnTo>
                  <a:pt x="650" y="853"/>
                </a:lnTo>
                <a:lnTo>
                  <a:pt x="662" y="853"/>
                </a:lnTo>
                <a:lnTo>
                  <a:pt x="674" y="853"/>
                </a:lnTo>
                <a:lnTo>
                  <a:pt x="684" y="853"/>
                </a:lnTo>
                <a:lnTo>
                  <a:pt x="693" y="853"/>
                </a:lnTo>
                <a:lnTo>
                  <a:pt x="702" y="853"/>
                </a:lnTo>
                <a:lnTo>
                  <a:pt x="710" y="853"/>
                </a:lnTo>
                <a:lnTo>
                  <a:pt x="717" y="853"/>
                </a:lnTo>
                <a:lnTo>
                  <a:pt x="723" y="853"/>
                </a:lnTo>
                <a:lnTo>
                  <a:pt x="729" y="853"/>
                </a:lnTo>
                <a:lnTo>
                  <a:pt x="734" y="853"/>
                </a:lnTo>
                <a:lnTo>
                  <a:pt x="739" y="853"/>
                </a:lnTo>
                <a:lnTo>
                  <a:pt x="744" y="853"/>
                </a:lnTo>
                <a:lnTo>
                  <a:pt x="747" y="853"/>
                </a:lnTo>
                <a:lnTo>
                  <a:pt x="751" y="853"/>
                </a:lnTo>
                <a:lnTo>
                  <a:pt x="755" y="853"/>
                </a:lnTo>
                <a:lnTo>
                  <a:pt x="758" y="853"/>
                </a:lnTo>
                <a:lnTo>
                  <a:pt x="762" y="853"/>
                </a:lnTo>
                <a:lnTo>
                  <a:pt x="764" y="853"/>
                </a:lnTo>
                <a:lnTo>
                  <a:pt x="768" y="853"/>
                </a:lnTo>
                <a:lnTo>
                  <a:pt x="772" y="853"/>
                </a:lnTo>
                <a:lnTo>
                  <a:pt x="775" y="853"/>
                </a:lnTo>
                <a:lnTo>
                  <a:pt x="779" y="853"/>
                </a:lnTo>
                <a:lnTo>
                  <a:pt x="782" y="853"/>
                </a:lnTo>
                <a:lnTo>
                  <a:pt x="785" y="853"/>
                </a:lnTo>
                <a:lnTo>
                  <a:pt x="788" y="853"/>
                </a:lnTo>
                <a:lnTo>
                  <a:pt x="791" y="853"/>
                </a:lnTo>
                <a:lnTo>
                  <a:pt x="793" y="853"/>
                </a:lnTo>
                <a:lnTo>
                  <a:pt x="796" y="853"/>
                </a:lnTo>
                <a:lnTo>
                  <a:pt x="798" y="852"/>
                </a:lnTo>
                <a:lnTo>
                  <a:pt x="799" y="852"/>
                </a:lnTo>
                <a:lnTo>
                  <a:pt x="802" y="852"/>
                </a:lnTo>
                <a:lnTo>
                  <a:pt x="804" y="852"/>
                </a:lnTo>
                <a:lnTo>
                  <a:pt x="805" y="850"/>
                </a:lnTo>
                <a:lnTo>
                  <a:pt x="806" y="850"/>
                </a:lnTo>
                <a:lnTo>
                  <a:pt x="809" y="849"/>
                </a:lnTo>
                <a:lnTo>
                  <a:pt x="810" y="848"/>
                </a:lnTo>
                <a:lnTo>
                  <a:pt x="811" y="848"/>
                </a:lnTo>
                <a:lnTo>
                  <a:pt x="812" y="847"/>
                </a:lnTo>
                <a:lnTo>
                  <a:pt x="814" y="846"/>
                </a:lnTo>
                <a:lnTo>
                  <a:pt x="815" y="844"/>
                </a:lnTo>
                <a:lnTo>
                  <a:pt x="816" y="842"/>
                </a:lnTo>
                <a:lnTo>
                  <a:pt x="817" y="841"/>
                </a:lnTo>
                <a:lnTo>
                  <a:pt x="818" y="840"/>
                </a:lnTo>
                <a:lnTo>
                  <a:pt x="820" y="837"/>
                </a:lnTo>
                <a:lnTo>
                  <a:pt x="821" y="835"/>
                </a:lnTo>
                <a:lnTo>
                  <a:pt x="822" y="832"/>
                </a:lnTo>
                <a:lnTo>
                  <a:pt x="823" y="830"/>
                </a:lnTo>
                <a:lnTo>
                  <a:pt x="826" y="827"/>
                </a:lnTo>
                <a:lnTo>
                  <a:pt x="827" y="824"/>
                </a:lnTo>
                <a:lnTo>
                  <a:pt x="828" y="821"/>
                </a:lnTo>
                <a:lnTo>
                  <a:pt x="829" y="818"/>
                </a:lnTo>
                <a:lnTo>
                  <a:pt x="832" y="814"/>
                </a:lnTo>
                <a:lnTo>
                  <a:pt x="833" y="811"/>
                </a:lnTo>
                <a:lnTo>
                  <a:pt x="835" y="806"/>
                </a:lnTo>
                <a:lnTo>
                  <a:pt x="836" y="802"/>
                </a:lnTo>
                <a:lnTo>
                  <a:pt x="838" y="799"/>
                </a:lnTo>
                <a:lnTo>
                  <a:pt x="839" y="796"/>
                </a:lnTo>
                <a:lnTo>
                  <a:pt x="841" y="793"/>
                </a:lnTo>
                <a:lnTo>
                  <a:pt x="842" y="790"/>
                </a:lnTo>
                <a:lnTo>
                  <a:pt x="844" y="787"/>
                </a:lnTo>
                <a:lnTo>
                  <a:pt x="844" y="784"/>
                </a:lnTo>
                <a:lnTo>
                  <a:pt x="845" y="782"/>
                </a:lnTo>
                <a:lnTo>
                  <a:pt x="846" y="778"/>
                </a:lnTo>
                <a:lnTo>
                  <a:pt x="847" y="776"/>
                </a:lnTo>
                <a:lnTo>
                  <a:pt x="847" y="773"/>
                </a:lnTo>
                <a:lnTo>
                  <a:pt x="848" y="771"/>
                </a:lnTo>
                <a:lnTo>
                  <a:pt x="848" y="767"/>
                </a:lnTo>
                <a:lnTo>
                  <a:pt x="850" y="765"/>
                </a:lnTo>
                <a:lnTo>
                  <a:pt x="850" y="763"/>
                </a:lnTo>
                <a:lnTo>
                  <a:pt x="851" y="759"/>
                </a:lnTo>
                <a:lnTo>
                  <a:pt x="851" y="755"/>
                </a:lnTo>
                <a:lnTo>
                  <a:pt x="851" y="753"/>
                </a:lnTo>
                <a:lnTo>
                  <a:pt x="851" y="749"/>
                </a:lnTo>
                <a:lnTo>
                  <a:pt x="852" y="745"/>
                </a:lnTo>
                <a:lnTo>
                  <a:pt x="852" y="741"/>
                </a:lnTo>
                <a:lnTo>
                  <a:pt x="852" y="737"/>
                </a:lnTo>
                <a:lnTo>
                  <a:pt x="852" y="733"/>
                </a:lnTo>
                <a:lnTo>
                  <a:pt x="852" y="728"/>
                </a:lnTo>
                <a:lnTo>
                  <a:pt x="852" y="722"/>
                </a:lnTo>
                <a:lnTo>
                  <a:pt x="852" y="717"/>
                </a:lnTo>
                <a:lnTo>
                  <a:pt x="852" y="711"/>
                </a:lnTo>
                <a:lnTo>
                  <a:pt x="852" y="704"/>
                </a:lnTo>
                <a:lnTo>
                  <a:pt x="852" y="698"/>
                </a:lnTo>
                <a:lnTo>
                  <a:pt x="852" y="690"/>
                </a:lnTo>
                <a:lnTo>
                  <a:pt x="852" y="682"/>
                </a:lnTo>
                <a:lnTo>
                  <a:pt x="852" y="675"/>
                </a:lnTo>
                <a:lnTo>
                  <a:pt x="852" y="668"/>
                </a:lnTo>
                <a:lnTo>
                  <a:pt x="852" y="660"/>
                </a:lnTo>
                <a:lnTo>
                  <a:pt x="852" y="654"/>
                </a:lnTo>
                <a:lnTo>
                  <a:pt x="852" y="647"/>
                </a:lnTo>
                <a:lnTo>
                  <a:pt x="852" y="641"/>
                </a:lnTo>
                <a:lnTo>
                  <a:pt x="852" y="636"/>
                </a:lnTo>
                <a:lnTo>
                  <a:pt x="852" y="630"/>
                </a:lnTo>
                <a:lnTo>
                  <a:pt x="852" y="626"/>
                </a:lnTo>
                <a:lnTo>
                  <a:pt x="852" y="620"/>
                </a:lnTo>
                <a:lnTo>
                  <a:pt x="852" y="615"/>
                </a:lnTo>
                <a:lnTo>
                  <a:pt x="852" y="609"/>
                </a:lnTo>
                <a:lnTo>
                  <a:pt x="852" y="604"/>
                </a:lnTo>
                <a:lnTo>
                  <a:pt x="852" y="598"/>
                </a:lnTo>
                <a:lnTo>
                  <a:pt x="852" y="592"/>
                </a:lnTo>
                <a:lnTo>
                  <a:pt x="852" y="587"/>
                </a:lnTo>
                <a:lnTo>
                  <a:pt x="852" y="580"/>
                </a:lnTo>
                <a:lnTo>
                  <a:pt x="852" y="574"/>
                </a:lnTo>
                <a:lnTo>
                  <a:pt x="852" y="568"/>
                </a:lnTo>
                <a:lnTo>
                  <a:pt x="852" y="561"/>
                </a:lnTo>
                <a:lnTo>
                  <a:pt x="852" y="552"/>
                </a:lnTo>
                <a:lnTo>
                  <a:pt x="852" y="545"/>
                </a:lnTo>
                <a:lnTo>
                  <a:pt x="852" y="535"/>
                </a:lnTo>
                <a:lnTo>
                  <a:pt x="852" y="527"/>
                </a:lnTo>
                <a:lnTo>
                  <a:pt x="852" y="517"/>
                </a:lnTo>
                <a:lnTo>
                  <a:pt x="852" y="507"/>
                </a:lnTo>
                <a:lnTo>
                  <a:pt x="852" y="496"/>
                </a:lnTo>
                <a:lnTo>
                  <a:pt x="852" y="484"/>
                </a:lnTo>
                <a:lnTo>
                  <a:pt x="852" y="470"/>
                </a:lnTo>
                <a:lnTo>
                  <a:pt x="852" y="457"/>
                </a:lnTo>
                <a:lnTo>
                  <a:pt x="852" y="443"/>
                </a:lnTo>
                <a:lnTo>
                  <a:pt x="852" y="427"/>
                </a:lnTo>
                <a:lnTo>
                  <a:pt x="852" y="412"/>
                </a:lnTo>
                <a:lnTo>
                  <a:pt x="852" y="397"/>
                </a:lnTo>
                <a:lnTo>
                  <a:pt x="852" y="383"/>
                </a:lnTo>
                <a:lnTo>
                  <a:pt x="852" y="371"/>
                </a:lnTo>
                <a:lnTo>
                  <a:pt x="852" y="359"/>
                </a:lnTo>
                <a:lnTo>
                  <a:pt x="852" y="347"/>
                </a:lnTo>
                <a:lnTo>
                  <a:pt x="852" y="337"/>
                </a:lnTo>
                <a:lnTo>
                  <a:pt x="852" y="327"/>
                </a:lnTo>
                <a:lnTo>
                  <a:pt x="852" y="318"/>
                </a:lnTo>
                <a:lnTo>
                  <a:pt x="852" y="309"/>
                </a:lnTo>
                <a:lnTo>
                  <a:pt x="852" y="301"/>
                </a:lnTo>
                <a:lnTo>
                  <a:pt x="852" y="294"/>
                </a:lnTo>
                <a:lnTo>
                  <a:pt x="852" y="287"/>
                </a:lnTo>
                <a:lnTo>
                  <a:pt x="852" y="279"/>
                </a:lnTo>
                <a:lnTo>
                  <a:pt x="852" y="273"/>
                </a:lnTo>
                <a:lnTo>
                  <a:pt x="852" y="267"/>
                </a:lnTo>
                <a:lnTo>
                  <a:pt x="852" y="261"/>
                </a:lnTo>
                <a:lnTo>
                  <a:pt x="852" y="255"/>
                </a:lnTo>
                <a:lnTo>
                  <a:pt x="852" y="250"/>
                </a:lnTo>
                <a:lnTo>
                  <a:pt x="852" y="244"/>
                </a:lnTo>
                <a:lnTo>
                  <a:pt x="852" y="240"/>
                </a:lnTo>
                <a:lnTo>
                  <a:pt x="852" y="234"/>
                </a:lnTo>
                <a:lnTo>
                  <a:pt x="852" y="229"/>
                </a:lnTo>
                <a:lnTo>
                  <a:pt x="852" y="223"/>
                </a:lnTo>
                <a:lnTo>
                  <a:pt x="852" y="218"/>
                </a:lnTo>
                <a:lnTo>
                  <a:pt x="852" y="212"/>
                </a:lnTo>
                <a:lnTo>
                  <a:pt x="852" y="206"/>
                </a:lnTo>
                <a:lnTo>
                  <a:pt x="852" y="200"/>
                </a:lnTo>
                <a:lnTo>
                  <a:pt x="852" y="193"/>
                </a:lnTo>
                <a:lnTo>
                  <a:pt x="852" y="187"/>
                </a:lnTo>
                <a:lnTo>
                  <a:pt x="852" y="178"/>
                </a:lnTo>
                <a:lnTo>
                  <a:pt x="852" y="171"/>
                </a:lnTo>
                <a:lnTo>
                  <a:pt x="852" y="164"/>
                </a:lnTo>
                <a:lnTo>
                  <a:pt x="852" y="157"/>
                </a:lnTo>
                <a:lnTo>
                  <a:pt x="852" y="149"/>
                </a:lnTo>
                <a:lnTo>
                  <a:pt x="852" y="143"/>
                </a:lnTo>
                <a:lnTo>
                  <a:pt x="852" y="137"/>
                </a:lnTo>
                <a:lnTo>
                  <a:pt x="852" y="131"/>
                </a:lnTo>
                <a:lnTo>
                  <a:pt x="852" y="127"/>
                </a:lnTo>
                <a:lnTo>
                  <a:pt x="852" y="122"/>
                </a:lnTo>
                <a:lnTo>
                  <a:pt x="852" y="117"/>
                </a:lnTo>
                <a:lnTo>
                  <a:pt x="852" y="112"/>
                </a:lnTo>
                <a:lnTo>
                  <a:pt x="852" y="109"/>
                </a:lnTo>
                <a:lnTo>
                  <a:pt x="851" y="105"/>
                </a:lnTo>
                <a:lnTo>
                  <a:pt x="851" y="101"/>
                </a:lnTo>
                <a:lnTo>
                  <a:pt x="851" y="98"/>
                </a:lnTo>
                <a:lnTo>
                  <a:pt x="851" y="94"/>
                </a:lnTo>
                <a:lnTo>
                  <a:pt x="850" y="92"/>
                </a:lnTo>
                <a:lnTo>
                  <a:pt x="850" y="88"/>
                </a:lnTo>
                <a:lnTo>
                  <a:pt x="848" y="86"/>
                </a:lnTo>
                <a:lnTo>
                  <a:pt x="848" y="83"/>
                </a:lnTo>
                <a:lnTo>
                  <a:pt x="847" y="80"/>
                </a:lnTo>
                <a:lnTo>
                  <a:pt x="847" y="77"/>
                </a:lnTo>
                <a:lnTo>
                  <a:pt x="846" y="75"/>
                </a:lnTo>
                <a:lnTo>
                  <a:pt x="845" y="73"/>
                </a:lnTo>
                <a:lnTo>
                  <a:pt x="844" y="69"/>
                </a:lnTo>
                <a:lnTo>
                  <a:pt x="844" y="67"/>
                </a:lnTo>
                <a:lnTo>
                  <a:pt x="842" y="64"/>
                </a:lnTo>
                <a:lnTo>
                  <a:pt x="841" y="60"/>
                </a:lnTo>
                <a:lnTo>
                  <a:pt x="839" y="58"/>
                </a:lnTo>
                <a:lnTo>
                  <a:pt x="838" y="54"/>
                </a:lnTo>
                <a:lnTo>
                  <a:pt x="836" y="51"/>
                </a:lnTo>
                <a:lnTo>
                  <a:pt x="835" y="47"/>
                </a:lnTo>
                <a:lnTo>
                  <a:pt x="833" y="44"/>
                </a:lnTo>
                <a:lnTo>
                  <a:pt x="832" y="40"/>
                </a:lnTo>
                <a:lnTo>
                  <a:pt x="829" y="36"/>
                </a:lnTo>
                <a:lnTo>
                  <a:pt x="828" y="33"/>
                </a:lnTo>
                <a:lnTo>
                  <a:pt x="827" y="29"/>
                </a:lnTo>
                <a:lnTo>
                  <a:pt x="826" y="27"/>
                </a:lnTo>
                <a:lnTo>
                  <a:pt x="823" y="23"/>
                </a:lnTo>
                <a:lnTo>
                  <a:pt x="822" y="21"/>
                </a:lnTo>
                <a:lnTo>
                  <a:pt x="821" y="18"/>
                </a:lnTo>
                <a:lnTo>
                  <a:pt x="820" y="16"/>
                </a:lnTo>
                <a:lnTo>
                  <a:pt x="818" y="15"/>
                </a:lnTo>
                <a:lnTo>
                  <a:pt x="817" y="12"/>
                </a:lnTo>
                <a:lnTo>
                  <a:pt x="816" y="11"/>
                </a:lnTo>
                <a:lnTo>
                  <a:pt x="815" y="10"/>
                </a:lnTo>
                <a:lnTo>
                  <a:pt x="814" y="9"/>
                </a:lnTo>
                <a:lnTo>
                  <a:pt x="812" y="8"/>
                </a:lnTo>
                <a:lnTo>
                  <a:pt x="811" y="6"/>
                </a:lnTo>
                <a:lnTo>
                  <a:pt x="810" y="5"/>
                </a:lnTo>
                <a:lnTo>
                  <a:pt x="809" y="4"/>
                </a:lnTo>
                <a:lnTo>
                  <a:pt x="806" y="4"/>
                </a:lnTo>
                <a:lnTo>
                  <a:pt x="805" y="3"/>
                </a:lnTo>
                <a:lnTo>
                  <a:pt x="804" y="3"/>
                </a:lnTo>
                <a:lnTo>
                  <a:pt x="802" y="2"/>
                </a:lnTo>
                <a:lnTo>
                  <a:pt x="799" y="2"/>
                </a:lnTo>
                <a:lnTo>
                  <a:pt x="798" y="2"/>
                </a:lnTo>
                <a:lnTo>
                  <a:pt x="796" y="2"/>
                </a:lnTo>
                <a:lnTo>
                  <a:pt x="793" y="0"/>
                </a:lnTo>
                <a:lnTo>
                  <a:pt x="791" y="0"/>
                </a:lnTo>
                <a:lnTo>
                  <a:pt x="788" y="0"/>
                </a:lnTo>
                <a:lnTo>
                  <a:pt x="785" y="0"/>
                </a:lnTo>
                <a:lnTo>
                  <a:pt x="782" y="0"/>
                </a:lnTo>
                <a:lnTo>
                  <a:pt x="779" y="0"/>
                </a:lnTo>
                <a:lnTo>
                  <a:pt x="775" y="0"/>
                </a:lnTo>
                <a:lnTo>
                  <a:pt x="772" y="0"/>
                </a:lnTo>
                <a:lnTo>
                  <a:pt x="768" y="0"/>
                </a:lnTo>
                <a:lnTo>
                  <a:pt x="764" y="0"/>
                </a:lnTo>
                <a:lnTo>
                  <a:pt x="762" y="0"/>
                </a:lnTo>
                <a:lnTo>
                  <a:pt x="758" y="0"/>
                </a:lnTo>
                <a:lnTo>
                  <a:pt x="755" y="0"/>
                </a:lnTo>
                <a:lnTo>
                  <a:pt x="751" y="0"/>
                </a:lnTo>
                <a:lnTo>
                  <a:pt x="747" y="0"/>
                </a:lnTo>
                <a:lnTo>
                  <a:pt x="744" y="0"/>
                </a:lnTo>
                <a:lnTo>
                  <a:pt x="739" y="0"/>
                </a:lnTo>
                <a:lnTo>
                  <a:pt x="734" y="0"/>
                </a:lnTo>
                <a:lnTo>
                  <a:pt x="729" y="0"/>
                </a:lnTo>
                <a:lnTo>
                  <a:pt x="723" y="0"/>
                </a:lnTo>
                <a:lnTo>
                  <a:pt x="717" y="0"/>
                </a:lnTo>
                <a:lnTo>
                  <a:pt x="710" y="0"/>
                </a:lnTo>
                <a:lnTo>
                  <a:pt x="702" y="0"/>
                </a:lnTo>
                <a:lnTo>
                  <a:pt x="693" y="0"/>
                </a:lnTo>
                <a:lnTo>
                  <a:pt x="684" y="0"/>
                </a:lnTo>
                <a:lnTo>
                  <a:pt x="674" y="0"/>
                </a:lnTo>
                <a:lnTo>
                  <a:pt x="662" y="0"/>
                </a:lnTo>
                <a:lnTo>
                  <a:pt x="650" y="0"/>
                </a:lnTo>
                <a:lnTo>
                  <a:pt x="637" y="0"/>
                </a:lnTo>
                <a:lnTo>
                  <a:pt x="622" y="0"/>
                </a:lnTo>
                <a:lnTo>
                  <a:pt x="606" y="0"/>
                </a:lnTo>
                <a:lnTo>
                  <a:pt x="589" y="0"/>
                </a:lnTo>
                <a:lnTo>
                  <a:pt x="571" y="0"/>
                </a:lnTo>
                <a:lnTo>
                  <a:pt x="550" y="0"/>
                </a:lnTo>
                <a:lnTo>
                  <a:pt x="529" y="0"/>
                </a:lnTo>
                <a:lnTo>
                  <a:pt x="506" y="0"/>
                </a:lnTo>
                <a:lnTo>
                  <a:pt x="481" y="0"/>
                </a:lnTo>
                <a:lnTo>
                  <a:pt x="454" y="0"/>
                </a:lnTo>
                <a:lnTo>
                  <a:pt x="426" y="0"/>
                </a:lnTo>
                <a:close/>
              </a:path>
            </a:pathLst>
          </a:custGeom>
          <a:noFill/>
          <a:ln w="33401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945" name="Group 1">
            <a:extLst>
              <a:ext uri="{FF2B5EF4-FFF2-40B4-BE49-F238E27FC236}">
                <a16:creationId xmlns:a16="http://schemas.microsoft.com/office/drawing/2014/main" id="{0C4153B0-D3C4-8F45-913D-FF0024787528}"/>
              </a:ext>
            </a:extLst>
          </p:cNvPr>
          <p:cNvGrpSpPr>
            <a:grpSpLocks/>
          </p:cNvGrpSpPr>
          <p:nvPr/>
        </p:nvGrpSpPr>
        <p:grpSpPr bwMode="auto">
          <a:xfrm>
            <a:off x="1468438" y="762001"/>
            <a:ext cx="5008562" cy="2773363"/>
            <a:chOff x="2030413" y="1379538"/>
            <a:chExt cx="5008562" cy="2773362"/>
          </a:xfrm>
        </p:grpSpPr>
        <p:sp>
          <p:nvSpPr>
            <p:cNvPr id="83127" name="Rectangle 4">
              <a:extLst>
                <a:ext uri="{FF2B5EF4-FFF2-40B4-BE49-F238E27FC236}">
                  <a16:creationId xmlns:a16="http://schemas.microsoft.com/office/drawing/2014/main" id="{F8F8D6B1-E1E9-1846-99AA-7FA1AE925F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1379538"/>
              <a:ext cx="4979987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28" name="Rectangle 5">
              <a:extLst>
                <a:ext uri="{FF2B5EF4-FFF2-40B4-BE49-F238E27FC236}">
                  <a16:creationId xmlns:a16="http://schemas.microsoft.com/office/drawing/2014/main" id="{238DBD6E-F5E0-AF49-8D17-6A3D4EF6D1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403350"/>
              <a:ext cx="11112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29" name="Rectangle 6">
              <a:extLst>
                <a:ext uri="{FF2B5EF4-FFF2-40B4-BE49-F238E27FC236}">
                  <a16:creationId xmlns:a16="http://schemas.microsoft.com/office/drawing/2014/main" id="{B3C98D65-9EEB-4145-8ADA-94D60ABB57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30" name="Rectangle 7">
              <a:extLst>
                <a:ext uri="{FF2B5EF4-FFF2-40B4-BE49-F238E27FC236}">
                  <a16:creationId xmlns:a16="http://schemas.microsoft.com/office/drawing/2014/main" id="{57F19780-0B4C-264B-B9C7-E4F91A477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8688" y="1649413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31" name="Rectangle 8">
              <a:extLst>
                <a:ext uri="{FF2B5EF4-FFF2-40B4-BE49-F238E27FC236}">
                  <a16:creationId xmlns:a16="http://schemas.microsoft.com/office/drawing/2014/main" id="{6B1996DA-80F0-B249-836D-5EE06FC450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32" name="Rectangle 9">
              <a:extLst>
                <a:ext uri="{FF2B5EF4-FFF2-40B4-BE49-F238E27FC236}">
                  <a16:creationId xmlns:a16="http://schemas.microsoft.com/office/drawing/2014/main" id="{7C6E6EDB-74CA-7745-B686-5E9BA3CADF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33" name="Rectangle 10">
              <a:extLst>
                <a:ext uri="{FF2B5EF4-FFF2-40B4-BE49-F238E27FC236}">
                  <a16:creationId xmlns:a16="http://schemas.microsoft.com/office/drawing/2014/main" id="{EDDDF0BC-6794-8841-930E-46FC80EC19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589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34" name="Rectangle 11">
              <a:extLst>
                <a:ext uri="{FF2B5EF4-FFF2-40B4-BE49-F238E27FC236}">
                  <a16:creationId xmlns:a16="http://schemas.microsoft.com/office/drawing/2014/main" id="{D4E6148C-1CC7-B24A-AFC6-C35E83E65B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8716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35" name="Rectangle 12">
              <a:extLst>
                <a:ext uri="{FF2B5EF4-FFF2-40B4-BE49-F238E27FC236}">
                  <a16:creationId xmlns:a16="http://schemas.microsoft.com/office/drawing/2014/main" id="{BE23B21E-76CB-554F-BB7F-DA0B131962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713" y="1506538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36" name="Rectangle 13">
              <a:extLst>
                <a:ext uri="{FF2B5EF4-FFF2-40B4-BE49-F238E27FC236}">
                  <a16:creationId xmlns:a16="http://schemas.microsoft.com/office/drawing/2014/main" id="{73C33994-1484-CC48-9322-B9DD4043CC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37" name="Rectangle 14">
              <a:extLst>
                <a:ext uri="{FF2B5EF4-FFF2-40B4-BE49-F238E27FC236}">
                  <a16:creationId xmlns:a16="http://schemas.microsoft.com/office/drawing/2014/main" id="{96BD5CE0-0409-9940-89B3-579E1E1BBE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8388" y="1973263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38" name="Rectangle 15">
              <a:extLst>
                <a:ext uri="{FF2B5EF4-FFF2-40B4-BE49-F238E27FC236}">
                  <a16:creationId xmlns:a16="http://schemas.microsoft.com/office/drawing/2014/main" id="{212FEFDF-B191-D946-949E-D9FC46B89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9716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3139" name="Rectangle 16">
              <a:extLst>
                <a:ext uri="{FF2B5EF4-FFF2-40B4-BE49-F238E27FC236}">
                  <a16:creationId xmlns:a16="http://schemas.microsoft.com/office/drawing/2014/main" id="{D012AB9A-5094-C74B-999D-772177D369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825" y="1973263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40" name="Rectangle 17">
              <a:extLst>
                <a:ext uri="{FF2B5EF4-FFF2-40B4-BE49-F238E27FC236}">
                  <a16:creationId xmlns:a16="http://schemas.microsoft.com/office/drawing/2014/main" id="{600D8018-4847-2F43-9DB4-E0003B7801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8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41" name="Rectangle 18">
              <a:extLst>
                <a:ext uri="{FF2B5EF4-FFF2-40B4-BE49-F238E27FC236}">
                  <a16:creationId xmlns:a16="http://schemas.microsoft.com/office/drawing/2014/main" id="{76F75048-84DD-7D47-B9C2-CF40EE19DE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9350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42" name="Rectangle 19">
              <a:extLst>
                <a:ext uri="{FF2B5EF4-FFF2-40B4-BE49-F238E27FC236}">
                  <a16:creationId xmlns:a16="http://schemas.microsoft.com/office/drawing/2014/main" id="{1E20F6E1-34AA-5743-B525-78B2352603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43" name="Rectangle 20">
              <a:extLst>
                <a:ext uri="{FF2B5EF4-FFF2-40B4-BE49-F238E27FC236}">
                  <a16:creationId xmlns:a16="http://schemas.microsoft.com/office/drawing/2014/main" id="{B811C6F7-54FE-394F-A964-E3C1A2A7C3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37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44" name="Rectangle 21">
              <a:extLst>
                <a:ext uri="{FF2B5EF4-FFF2-40B4-BE49-F238E27FC236}">
                  <a16:creationId xmlns:a16="http://schemas.microsoft.com/office/drawing/2014/main" id="{43CF42B3-7B98-964D-B6AB-AD80060164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45" name="Rectangle 22">
              <a:extLst>
                <a:ext uri="{FF2B5EF4-FFF2-40B4-BE49-F238E27FC236}">
                  <a16:creationId xmlns:a16="http://schemas.microsoft.com/office/drawing/2014/main" id="{E10642BE-3E74-1C49-B596-00826C2035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161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46" name="Rectangle 23">
              <a:extLst>
                <a:ext uri="{FF2B5EF4-FFF2-40B4-BE49-F238E27FC236}">
                  <a16:creationId xmlns:a16="http://schemas.microsoft.com/office/drawing/2014/main" id="{DE976FBD-75E9-3F41-9EAE-F5730B8532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328863"/>
              <a:ext cx="11112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47" name="Rectangle 24">
              <a:extLst>
                <a:ext uri="{FF2B5EF4-FFF2-40B4-BE49-F238E27FC236}">
                  <a16:creationId xmlns:a16="http://schemas.microsoft.com/office/drawing/2014/main" id="{9840D172-A020-2242-8D02-B12ECAC4E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2200" y="18811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48" name="Rectangle 25">
              <a:extLst>
                <a:ext uri="{FF2B5EF4-FFF2-40B4-BE49-F238E27FC236}">
                  <a16:creationId xmlns:a16="http://schemas.microsoft.com/office/drawing/2014/main" id="{9FB781D8-729E-F249-908D-9D951BE8BB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6800" y="228123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3149" name="Rectangle 26">
              <a:extLst>
                <a:ext uri="{FF2B5EF4-FFF2-40B4-BE49-F238E27FC236}">
                  <a16:creationId xmlns:a16="http://schemas.microsoft.com/office/drawing/2014/main" id="{E551D0DD-3AB3-0D4E-AFB4-EC4A4544C7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25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50" name="Rectangle 27">
              <a:extLst>
                <a:ext uri="{FF2B5EF4-FFF2-40B4-BE49-F238E27FC236}">
                  <a16:creationId xmlns:a16="http://schemas.microsoft.com/office/drawing/2014/main" id="{3C33B3BE-E448-8B42-ABC5-FCD46DAF9E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28123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3151" name="Rectangle 28">
              <a:extLst>
                <a:ext uri="{FF2B5EF4-FFF2-40B4-BE49-F238E27FC236}">
                  <a16:creationId xmlns:a16="http://schemas.microsoft.com/office/drawing/2014/main" id="{E72D51FF-7BFA-A240-BAE9-A5C30E522E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52" name="Rectangle 29">
              <a:extLst>
                <a:ext uri="{FF2B5EF4-FFF2-40B4-BE49-F238E27FC236}">
                  <a16:creationId xmlns:a16="http://schemas.microsoft.com/office/drawing/2014/main" id="{360E884D-A526-B94B-A58E-081B4E33B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750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53" name="Rectangle 30">
              <a:extLst>
                <a:ext uri="{FF2B5EF4-FFF2-40B4-BE49-F238E27FC236}">
                  <a16:creationId xmlns:a16="http://schemas.microsoft.com/office/drawing/2014/main" id="{89AE92AA-B660-414B-9562-652D70AEDD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736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3154" name="Rectangle 31">
              <a:extLst>
                <a:ext uri="{FF2B5EF4-FFF2-40B4-BE49-F238E27FC236}">
                  <a16:creationId xmlns:a16="http://schemas.microsoft.com/office/drawing/2014/main" id="{27893FC2-D8F5-6B49-AF6F-8EFE0DE5D0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341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55" name="Rectangle 32">
              <a:extLst>
                <a:ext uri="{FF2B5EF4-FFF2-40B4-BE49-F238E27FC236}">
                  <a16:creationId xmlns:a16="http://schemas.microsoft.com/office/drawing/2014/main" id="{8C2C1054-2255-E346-971A-619964D24B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3156" name="Rectangle 33">
              <a:extLst>
                <a:ext uri="{FF2B5EF4-FFF2-40B4-BE49-F238E27FC236}">
                  <a16:creationId xmlns:a16="http://schemas.microsoft.com/office/drawing/2014/main" id="{E5821291-0311-4648-A49C-586BD7BE44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57" name="Rectangle 34">
              <a:extLst>
                <a:ext uri="{FF2B5EF4-FFF2-40B4-BE49-F238E27FC236}">
                  <a16:creationId xmlns:a16="http://schemas.microsoft.com/office/drawing/2014/main" id="{1B17B152-FB2C-C742-BC6A-C7E2C58BCD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376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58" name="Rectangle 35">
              <a:extLst>
                <a:ext uri="{FF2B5EF4-FFF2-40B4-BE49-F238E27FC236}">
                  <a16:creationId xmlns:a16="http://schemas.microsoft.com/office/drawing/2014/main" id="{198D5EB8-58DD-AA41-8E6C-E10A6CD6D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59" name="Rectangle 36">
              <a:extLst>
                <a:ext uri="{FF2B5EF4-FFF2-40B4-BE49-F238E27FC236}">
                  <a16:creationId xmlns:a16="http://schemas.microsoft.com/office/drawing/2014/main" id="{B1F17607-E355-F14D-A277-C50C93BC1E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2771775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60" name="Rectangle 37">
              <a:extLst>
                <a:ext uri="{FF2B5EF4-FFF2-40B4-BE49-F238E27FC236}">
                  <a16:creationId xmlns:a16="http://schemas.microsoft.com/office/drawing/2014/main" id="{86CEF260-1E6C-844A-9E66-93F345EB8D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787650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61" name="Rectangle 38">
              <a:extLst>
                <a:ext uri="{FF2B5EF4-FFF2-40B4-BE49-F238E27FC236}">
                  <a16:creationId xmlns:a16="http://schemas.microsoft.com/office/drawing/2014/main" id="{3B6F6560-E9FE-0742-BF25-C00AC10E69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2713" y="228123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3162" name="Rectangle 39">
              <a:extLst>
                <a:ext uri="{FF2B5EF4-FFF2-40B4-BE49-F238E27FC236}">
                  <a16:creationId xmlns:a16="http://schemas.microsoft.com/office/drawing/2014/main" id="{7B00EC41-F5B3-854F-B1AD-F36BFFF304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63" name="Rectangle 40">
              <a:extLst>
                <a:ext uri="{FF2B5EF4-FFF2-40B4-BE49-F238E27FC236}">
                  <a16:creationId xmlns:a16="http://schemas.microsoft.com/office/drawing/2014/main" id="{50E288D6-2BA9-274E-96DE-7D333632BD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64" name="Rectangle 41">
              <a:extLst>
                <a:ext uri="{FF2B5EF4-FFF2-40B4-BE49-F238E27FC236}">
                  <a16:creationId xmlns:a16="http://schemas.microsoft.com/office/drawing/2014/main" id="{FBE9DB07-B778-B243-B87D-1E9E932688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65" name="Rectangle 42">
              <a:extLst>
                <a:ext uri="{FF2B5EF4-FFF2-40B4-BE49-F238E27FC236}">
                  <a16:creationId xmlns:a16="http://schemas.microsoft.com/office/drawing/2014/main" id="{5BB5F42E-B92A-3D49-9B89-9D556FC621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66" name="Rectangle 43">
              <a:extLst>
                <a:ext uri="{FF2B5EF4-FFF2-40B4-BE49-F238E27FC236}">
                  <a16:creationId xmlns:a16="http://schemas.microsoft.com/office/drawing/2014/main" id="{D273E5B0-1981-D24F-9D37-CF023A813C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67" name="Rectangle 44">
              <a:extLst>
                <a:ext uri="{FF2B5EF4-FFF2-40B4-BE49-F238E27FC236}">
                  <a16:creationId xmlns:a16="http://schemas.microsoft.com/office/drawing/2014/main" id="{BDDC6319-8270-5045-BD53-82F96FC8A9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68" name="Rectangle 45">
              <a:extLst>
                <a:ext uri="{FF2B5EF4-FFF2-40B4-BE49-F238E27FC236}">
                  <a16:creationId xmlns:a16="http://schemas.microsoft.com/office/drawing/2014/main" id="{24069C1F-F622-8D4D-B5D9-4527424C0A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69" name="Rectangle 46">
              <a:extLst>
                <a:ext uri="{FF2B5EF4-FFF2-40B4-BE49-F238E27FC236}">
                  <a16:creationId xmlns:a16="http://schemas.microsoft.com/office/drawing/2014/main" id="{7FCA0E52-C204-FF4C-B67E-27D029AED0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70" name="Rectangle 47">
              <a:extLst>
                <a:ext uri="{FF2B5EF4-FFF2-40B4-BE49-F238E27FC236}">
                  <a16:creationId xmlns:a16="http://schemas.microsoft.com/office/drawing/2014/main" id="{83B15028-E9AD-C24C-A82E-00FB6DFB94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71" name="Rectangle 48">
              <a:extLst>
                <a:ext uri="{FF2B5EF4-FFF2-40B4-BE49-F238E27FC236}">
                  <a16:creationId xmlns:a16="http://schemas.microsoft.com/office/drawing/2014/main" id="{4FEBF435-F967-DB45-8A78-E010DC9DB5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72" name="Rectangle 49">
              <a:extLst>
                <a:ext uri="{FF2B5EF4-FFF2-40B4-BE49-F238E27FC236}">
                  <a16:creationId xmlns:a16="http://schemas.microsoft.com/office/drawing/2014/main" id="{F3AAFDB9-76D8-4745-B086-8F44A1A8A7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1892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73" name="Rectangle 50">
              <a:extLst>
                <a:ext uri="{FF2B5EF4-FFF2-40B4-BE49-F238E27FC236}">
                  <a16:creationId xmlns:a16="http://schemas.microsoft.com/office/drawing/2014/main" id="{4B877394-CAF3-A346-A929-A359F38CB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74" name="Rectangle 51">
              <a:extLst>
                <a:ext uri="{FF2B5EF4-FFF2-40B4-BE49-F238E27FC236}">
                  <a16:creationId xmlns:a16="http://schemas.microsoft.com/office/drawing/2014/main" id="{767B720B-60CD-CE4B-84C8-C9CEFDFE14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75" name="Rectangle 52">
              <a:extLst>
                <a:ext uri="{FF2B5EF4-FFF2-40B4-BE49-F238E27FC236}">
                  <a16:creationId xmlns:a16="http://schemas.microsoft.com/office/drawing/2014/main" id="{9C5DFAE2-F7D5-134B-A049-5603FA437C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76" name="Rectangle 53">
              <a:extLst>
                <a:ext uri="{FF2B5EF4-FFF2-40B4-BE49-F238E27FC236}">
                  <a16:creationId xmlns:a16="http://schemas.microsoft.com/office/drawing/2014/main" id="{A81B2E05-E0A7-A947-B68C-F8AE6E06CA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77" name="Rectangle 54">
              <a:extLst>
                <a:ext uri="{FF2B5EF4-FFF2-40B4-BE49-F238E27FC236}">
                  <a16:creationId xmlns:a16="http://schemas.microsoft.com/office/drawing/2014/main" id="{AB350184-BCC8-A54F-B39C-75CFC2F3F8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78" name="Rectangle 55">
              <a:extLst>
                <a:ext uri="{FF2B5EF4-FFF2-40B4-BE49-F238E27FC236}">
                  <a16:creationId xmlns:a16="http://schemas.microsoft.com/office/drawing/2014/main" id="{9EEBD7E6-EF0F-7F4C-AB33-13677033FF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79" name="Rectangle 56">
              <a:extLst>
                <a:ext uri="{FF2B5EF4-FFF2-40B4-BE49-F238E27FC236}">
                  <a16:creationId xmlns:a16="http://schemas.microsoft.com/office/drawing/2014/main" id="{97562506-807D-4842-B1AC-16D2944CDE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80" name="Rectangle 57">
              <a:extLst>
                <a:ext uri="{FF2B5EF4-FFF2-40B4-BE49-F238E27FC236}">
                  <a16:creationId xmlns:a16="http://schemas.microsoft.com/office/drawing/2014/main" id="{47803230-0400-F941-AC36-214AE29C0B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81" name="Rectangle 58">
              <a:extLst>
                <a:ext uri="{FF2B5EF4-FFF2-40B4-BE49-F238E27FC236}">
                  <a16:creationId xmlns:a16="http://schemas.microsoft.com/office/drawing/2014/main" id="{62D301C4-B5F8-FB44-92C6-9E7D95627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82" name="Rectangle 59">
              <a:extLst>
                <a:ext uri="{FF2B5EF4-FFF2-40B4-BE49-F238E27FC236}">
                  <a16:creationId xmlns:a16="http://schemas.microsoft.com/office/drawing/2014/main" id="{90D39ABB-4CD6-C34A-A144-05FBCB7ACA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83" name="Rectangle 60">
              <a:extLst>
                <a:ext uri="{FF2B5EF4-FFF2-40B4-BE49-F238E27FC236}">
                  <a16:creationId xmlns:a16="http://schemas.microsoft.com/office/drawing/2014/main" id="{780501AB-F2EC-5649-BB54-874BCABC90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84" name="Rectangle 61">
              <a:extLst>
                <a:ext uri="{FF2B5EF4-FFF2-40B4-BE49-F238E27FC236}">
                  <a16:creationId xmlns:a16="http://schemas.microsoft.com/office/drawing/2014/main" id="{402BA9EA-6B20-B14A-B908-4D59CB557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4940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85" name="Rectangle 62">
              <a:extLst>
                <a:ext uri="{FF2B5EF4-FFF2-40B4-BE49-F238E27FC236}">
                  <a16:creationId xmlns:a16="http://schemas.microsoft.com/office/drawing/2014/main" id="{F033A7B2-9810-C24D-9F76-176024AD2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86" name="Rectangle 63">
              <a:extLst>
                <a:ext uri="{FF2B5EF4-FFF2-40B4-BE49-F238E27FC236}">
                  <a16:creationId xmlns:a16="http://schemas.microsoft.com/office/drawing/2014/main" id="{314AD9C4-5D3E-374A-B04D-CDF6B4EF32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87" name="Rectangle 64">
              <a:extLst>
                <a:ext uri="{FF2B5EF4-FFF2-40B4-BE49-F238E27FC236}">
                  <a16:creationId xmlns:a16="http://schemas.microsoft.com/office/drawing/2014/main" id="{01D326BC-497B-464D-962B-D7FC867F85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88" name="Rectangle 65">
              <a:extLst>
                <a:ext uri="{FF2B5EF4-FFF2-40B4-BE49-F238E27FC236}">
                  <a16:creationId xmlns:a16="http://schemas.microsoft.com/office/drawing/2014/main" id="{F514A42F-07C1-DF43-8AD1-E339DB454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89" name="Rectangle 66">
              <a:extLst>
                <a:ext uri="{FF2B5EF4-FFF2-40B4-BE49-F238E27FC236}">
                  <a16:creationId xmlns:a16="http://schemas.microsoft.com/office/drawing/2014/main" id="{2612370E-C7DC-204D-AD05-E2C651ED91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90" name="Rectangle 67">
              <a:extLst>
                <a:ext uri="{FF2B5EF4-FFF2-40B4-BE49-F238E27FC236}">
                  <a16:creationId xmlns:a16="http://schemas.microsoft.com/office/drawing/2014/main" id="{4D780364-DC08-2E4B-B527-2ACBF8CD9C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91" name="Rectangle 68">
              <a:extLst>
                <a:ext uri="{FF2B5EF4-FFF2-40B4-BE49-F238E27FC236}">
                  <a16:creationId xmlns:a16="http://schemas.microsoft.com/office/drawing/2014/main" id="{6F0C45D5-5420-8242-B755-B28670221D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92" name="Rectangle 69">
              <a:extLst>
                <a:ext uri="{FF2B5EF4-FFF2-40B4-BE49-F238E27FC236}">
                  <a16:creationId xmlns:a16="http://schemas.microsoft.com/office/drawing/2014/main" id="{311E0F91-4830-2D44-9CD6-ACED50A241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93" name="Rectangle 70">
              <a:extLst>
                <a:ext uri="{FF2B5EF4-FFF2-40B4-BE49-F238E27FC236}">
                  <a16:creationId xmlns:a16="http://schemas.microsoft.com/office/drawing/2014/main" id="{3E043730-0D1D-0744-88A8-CC01431F69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94" name="Rectangle 71">
              <a:extLst>
                <a:ext uri="{FF2B5EF4-FFF2-40B4-BE49-F238E27FC236}">
                  <a16:creationId xmlns:a16="http://schemas.microsoft.com/office/drawing/2014/main" id="{E25C07E4-DA4C-2945-B31D-C3C3978E2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95" name="Rectangle 72">
              <a:extLst>
                <a:ext uri="{FF2B5EF4-FFF2-40B4-BE49-F238E27FC236}">
                  <a16:creationId xmlns:a16="http://schemas.microsoft.com/office/drawing/2014/main" id="{28190952-6124-FE40-B6A6-F145322388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96" name="Rectangle 73">
              <a:extLst>
                <a:ext uri="{FF2B5EF4-FFF2-40B4-BE49-F238E27FC236}">
                  <a16:creationId xmlns:a16="http://schemas.microsoft.com/office/drawing/2014/main" id="{2B56988B-F630-E341-B14F-3A09B0565F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803650"/>
              <a:ext cx="11112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97" name="Rectangle 74">
              <a:extLst>
                <a:ext uri="{FF2B5EF4-FFF2-40B4-BE49-F238E27FC236}">
                  <a16:creationId xmlns:a16="http://schemas.microsoft.com/office/drawing/2014/main" id="{6FE2AD5D-A0ED-D141-8E7F-C07FFA612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98" name="Rectangle 75">
              <a:extLst>
                <a:ext uri="{FF2B5EF4-FFF2-40B4-BE49-F238E27FC236}">
                  <a16:creationId xmlns:a16="http://schemas.microsoft.com/office/drawing/2014/main" id="{06F4B9BE-FF11-BD47-9B22-01194B3CBA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99" name="Rectangle 76">
              <a:extLst>
                <a:ext uri="{FF2B5EF4-FFF2-40B4-BE49-F238E27FC236}">
                  <a16:creationId xmlns:a16="http://schemas.microsoft.com/office/drawing/2014/main" id="{430C899A-DE71-714E-A3AB-5E41A3769B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200" name="Rectangle 77">
              <a:extLst>
                <a:ext uri="{FF2B5EF4-FFF2-40B4-BE49-F238E27FC236}">
                  <a16:creationId xmlns:a16="http://schemas.microsoft.com/office/drawing/2014/main" id="{E355DD6C-C96F-444F-8C9B-1C78DD117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201" name="Rectangle 78">
              <a:extLst>
                <a:ext uri="{FF2B5EF4-FFF2-40B4-BE49-F238E27FC236}">
                  <a16:creationId xmlns:a16="http://schemas.microsoft.com/office/drawing/2014/main" id="{39E93F0D-8CE2-D24D-8B72-31BE8E04F5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202" name="Rectangle 79">
              <a:extLst>
                <a:ext uri="{FF2B5EF4-FFF2-40B4-BE49-F238E27FC236}">
                  <a16:creationId xmlns:a16="http://schemas.microsoft.com/office/drawing/2014/main" id="{ADAE3920-590D-D645-94E1-A13F370628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203" name="Rectangle 80">
              <a:extLst>
                <a:ext uri="{FF2B5EF4-FFF2-40B4-BE49-F238E27FC236}">
                  <a16:creationId xmlns:a16="http://schemas.microsoft.com/office/drawing/2014/main" id="{CA2EF35B-7433-B241-A5E8-B3D5E2DE5B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204" name="Rectangle 81">
              <a:extLst>
                <a:ext uri="{FF2B5EF4-FFF2-40B4-BE49-F238E27FC236}">
                  <a16:creationId xmlns:a16="http://schemas.microsoft.com/office/drawing/2014/main" id="{0ED9ADEE-407C-614D-B352-F11C05C992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205" name="Rectangle 82">
              <a:extLst>
                <a:ext uri="{FF2B5EF4-FFF2-40B4-BE49-F238E27FC236}">
                  <a16:creationId xmlns:a16="http://schemas.microsoft.com/office/drawing/2014/main" id="{03301E95-2629-4647-8360-63F812D5A4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206" name="Rectangle 83">
              <a:extLst>
                <a:ext uri="{FF2B5EF4-FFF2-40B4-BE49-F238E27FC236}">
                  <a16:creationId xmlns:a16="http://schemas.microsoft.com/office/drawing/2014/main" id="{28002405-27EF-5840-B1B7-44D58B1A8A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207" name="Rectangle 84">
              <a:extLst>
                <a:ext uri="{FF2B5EF4-FFF2-40B4-BE49-F238E27FC236}">
                  <a16:creationId xmlns:a16="http://schemas.microsoft.com/office/drawing/2014/main" id="{8B6BB9D2-22E0-864C-AC28-9D6636881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208" name="Rectangle 85">
              <a:extLst>
                <a:ext uri="{FF2B5EF4-FFF2-40B4-BE49-F238E27FC236}">
                  <a16:creationId xmlns:a16="http://schemas.microsoft.com/office/drawing/2014/main" id="{87508C4A-D678-C44D-AF78-44F3E53B99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4140200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209" name="Rectangle 86">
              <a:extLst>
                <a:ext uri="{FF2B5EF4-FFF2-40B4-BE49-F238E27FC236}">
                  <a16:creationId xmlns:a16="http://schemas.microsoft.com/office/drawing/2014/main" id="{AE380780-6A3C-C64E-B41D-B16BB1D54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6" name="Rectangle 2">
            <a:extLst>
              <a:ext uri="{FF2B5EF4-FFF2-40B4-BE49-F238E27FC236}">
                <a16:creationId xmlns:a16="http://schemas.microsoft.com/office/drawing/2014/main" id="{E5A0172A-64B1-CF4E-8532-82D1DBDB6F4E}"/>
              </a:ext>
            </a:extLst>
          </p:cNvPr>
          <p:cNvSpPr txBox="1">
            <a:spLocks noChangeArrowheads="1"/>
          </p:cNvSpPr>
          <p:nvPr/>
        </p:nvSpPr>
        <p:spPr>
          <a:xfrm>
            <a:off x="1704976" y="100014"/>
            <a:ext cx="4695825" cy="81438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Deriving Y</a:t>
            </a:r>
            <a:r>
              <a:rPr lang="en-US" baseline="-25000" dirty="0">
                <a:ea typeface="+mj-ea"/>
                <a:cs typeface="+mj-cs"/>
              </a:rPr>
              <a:t>2</a:t>
            </a:r>
          </a:p>
        </p:txBody>
      </p:sp>
      <p:graphicFrame>
        <p:nvGraphicFramePr>
          <p:cNvPr id="88" name="Shape 730">
            <a:extLst>
              <a:ext uri="{FF2B5EF4-FFF2-40B4-BE49-F238E27FC236}">
                <a16:creationId xmlns:a16="http://schemas.microsoft.com/office/drawing/2014/main" id="{6AC04E83-26D3-0542-889D-8FF1DB77366D}"/>
              </a:ext>
            </a:extLst>
          </p:cNvPr>
          <p:cNvGraphicFramePr>
            <a:graphicFrameLocks noGrp="1"/>
          </p:cNvGraphicFramePr>
          <p:nvPr/>
        </p:nvGraphicFramePr>
        <p:xfrm>
          <a:off x="7705726" y="76201"/>
          <a:ext cx="2124075" cy="6746875"/>
        </p:xfrm>
        <a:graphic>
          <a:graphicData uri="http://schemas.openxmlformats.org/drawingml/2006/table">
            <a:tbl>
              <a:tblPr/>
              <a:tblGrid>
                <a:gridCol w="3540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401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401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a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MS PGothic" charset="-128"/>
                        <a:sym typeface="Times New Roman" charset="0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b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MS PGothic" charset="-128"/>
                        <a:sym typeface="Times New Roman" charset="0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83075" name="Rectangle 88">
            <a:extLst>
              <a:ext uri="{FF2B5EF4-FFF2-40B4-BE49-F238E27FC236}">
                <a16:creationId xmlns:a16="http://schemas.microsoft.com/office/drawing/2014/main" id="{4CD98705-F927-1E4E-960E-BC5DBF87CE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5650" y="2252663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3076" name="Rectangle 90">
            <a:extLst>
              <a:ext uri="{FF2B5EF4-FFF2-40B4-BE49-F238E27FC236}">
                <a16:creationId xmlns:a16="http://schemas.microsoft.com/office/drawing/2014/main" id="{9A7EDAC6-DC12-4E44-8A35-F493A99432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6675" y="2263775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3077" name="Rectangle 91">
            <a:extLst>
              <a:ext uri="{FF2B5EF4-FFF2-40B4-BE49-F238E27FC236}">
                <a16:creationId xmlns:a16="http://schemas.microsoft.com/office/drawing/2014/main" id="{1D75A385-D258-5945-9829-C493BF4E52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8025" y="2260600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3078" name="Rectangle 92">
            <a:extLst>
              <a:ext uri="{FF2B5EF4-FFF2-40B4-BE49-F238E27FC236}">
                <a16:creationId xmlns:a16="http://schemas.microsoft.com/office/drawing/2014/main" id="{DF21964A-DA0F-2B4F-BCB6-63E5A0B2F9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10164" y="2257425"/>
            <a:ext cx="293687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3079" name="Rectangle 93">
            <a:extLst>
              <a:ext uri="{FF2B5EF4-FFF2-40B4-BE49-F238E27FC236}">
                <a16:creationId xmlns:a16="http://schemas.microsoft.com/office/drawing/2014/main" id="{4D09BE78-1CED-1943-854D-4B5763748B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98914" y="1766888"/>
            <a:ext cx="206375" cy="3349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83080" name="Group 221">
            <a:extLst>
              <a:ext uri="{FF2B5EF4-FFF2-40B4-BE49-F238E27FC236}">
                <a16:creationId xmlns:a16="http://schemas.microsoft.com/office/drawing/2014/main" id="{FB6CA121-B42C-A840-968C-22299FDEE70B}"/>
              </a:ext>
            </a:extLst>
          </p:cNvPr>
          <p:cNvGrpSpPr>
            <a:grpSpLocks/>
          </p:cNvGrpSpPr>
          <p:nvPr/>
        </p:nvGrpSpPr>
        <p:grpSpPr bwMode="auto">
          <a:xfrm>
            <a:off x="4254500" y="3810001"/>
            <a:ext cx="2298700" cy="2232025"/>
            <a:chOff x="3189288" y="3813175"/>
            <a:chExt cx="2298700" cy="2232025"/>
          </a:xfrm>
        </p:grpSpPr>
        <p:sp>
          <p:nvSpPr>
            <p:cNvPr id="83085" name="Rectangle 91">
              <a:extLst>
                <a:ext uri="{FF2B5EF4-FFF2-40B4-BE49-F238E27FC236}">
                  <a16:creationId xmlns:a16="http://schemas.microsoft.com/office/drawing/2014/main" id="{28876D58-22C7-0542-B920-6A63C7491B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13" y="4422775"/>
              <a:ext cx="820737" cy="820737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86" name="Line 92">
              <a:extLst>
                <a:ext uri="{FF2B5EF4-FFF2-40B4-BE49-F238E27FC236}">
                  <a16:creationId xmlns:a16="http://schemas.microsoft.com/office/drawing/2014/main" id="{0136C46A-6926-DB45-A229-B212DF91A9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46513" y="4822825"/>
              <a:ext cx="820737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87" name="Line 93">
              <a:extLst>
                <a:ext uri="{FF2B5EF4-FFF2-40B4-BE49-F238E27FC236}">
                  <a16:creationId xmlns:a16="http://schemas.microsoft.com/office/drawing/2014/main" id="{CB72F223-AF47-BE4C-96DA-FA056164C7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67200" y="4422775"/>
              <a:ext cx="1588" cy="82073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88" name="Line 94">
              <a:extLst>
                <a:ext uri="{FF2B5EF4-FFF2-40B4-BE49-F238E27FC236}">
                  <a16:creationId xmlns:a16="http://schemas.microsoft.com/office/drawing/2014/main" id="{B2778798-6B6F-9C42-8574-F1C63C701A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463" y="4021137"/>
              <a:ext cx="400050" cy="40163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89" name="Rectangle 95">
              <a:extLst>
                <a:ext uri="{FF2B5EF4-FFF2-40B4-BE49-F238E27FC236}">
                  <a16:creationId xmlns:a16="http://schemas.microsoft.com/office/drawing/2014/main" id="{52335A6B-4C9C-5241-A0A8-26DD53CF05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7250" y="4422775"/>
              <a:ext cx="820738" cy="820737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90" name="Line 96">
              <a:extLst>
                <a:ext uri="{FF2B5EF4-FFF2-40B4-BE49-F238E27FC236}">
                  <a16:creationId xmlns:a16="http://schemas.microsoft.com/office/drawing/2014/main" id="{20E1BF08-0717-5945-B2F9-E88498AF91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7250" y="4822825"/>
              <a:ext cx="820738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91" name="Line 97">
              <a:extLst>
                <a:ext uri="{FF2B5EF4-FFF2-40B4-BE49-F238E27FC236}">
                  <a16:creationId xmlns:a16="http://schemas.microsoft.com/office/drawing/2014/main" id="{E94141E5-8154-A443-8408-57F4BE5EAA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68888" y="4422775"/>
              <a:ext cx="1587" cy="82073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92" name="Rectangle 99">
              <a:extLst>
                <a:ext uri="{FF2B5EF4-FFF2-40B4-BE49-F238E27FC236}">
                  <a16:creationId xmlns:a16="http://schemas.microsoft.com/office/drawing/2014/main" id="{63AAFA6D-1332-A540-99F7-BE34A018DA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3513" y="41989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93" name="Rectangle 100">
              <a:extLst>
                <a:ext uri="{FF2B5EF4-FFF2-40B4-BE49-F238E27FC236}">
                  <a16:creationId xmlns:a16="http://schemas.microsoft.com/office/drawing/2014/main" id="{1495B398-7DB4-AB41-919C-AF2A1E6213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325" y="41989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94" name="Rectangle 101">
              <a:extLst>
                <a:ext uri="{FF2B5EF4-FFF2-40B4-BE49-F238E27FC236}">
                  <a16:creationId xmlns:a16="http://schemas.microsoft.com/office/drawing/2014/main" id="{9A7987DF-97FE-5344-867B-2CFE2A5F10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4198937"/>
              <a:ext cx="17293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95" name="Rectangle 102">
              <a:extLst>
                <a:ext uri="{FF2B5EF4-FFF2-40B4-BE49-F238E27FC236}">
                  <a16:creationId xmlns:a16="http://schemas.microsoft.com/office/drawing/2014/main" id="{BCC6A7B0-23E7-4647-AC07-F719926217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1125" y="41989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96" name="Rectangle 103">
              <a:extLst>
                <a:ext uri="{FF2B5EF4-FFF2-40B4-BE49-F238E27FC236}">
                  <a16:creationId xmlns:a16="http://schemas.microsoft.com/office/drawing/2014/main" id="{18BAFCF2-67C3-104E-9973-A781F7DC61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450" y="4537075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97" name="Rectangle 104">
              <a:extLst>
                <a:ext uri="{FF2B5EF4-FFF2-40B4-BE49-F238E27FC236}">
                  <a16:creationId xmlns:a16="http://schemas.microsoft.com/office/drawing/2014/main" id="{E6AC48E4-5F99-DD44-B6F9-3DCE9BFEE6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3150" y="498316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98" name="Rectangle 105">
              <a:extLst>
                <a:ext uri="{FF2B5EF4-FFF2-40B4-BE49-F238E27FC236}">
                  <a16:creationId xmlns:a16="http://schemas.microsoft.com/office/drawing/2014/main" id="{A89CB06D-9FA7-C540-AA1D-238558DEB4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45450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99" name="Rectangle 106">
              <a:extLst>
                <a:ext uri="{FF2B5EF4-FFF2-40B4-BE49-F238E27FC236}">
                  <a16:creationId xmlns:a16="http://schemas.microsoft.com/office/drawing/2014/main" id="{E68EE512-9263-D342-B910-B524BB18E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49498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00" name="Rectangle 107">
              <a:extLst>
                <a:ext uri="{FF2B5EF4-FFF2-40B4-BE49-F238E27FC236}">
                  <a16:creationId xmlns:a16="http://schemas.microsoft.com/office/drawing/2014/main" id="{419ADFBD-6506-3346-84E7-F00C0A31E5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49498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01" name="Rectangle 108">
              <a:extLst>
                <a:ext uri="{FF2B5EF4-FFF2-40B4-BE49-F238E27FC236}">
                  <a16:creationId xmlns:a16="http://schemas.microsoft.com/office/drawing/2014/main" id="{960C9B4F-155F-8C45-97C3-7E3728EF40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45450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02" name="Rectangle 109">
              <a:extLst>
                <a:ext uri="{FF2B5EF4-FFF2-40B4-BE49-F238E27FC236}">
                  <a16:creationId xmlns:a16="http://schemas.microsoft.com/office/drawing/2014/main" id="{9B2BA513-8FFA-2246-865D-35439F7A9D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49498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03" name="Rectangle 110">
              <a:extLst>
                <a:ext uri="{FF2B5EF4-FFF2-40B4-BE49-F238E27FC236}">
                  <a16:creationId xmlns:a16="http://schemas.microsoft.com/office/drawing/2014/main" id="{8055985D-6250-8240-B117-BA22787411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45450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04" name="Rectangle 111">
              <a:extLst>
                <a:ext uri="{FF2B5EF4-FFF2-40B4-BE49-F238E27FC236}">
                  <a16:creationId xmlns:a16="http://schemas.microsoft.com/office/drawing/2014/main" id="{C6B3C709-2080-5044-B2A6-EE703F5EDC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49498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05" name="Rectangle 112">
              <a:extLst>
                <a:ext uri="{FF2B5EF4-FFF2-40B4-BE49-F238E27FC236}">
                  <a16:creationId xmlns:a16="http://schemas.microsoft.com/office/drawing/2014/main" id="{B8FA2663-A796-674E-AA36-602F83960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13" y="5243512"/>
              <a:ext cx="820737" cy="801688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06" name="Line 113">
              <a:extLst>
                <a:ext uri="{FF2B5EF4-FFF2-40B4-BE49-F238E27FC236}">
                  <a16:creationId xmlns:a16="http://schemas.microsoft.com/office/drawing/2014/main" id="{8D510D47-FA93-BF41-9F92-718A23AB2A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46513" y="5643562"/>
              <a:ext cx="820737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07" name="Line 114">
              <a:extLst>
                <a:ext uri="{FF2B5EF4-FFF2-40B4-BE49-F238E27FC236}">
                  <a16:creationId xmlns:a16="http://schemas.microsoft.com/office/drawing/2014/main" id="{8773E02D-B95E-264A-818E-928F81824C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67200" y="5243512"/>
              <a:ext cx="1588" cy="8016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08" name="Rectangle 115">
              <a:extLst>
                <a:ext uri="{FF2B5EF4-FFF2-40B4-BE49-F238E27FC236}">
                  <a16:creationId xmlns:a16="http://schemas.microsoft.com/office/drawing/2014/main" id="{88F26D23-D99B-6E44-9F84-A5F9B18CA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7250" y="5243512"/>
              <a:ext cx="820738" cy="801688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09" name="Line 116">
              <a:extLst>
                <a:ext uri="{FF2B5EF4-FFF2-40B4-BE49-F238E27FC236}">
                  <a16:creationId xmlns:a16="http://schemas.microsoft.com/office/drawing/2014/main" id="{323BF96E-BC96-C546-845F-09D6EB234A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7250" y="5643562"/>
              <a:ext cx="82073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10" name="Line 117">
              <a:extLst>
                <a:ext uri="{FF2B5EF4-FFF2-40B4-BE49-F238E27FC236}">
                  <a16:creationId xmlns:a16="http://schemas.microsoft.com/office/drawing/2014/main" id="{4C0EBAE3-EE61-2A45-B3DD-AFD5F148D5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68888" y="5243512"/>
              <a:ext cx="1587" cy="8016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11" name="Rectangle 118">
              <a:extLst>
                <a:ext uri="{FF2B5EF4-FFF2-40B4-BE49-F238E27FC236}">
                  <a16:creationId xmlns:a16="http://schemas.microsoft.com/office/drawing/2014/main" id="{417AD4DF-775C-D24B-9D68-42D1892541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45450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12" name="Rectangle 119">
              <a:extLst>
                <a:ext uri="{FF2B5EF4-FFF2-40B4-BE49-F238E27FC236}">
                  <a16:creationId xmlns:a16="http://schemas.microsoft.com/office/drawing/2014/main" id="{595A0613-8375-F64D-94EF-43D174812E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53562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13" name="Rectangle 120">
              <a:extLst>
                <a:ext uri="{FF2B5EF4-FFF2-40B4-BE49-F238E27FC236}">
                  <a16:creationId xmlns:a16="http://schemas.microsoft.com/office/drawing/2014/main" id="{AE3243AA-CA63-864E-A464-3F57C70544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5761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14" name="Rectangle 121">
              <a:extLst>
                <a:ext uri="{FF2B5EF4-FFF2-40B4-BE49-F238E27FC236}">
                  <a16:creationId xmlns:a16="http://schemas.microsoft.com/office/drawing/2014/main" id="{1C2E8A41-37ED-AF41-A88A-01518E8DEB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5761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15" name="Rectangle 122">
              <a:extLst>
                <a:ext uri="{FF2B5EF4-FFF2-40B4-BE49-F238E27FC236}">
                  <a16:creationId xmlns:a16="http://schemas.microsoft.com/office/drawing/2014/main" id="{7301FAFD-B780-9947-A323-A6E1E135F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53562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16" name="Rectangle 123">
              <a:extLst>
                <a:ext uri="{FF2B5EF4-FFF2-40B4-BE49-F238E27FC236}">
                  <a16:creationId xmlns:a16="http://schemas.microsoft.com/office/drawing/2014/main" id="{39271A32-EF2C-6C4F-9B7D-184A78F9EB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5761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17" name="Rectangle 124">
              <a:extLst>
                <a:ext uri="{FF2B5EF4-FFF2-40B4-BE49-F238E27FC236}">
                  <a16:creationId xmlns:a16="http://schemas.microsoft.com/office/drawing/2014/main" id="{7AF3B27A-81BF-504D-A961-D1325FB89C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53562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18" name="Rectangle 125">
              <a:extLst>
                <a:ext uri="{FF2B5EF4-FFF2-40B4-BE49-F238E27FC236}">
                  <a16:creationId xmlns:a16="http://schemas.microsoft.com/office/drawing/2014/main" id="{F3F4719C-5145-5849-AEFC-04C041BDDF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5761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19" name="Rectangle 126">
              <a:extLst>
                <a:ext uri="{FF2B5EF4-FFF2-40B4-BE49-F238E27FC236}">
                  <a16:creationId xmlns:a16="http://schemas.microsoft.com/office/drawing/2014/main" id="{C75934E8-1ADD-2C47-886A-6DCADA004E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53562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20" name="Rectangle 127">
              <a:extLst>
                <a:ext uri="{FF2B5EF4-FFF2-40B4-BE49-F238E27FC236}">
                  <a16:creationId xmlns:a16="http://schemas.microsoft.com/office/drawing/2014/main" id="{0825B450-D088-6547-874F-A62852AC71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0925" y="5356225"/>
              <a:ext cx="17293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21" name="Rectangle 128">
              <a:extLst>
                <a:ext uri="{FF2B5EF4-FFF2-40B4-BE49-F238E27FC236}">
                  <a16:creationId xmlns:a16="http://schemas.microsoft.com/office/drawing/2014/main" id="{60E9341B-FA51-FB44-AEEE-9732D486A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0925" y="57610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22" name="Rectangle 129">
              <a:extLst>
                <a:ext uri="{FF2B5EF4-FFF2-40B4-BE49-F238E27FC236}">
                  <a16:creationId xmlns:a16="http://schemas.microsoft.com/office/drawing/2014/main" id="{8D158F81-8245-0C42-9C04-295D2F7565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7750" y="381317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23" name="Rectangle 130">
              <a:extLst>
                <a:ext uri="{FF2B5EF4-FFF2-40B4-BE49-F238E27FC236}">
                  <a16:creationId xmlns:a16="http://schemas.microsoft.com/office/drawing/2014/main" id="{57A6666C-0C90-C14A-AB05-B3625EAA8C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888" y="3900487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24" name="Rectangle 131">
              <a:extLst>
                <a:ext uri="{FF2B5EF4-FFF2-40B4-BE49-F238E27FC236}">
                  <a16:creationId xmlns:a16="http://schemas.microsoft.com/office/drawing/2014/main" id="{9DFADF8C-4533-854B-850B-1B26D80BC6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2850" y="381317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25" name="Rectangle 132">
              <a:extLst>
                <a:ext uri="{FF2B5EF4-FFF2-40B4-BE49-F238E27FC236}">
                  <a16:creationId xmlns:a16="http://schemas.microsoft.com/office/drawing/2014/main" id="{31D587D2-3AE4-7946-84BF-ECDB54635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5400" y="3900487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26" name="Rectangle 133">
              <a:extLst>
                <a:ext uri="{FF2B5EF4-FFF2-40B4-BE49-F238E27FC236}">
                  <a16:creationId xmlns:a16="http://schemas.microsoft.com/office/drawing/2014/main" id="{0D464C5C-5052-114A-AD01-635A50DE1E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9288" y="4059237"/>
              <a:ext cx="21480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a b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3081" name="Freeform 46">
            <a:extLst>
              <a:ext uri="{FF2B5EF4-FFF2-40B4-BE49-F238E27FC236}">
                <a16:creationId xmlns:a16="http://schemas.microsoft.com/office/drawing/2014/main" id="{ED976A4E-833C-7343-A93E-EF70509C269E}"/>
              </a:ext>
            </a:extLst>
          </p:cNvPr>
          <p:cNvSpPr>
            <a:spLocks/>
          </p:cNvSpPr>
          <p:nvPr/>
        </p:nvSpPr>
        <p:spPr bwMode="auto">
          <a:xfrm>
            <a:off x="5797551" y="4919664"/>
            <a:ext cx="677863" cy="668337"/>
          </a:xfrm>
          <a:custGeom>
            <a:avLst/>
            <a:gdLst>
              <a:gd name="T0" fmla="*/ 2147483646 w 852"/>
              <a:gd name="T1" fmla="*/ 0 h 853"/>
              <a:gd name="T2" fmla="*/ 2147483646 w 852"/>
              <a:gd name="T3" fmla="*/ 0 h 853"/>
              <a:gd name="T4" fmla="*/ 2147483646 w 852"/>
              <a:gd name="T5" fmla="*/ 0 h 853"/>
              <a:gd name="T6" fmla="*/ 2147483646 w 852"/>
              <a:gd name="T7" fmla="*/ 0 h 853"/>
              <a:gd name="T8" fmla="*/ 2147483646 w 852"/>
              <a:gd name="T9" fmla="*/ 2147483646 h 853"/>
              <a:gd name="T10" fmla="*/ 2147483646 w 852"/>
              <a:gd name="T11" fmla="*/ 2147483646 h 853"/>
              <a:gd name="T12" fmla="*/ 2147483646 w 852"/>
              <a:gd name="T13" fmla="*/ 2147483646 h 853"/>
              <a:gd name="T14" fmla="*/ 2147483646 w 852"/>
              <a:gd name="T15" fmla="*/ 2147483646 h 853"/>
              <a:gd name="T16" fmla="*/ 2147483646 w 852"/>
              <a:gd name="T17" fmla="*/ 2147483646 h 853"/>
              <a:gd name="T18" fmla="*/ 2147483646 w 852"/>
              <a:gd name="T19" fmla="*/ 2147483646 h 853"/>
              <a:gd name="T20" fmla="*/ 0 w 852"/>
              <a:gd name="T21" fmla="*/ 2147483646 h 853"/>
              <a:gd name="T22" fmla="*/ 0 w 852"/>
              <a:gd name="T23" fmla="*/ 2147483646 h 853"/>
              <a:gd name="T24" fmla="*/ 0 w 852"/>
              <a:gd name="T25" fmla="*/ 2147483646 h 853"/>
              <a:gd name="T26" fmla="*/ 0 w 852"/>
              <a:gd name="T27" fmla="*/ 2147483646 h 853"/>
              <a:gd name="T28" fmla="*/ 0 w 852"/>
              <a:gd name="T29" fmla="*/ 2147483646 h 853"/>
              <a:gd name="T30" fmla="*/ 0 w 852"/>
              <a:gd name="T31" fmla="*/ 2147483646 h 853"/>
              <a:gd name="T32" fmla="*/ 0 w 852"/>
              <a:gd name="T33" fmla="*/ 2147483646 h 853"/>
              <a:gd name="T34" fmla="*/ 0 w 852"/>
              <a:gd name="T35" fmla="*/ 2147483646 h 853"/>
              <a:gd name="T36" fmla="*/ 2147483646 w 852"/>
              <a:gd name="T37" fmla="*/ 2147483646 h 853"/>
              <a:gd name="T38" fmla="*/ 2147483646 w 852"/>
              <a:gd name="T39" fmla="*/ 2147483646 h 853"/>
              <a:gd name="T40" fmla="*/ 2147483646 w 852"/>
              <a:gd name="T41" fmla="*/ 2147483646 h 853"/>
              <a:gd name="T42" fmla="*/ 2147483646 w 852"/>
              <a:gd name="T43" fmla="*/ 2147483646 h 853"/>
              <a:gd name="T44" fmla="*/ 2147483646 w 852"/>
              <a:gd name="T45" fmla="*/ 2147483646 h 853"/>
              <a:gd name="T46" fmla="*/ 2147483646 w 852"/>
              <a:gd name="T47" fmla="*/ 2147483646 h 853"/>
              <a:gd name="T48" fmla="*/ 2147483646 w 852"/>
              <a:gd name="T49" fmla="*/ 2147483646 h 853"/>
              <a:gd name="T50" fmla="*/ 2147483646 w 852"/>
              <a:gd name="T51" fmla="*/ 2147483646 h 853"/>
              <a:gd name="T52" fmla="*/ 2147483646 w 852"/>
              <a:gd name="T53" fmla="*/ 2147483646 h 853"/>
              <a:gd name="T54" fmla="*/ 2147483646 w 852"/>
              <a:gd name="T55" fmla="*/ 2147483646 h 853"/>
              <a:gd name="T56" fmla="*/ 2147483646 w 852"/>
              <a:gd name="T57" fmla="*/ 2147483646 h 853"/>
              <a:gd name="T58" fmla="*/ 2147483646 w 852"/>
              <a:gd name="T59" fmla="*/ 2147483646 h 853"/>
              <a:gd name="T60" fmla="*/ 2147483646 w 852"/>
              <a:gd name="T61" fmla="*/ 2147483646 h 853"/>
              <a:gd name="T62" fmla="*/ 2147483646 w 852"/>
              <a:gd name="T63" fmla="*/ 2147483646 h 853"/>
              <a:gd name="T64" fmla="*/ 2147483646 w 852"/>
              <a:gd name="T65" fmla="*/ 2147483646 h 853"/>
              <a:gd name="T66" fmla="*/ 2147483646 w 852"/>
              <a:gd name="T67" fmla="*/ 2147483646 h 853"/>
              <a:gd name="T68" fmla="*/ 2147483646 w 852"/>
              <a:gd name="T69" fmla="*/ 2147483646 h 853"/>
              <a:gd name="T70" fmla="*/ 2147483646 w 852"/>
              <a:gd name="T71" fmla="*/ 2147483646 h 853"/>
              <a:gd name="T72" fmla="*/ 2147483646 w 852"/>
              <a:gd name="T73" fmla="*/ 2147483646 h 853"/>
              <a:gd name="T74" fmla="*/ 2147483646 w 852"/>
              <a:gd name="T75" fmla="*/ 2147483646 h 853"/>
              <a:gd name="T76" fmla="*/ 2147483646 w 852"/>
              <a:gd name="T77" fmla="*/ 2147483646 h 853"/>
              <a:gd name="T78" fmla="*/ 2147483646 w 852"/>
              <a:gd name="T79" fmla="*/ 2147483646 h 853"/>
              <a:gd name="T80" fmla="*/ 2147483646 w 852"/>
              <a:gd name="T81" fmla="*/ 2147483646 h 853"/>
              <a:gd name="T82" fmla="*/ 2147483646 w 852"/>
              <a:gd name="T83" fmla="*/ 2147483646 h 853"/>
              <a:gd name="T84" fmla="*/ 2147483646 w 852"/>
              <a:gd name="T85" fmla="*/ 2147483646 h 853"/>
              <a:gd name="T86" fmla="*/ 2147483646 w 852"/>
              <a:gd name="T87" fmla="*/ 2147483646 h 853"/>
              <a:gd name="T88" fmla="*/ 2147483646 w 852"/>
              <a:gd name="T89" fmla="*/ 2147483646 h 853"/>
              <a:gd name="T90" fmla="*/ 2147483646 w 852"/>
              <a:gd name="T91" fmla="*/ 2147483646 h 853"/>
              <a:gd name="T92" fmla="*/ 2147483646 w 852"/>
              <a:gd name="T93" fmla="*/ 2147483646 h 853"/>
              <a:gd name="T94" fmla="*/ 2147483646 w 852"/>
              <a:gd name="T95" fmla="*/ 2147483646 h 853"/>
              <a:gd name="T96" fmla="*/ 2147483646 w 852"/>
              <a:gd name="T97" fmla="*/ 2147483646 h 853"/>
              <a:gd name="T98" fmla="*/ 2147483646 w 852"/>
              <a:gd name="T99" fmla="*/ 2147483646 h 853"/>
              <a:gd name="T100" fmla="*/ 2147483646 w 852"/>
              <a:gd name="T101" fmla="*/ 2147483646 h 853"/>
              <a:gd name="T102" fmla="*/ 2147483646 w 852"/>
              <a:gd name="T103" fmla="*/ 2147483646 h 853"/>
              <a:gd name="T104" fmla="*/ 2147483646 w 852"/>
              <a:gd name="T105" fmla="*/ 2147483646 h 853"/>
              <a:gd name="T106" fmla="*/ 2147483646 w 852"/>
              <a:gd name="T107" fmla="*/ 2147483646 h 853"/>
              <a:gd name="T108" fmla="*/ 2147483646 w 852"/>
              <a:gd name="T109" fmla="*/ 0 h 853"/>
              <a:gd name="T110" fmla="*/ 2147483646 w 852"/>
              <a:gd name="T111" fmla="*/ 0 h 853"/>
              <a:gd name="T112" fmla="*/ 2147483646 w 852"/>
              <a:gd name="T113" fmla="*/ 0 h 853"/>
              <a:gd name="T114" fmla="*/ 2147483646 w 852"/>
              <a:gd name="T115" fmla="*/ 0 h 853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852"/>
              <a:gd name="T175" fmla="*/ 0 h 853"/>
              <a:gd name="T176" fmla="*/ 852 w 852"/>
              <a:gd name="T177" fmla="*/ 853 h 853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852" h="853">
                <a:moveTo>
                  <a:pt x="426" y="0"/>
                </a:moveTo>
                <a:lnTo>
                  <a:pt x="398" y="0"/>
                </a:lnTo>
                <a:lnTo>
                  <a:pt x="372" y="0"/>
                </a:lnTo>
                <a:lnTo>
                  <a:pt x="347" y="0"/>
                </a:lnTo>
                <a:lnTo>
                  <a:pt x="324" y="0"/>
                </a:lnTo>
                <a:lnTo>
                  <a:pt x="303" y="0"/>
                </a:lnTo>
                <a:lnTo>
                  <a:pt x="282" y="0"/>
                </a:lnTo>
                <a:lnTo>
                  <a:pt x="264" y="0"/>
                </a:lnTo>
                <a:lnTo>
                  <a:pt x="246" y="0"/>
                </a:lnTo>
                <a:lnTo>
                  <a:pt x="231" y="0"/>
                </a:lnTo>
                <a:lnTo>
                  <a:pt x="216" y="0"/>
                </a:lnTo>
                <a:lnTo>
                  <a:pt x="203" y="0"/>
                </a:lnTo>
                <a:lnTo>
                  <a:pt x="190" y="0"/>
                </a:lnTo>
                <a:lnTo>
                  <a:pt x="179" y="0"/>
                </a:lnTo>
                <a:lnTo>
                  <a:pt x="168" y="0"/>
                </a:lnTo>
                <a:lnTo>
                  <a:pt x="160" y="0"/>
                </a:lnTo>
                <a:lnTo>
                  <a:pt x="150" y="0"/>
                </a:lnTo>
                <a:lnTo>
                  <a:pt x="143" y="0"/>
                </a:lnTo>
                <a:lnTo>
                  <a:pt x="136" y="0"/>
                </a:lnTo>
                <a:lnTo>
                  <a:pt x="130" y="0"/>
                </a:lnTo>
                <a:lnTo>
                  <a:pt x="124" y="0"/>
                </a:lnTo>
                <a:lnTo>
                  <a:pt x="119" y="0"/>
                </a:lnTo>
                <a:lnTo>
                  <a:pt x="114" y="0"/>
                </a:lnTo>
                <a:lnTo>
                  <a:pt x="109" y="0"/>
                </a:lnTo>
                <a:lnTo>
                  <a:pt x="106" y="0"/>
                </a:lnTo>
                <a:lnTo>
                  <a:pt x="102" y="0"/>
                </a:lnTo>
                <a:lnTo>
                  <a:pt x="98" y="0"/>
                </a:lnTo>
                <a:lnTo>
                  <a:pt x="95" y="0"/>
                </a:lnTo>
                <a:lnTo>
                  <a:pt x="91" y="0"/>
                </a:lnTo>
                <a:lnTo>
                  <a:pt x="89" y="0"/>
                </a:lnTo>
                <a:lnTo>
                  <a:pt x="85" y="0"/>
                </a:lnTo>
                <a:lnTo>
                  <a:pt x="81" y="0"/>
                </a:lnTo>
                <a:lnTo>
                  <a:pt x="78" y="0"/>
                </a:lnTo>
                <a:lnTo>
                  <a:pt x="74" y="0"/>
                </a:lnTo>
                <a:lnTo>
                  <a:pt x="71" y="0"/>
                </a:lnTo>
                <a:lnTo>
                  <a:pt x="68" y="0"/>
                </a:lnTo>
                <a:lnTo>
                  <a:pt x="65" y="0"/>
                </a:lnTo>
                <a:lnTo>
                  <a:pt x="62" y="0"/>
                </a:lnTo>
                <a:lnTo>
                  <a:pt x="60" y="0"/>
                </a:lnTo>
                <a:lnTo>
                  <a:pt x="57" y="2"/>
                </a:lnTo>
                <a:lnTo>
                  <a:pt x="55" y="2"/>
                </a:lnTo>
                <a:lnTo>
                  <a:pt x="53" y="2"/>
                </a:lnTo>
                <a:lnTo>
                  <a:pt x="51" y="2"/>
                </a:lnTo>
                <a:lnTo>
                  <a:pt x="49" y="3"/>
                </a:lnTo>
                <a:lnTo>
                  <a:pt x="48" y="3"/>
                </a:lnTo>
                <a:lnTo>
                  <a:pt x="45" y="4"/>
                </a:lnTo>
                <a:lnTo>
                  <a:pt x="44" y="4"/>
                </a:lnTo>
                <a:lnTo>
                  <a:pt x="43" y="5"/>
                </a:lnTo>
                <a:lnTo>
                  <a:pt x="42" y="6"/>
                </a:lnTo>
                <a:lnTo>
                  <a:pt x="41" y="8"/>
                </a:lnTo>
                <a:lnTo>
                  <a:pt x="39" y="9"/>
                </a:lnTo>
                <a:lnTo>
                  <a:pt x="38" y="10"/>
                </a:lnTo>
                <a:lnTo>
                  <a:pt x="36" y="11"/>
                </a:lnTo>
                <a:lnTo>
                  <a:pt x="35" y="12"/>
                </a:lnTo>
                <a:lnTo>
                  <a:pt x="33" y="15"/>
                </a:lnTo>
                <a:lnTo>
                  <a:pt x="32" y="16"/>
                </a:lnTo>
                <a:lnTo>
                  <a:pt x="31" y="18"/>
                </a:lnTo>
                <a:lnTo>
                  <a:pt x="30" y="21"/>
                </a:lnTo>
                <a:lnTo>
                  <a:pt x="29" y="23"/>
                </a:lnTo>
                <a:lnTo>
                  <a:pt x="27" y="27"/>
                </a:lnTo>
                <a:lnTo>
                  <a:pt x="26" y="29"/>
                </a:lnTo>
                <a:lnTo>
                  <a:pt x="25" y="33"/>
                </a:lnTo>
                <a:lnTo>
                  <a:pt x="24" y="36"/>
                </a:lnTo>
                <a:lnTo>
                  <a:pt x="21" y="40"/>
                </a:lnTo>
                <a:lnTo>
                  <a:pt x="20" y="44"/>
                </a:lnTo>
                <a:lnTo>
                  <a:pt x="18" y="47"/>
                </a:lnTo>
                <a:lnTo>
                  <a:pt x="17" y="51"/>
                </a:lnTo>
                <a:lnTo>
                  <a:pt x="15" y="54"/>
                </a:lnTo>
                <a:lnTo>
                  <a:pt x="13" y="58"/>
                </a:lnTo>
                <a:lnTo>
                  <a:pt x="12" y="60"/>
                </a:lnTo>
                <a:lnTo>
                  <a:pt x="11" y="64"/>
                </a:lnTo>
                <a:lnTo>
                  <a:pt x="9" y="67"/>
                </a:lnTo>
                <a:lnTo>
                  <a:pt x="8" y="69"/>
                </a:lnTo>
                <a:lnTo>
                  <a:pt x="8" y="73"/>
                </a:lnTo>
                <a:lnTo>
                  <a:pt x="7" y="75"/>
                </a:lnTo>
                <a:lnTo>
                  <a:pt x="6" y="77"/>
                </a:lnTo>
                <a:lnTo>
                  <a:pt x="5" y="80"/>
                </a:lnTo>
                <a:lnTo>
                  <a:pt x="5" y="83"/>
                </a:lnTo>
                <a:lnTo>
                  <a:pt x="3" y="86"/>
                </a:lnTo>
                <a:lnTo>
                  <a:pt x="3" y="88"/>
                </a:lnTo>
                <a:lnTo>
                  <a:pt x="3" y="92"/>
                </a:lnTo>
                <a:lnTo>
                  <a:pt x="2" y="94"/>
                </a:lnTo>
                <a:lnTo>
                  <a:pt x="2" y="98"/>
                </a:lnTo>
                <a:lnTo>
                  <a:pt x="2" y="101"/>
                </a:lnTo>
                <a:lnTo>
                  <a:pt x="1" y="105"/>
                </a:lnTo>
                <a:lnTo>
                  <a:pt x="1" y="109"/>
                </a:lnTo>
                <a:lnTo>
                  <a:pt x="1" y="112"/>
                </a:lnTo>
                <a:lnTo>
                  <a:pt x="1" y="117"/>
                </a:lnTo>
                <a:lnTo>
                  <a:pt x="1" y="122"/>
                </a:lnTo>
                <a:lnTo>
                  <a:pt x="1" y="127"/>
                </a:lnTo>
                <a:lnTo>
                  <a:pt x="1" y="131"/>
                </a:lnTo>
                <a:lnTo>
                  <a:pt x="1" y="137"/>
                </a:lnTo>
                <a:lnTo>
                  <a:pt x="1" y="143"/>
                </a:lnTo>
                <a:lnTo>
                  <a:pt x="1" y="149"/>
                </a:lnTo>
                <a:lnTo>
                  <a:pt x="0" y="157"/>
                </a:lnTo>
                <a:lnTo>
                  <a:pt x="0" y="164"/>
                </a:lnTo>
                <a:lnTo>
                  <a:pt x="0" y="171"/>
                </a:lnTo>
                <a:lnTo>
                  <a:pt x="0" y="178"/>
                </a:lnTo>
                <a:lnTo>
                  <a:pt x="0" y="187"/>
                </a:lnTo>
                <a:lnTo>
                  <a:pt x="0" y="193"/>
                </a:lnTo>
                <a:lnTo>
                  <a:pt x="0" y="200"/>
                </a:lnTo>
                <a:lnTo>
                  <a:pt x="0" y="206"/>
                </a:lnTo>
                <a:lnTo>
                  <a:pt x="0" y="212"/>
                </a:lnTo>
                <a:lnTo>
                  <a:pt x="0" y="218"/>
                </a:lnTo>
                <a:lnTo>
                  <a:pt x="0" y="223"/>
                </a:lnTo>
                <a:lnTo>
                  <a:pt x="0" y="229"/>
                </a:lnTo>
                <a:lnTo>
                  <a:pt x="0" y="234"/>
                </a:lnTo>
                <a:lnTo>
                  <a:pt x="0" y="240"/>
                </a:lnTo>
                <a:lnTo>
                  <a:pt x="0" y="244"/>
                </a:lnTo>
                <a:lnTo>
                  <a:pt x="0" y="250"/>
                </a:lnTo>
                <a:lnTo>
                  <a:pt x="0" y="255"/>
                </a:lnTo>
                <a:lnTo>
                  <a:pt x="0" y="261"/>
                </a:lnTo>
                <a:lnTo>
                  <a:pt x="0" y="267"/>
                </a:lnTo>
                <a:lnTo>
                  <a:pt x="0" y="273"/>
                </a:lnTo>
                <a:lnTo>
                  <a:pt x="0" y="279"/>
                </a:lnTo>
                <a:lnTo>
                  <a:pt x="0" y="287"/>
                </a:lnTo>
                <a:lnTo>
                  <a:pt x="0" y="294"/>
                </a:lnTo>
                <a:lnTo>
                  <a:pt x="0" y="301"/>
                </a:lnTo>
                <a:lnTo>
                  <a:pt x="0" y="309"/>
                </a:lnTo>
                <a:lnTo>
                  <a:pt x="0" y="318"/>
                </a:lnTo>
                <a:lnTo>
                  <a:pt x="0" y="327"/>
                </a:lnTo>
                <a:lnTo>
                  <a:pt x="0" y="337"/>
                </a:lnTo>
                <a:lnTo>
                  <a:pt x="0" y="347"/>
                </a:lnTo>
                <a:lnTo>
                  <a:pt x="0" y="359"/>
                </a:lnTo>
                <a:lnTo>
                  <a:pt x="0" y="371"/>
                </a:lnTo>
                <a:lnTo>
                  <a:pt x="0" y="383"/>
                </a:lnTo>
                <a:lnTo>
                  <a:pt x="0" y="397"/>
                </a:lnTo>
                <a:lnTo>
                  <a:pt x="0" y="412"/>
                </a:lnTo>
                <a:lnTo>
                  <a:pt x="0" y="427"/>
                </a:lnTo>
                <a:lnTo>
                  <a:pt x="0" y="443"/>
                </a:lnTo>
                <a:lnTo>
                  <a:pt x="0" y="457"/>
                </a:lnTo>
                <a:lnTo>
                  <a:pt x="0" y="470"/>
                </a:lnTo>
                <a:lnTo>
                  <a:pt x="0" y="484"/>
                </a:lnTo>
                <a:lnTo>
                  <a:pt x="0" y="496"/>
                </a:lnTo>
                <a:lnTo>
                  <a:pt x="0" y="507"/>
                </a:lnTo>
                <a:lnTo>
                  <a:pt x="0" y="517"/>
                </a:lnTo>
                <a:lnTo>
                  <a:pt x="0" y="527"/>
                </a:lnTo>
                <a:lnTo>
                  <a:pt x="0" y="535"/>
                </a:lnTo>
                <a:lnTo>
                  <a:pt x="0" y="545"/>
                </a:lnTo>
                <a:lnTo>
                  <a:pt x="0" y="552"/>
                </a:lnTo>
                <a:lnTo>
                  <a:pt x="0" y="561"/>
                </a:lnTo>
                <a:lnTo>
                  <a:pt x="0" y="568"/>
                </a:lnTo>
                <a:lnTo>
                  <a:pt x="0" y="574"/>
                </a:lnTo>
                <a:lnTo>
                  <a:pt x="0" y="580"/>
                </a:lnTo>
                <a:lnTo>
                  <a:pt x="0" y="587"/>
                </a:lnTo>
                <a:lnTo>
                  <a:pt x="0" y="592"/>
                </a:lnTo>
                <a:lnTo>
                  <a:pt x="0" y="598"/>
                </a:lnTo>
                <a:lnTo>
                  <a:pt x="0" y="604"/>
                </a:lnTo>
                <a:lnTo>
                  <a:pt x="0" y="609"/>
                </a:lnTo>
                <a:lnTo>
                  <a:pt x="0" y="615"/>
                </a:lnTo>
                <a:lnTo>
                  <a:pt x="0" y="620"/>
                </a:lnTo>
                <a:lnTo>
                  <a:pt x="0" y="626"/>
                </a:lnTo>
                <a:lnTo>
                  <a:pt x="0" y="630"/>
                </a:lnTo>
                <a:lnTo>
                  <a:pt x="0" y="636"/>
                </a:lnTo>
                <a:lnTo>
                  <a:pt x="0" y="641"/>
                </a:lnTo>
                <a:lnTo>
                  <a:pt x="0" y="647"/>
                </a:lnTo>
                <a:lnTo>
                  <a:pt x="0" y="654"/>
                </a:lnTo>
                <a:lnTo>
                  <a:pt x="0" y="660"/>
                </a:lnTo>
                <a:lnTo>
                  <a:pt x="0" y="668"/>
                </a:lnTo>
                <a:lnTo>
                  <a:pt x="0" y="675"/>
                </a:lnTo>
                <a:lnTo>
                  <a:pt x="0" y="682"/>
                </a:lnTo>
                <a:lnTo>
                  <a:pt x="0" y="690"/>
                </a:lnTo>
                <a:lnTo>
                  <a:pt x="0" y="698"/>
                </a:lnTo>
                <a:lnTo>
                  <a:pt x="1" y="704"/>
                </a:lnTo>
                <a:lnTo>
                  <a:pt x="1" y="711"/>
                </a:lnTo>
                <a:lnTo>
                  <a:pt x="1" y="717"/>
                </a:lnTo>
                <a:lnTo>
                  <a:pt x="1" y="722"/>
                </a:lnTo>
                <a:lnTo>
                  <a:pt x="1" y="728"/>
                </a:lnTo>
                <a:lnTo>
                  <a:pt x="1" y="733"/>
                </a:lnTo>
                <a:lnTo>
                  <a:pt x="1" y="737"/>
                </a:lnTo>
                <a:lnTo>
                  <a:pt x="1" y="741"/>
                </a:lnTo>
                <a:lnTo>
                  <a:pt x="1" y="745"/>
                </a:lnTo>
                <a:lnTo>
                  <a:pt x="1" y="749"/>
                </a:lnTo>
                <a:lnTo>
                  <a:pt x="2" y="753"/>
                </a:lnTo>
                <a:lnTo>
                  <a:pt x="2" y="755"/>
                </a:lnTo>
                <a:lnTo>
                  <a:pt x="2" y="759"/>
                </a:lnTo>
                <a:lnTo>
                  <a:pt x="3" y="763"/>
                </a:lnTo>
                <a:lnTo>
                  <a:pt x="3" y="765"/>
                </a:lnTo>
                <a:lnTo>
                  <a:pt x="3" y="767"/>
                </a:lnTo>
                <a:lnTo>
                  <a:pt x="5" y="771"/>
                </a:lnTo>
                <a:lnTo>
                  <a:pt x="5" y="773"/>
                </a:lnTo>
                <a:lnTo>
                  <a:pt x="6" y="776"/>
                </a:lnTo>
                <a:lnTo>
                  <a:pt x="7" y="778"/>
                </a:lnTo>
                <a:lnTo>
                  <a:pt x="8" y="782"/>
                </a:lnTo>
                <a:lnTo>
                  <a:pt x="8" y="784"/>
                </a:lnTo>
                <a:lnTo>
                  <a:pt x="9" y="787"/>
                </a:lnTo>
                <a:lnTo>
                  <a:pt x="11" y="790"/>
                </a:lnTo>
                <a:lnTo>
                  <a:pt x="12" y="793"/>
                </a:lnTo>
                <a:lnTo>
                  <a:pt x="13" y="796"/>
                </a:lnTo>
                <a:lnTo>
                  <a:pt x="15" y="799"/>
                </a:lnTo>
                <a:lnTo>
                  <a:pt x="17" y="802"/>
                </a:lnTo>
                <a:lnTo>
                  <a:pt x="18" y="806"/>
                </a:lnTo>
                <a:lnTo>
                  <a:pt x="20" y="811"/>
                </a:lnTo>
                <a:lnTo>
                  <a:pt x="21" y="814"/>
                </a:lnTo>
                <a:lnTo>
                  <a:pt x="24" y="818"/>
                </a:lnTo>
                <a:lnTo>
                  <a:pt x="25" y="821"/>
                </a:lnTo>
                <a:lnTo>
                  <a:pt x="26" y="824"/>
                </a:lnTo>
                <a:lnTo>
                  <a:pt x="27" y="827"/>
                </a:lnTo>
                <a:lnTo>
                  <a:pt x="29" y="830"/>
                </a:lnTo>
                <a:lnTo>
                  <a:pt x="30" y="832"/>
                </a:lnTo>
                <a:lnTo>
                  <a:pt x="31" y="835"/>
                </a:lnTo>
                <a:lnTo>
                  <a:pt x="32" y="837"/>
                </a:lnTo>
                <a:lnTo>
                  <a:pt x="33" y="840"/>
                </a:lnTo>
                <a:lnTo>
                  <a:pt x="35" y="841"/>
                </a:lnTo>
                <a:lnTo>
                  <a:pt x="36" y="842"/>
                </a:lnTo>
                <a:lnTo>
                  <a:pt x="38" y="844"/>
                </a:lnTo>
                <a:lnTo>
                  <a:pt x="39" y="846"/>
                </a:lnTo>
                <a:lnTo>
                  <a:pt x="41" y="847"/>
                </a:lnTo>
                <a:lnTo>
                  <a:pt x="42" y="848"/>
                </a:lnTo>
                <a:lnTo>
                  <a:pt x="43" y="848"/>
                </a:lnTo>
                <a:lnTo>
                  <a:pt x="44" y="849"/>
                </a:lnTo>
                <a:lnTo>
                  <a:pt x="45" y="850"/>
                </a:lnTo>
                <a:lnTo>
                  <a:pt x="48" y="850"/>
                </a:lnTo>
                <a:lnTo>
                  <a:pt x="49" y="852"/>
                </a:lnTo>
                <a:lnTo>
                  <a:pt x="51" y="852"/>
                </a:lnTo>
                <a:lnTo>
                  <a:pt x="53" y="852"/>
                </a:lnTo>
                <a:lnTo>
                  <a:pt x="55" y="852"/>
                </a:lnTo>
                <a:lnTo>
                  <a:pt x="57" y="853"/>
                </a:lnTo>
                <a:lnTo>
                  <a:pt x="60" y="853"/>
                </a:lnTo>
                <a:lnTo>
                  <a:pt x="62" y="853"/>
                </a:lnTo>
                <a:lnTo>
                  <a:pt x="65" y="853"/>
                </a:lnTo>
                <a:lnTo>
                  <a:pt x="68" y="853"/>
                </a:lnTo>
                <a:lnTo>
                  <a:pt x="71" y="853"/>
                </a:lnTo>
                <a:lnTo>
                  <a:pt x="74" y="853"/>
                </a:lnTo>
                <a:lnTo>
                  <a:pt x="78" y="853"/>
                </a:lnTo>
                <a:lnTo>
                  <a:pt x="81" y="853"/>
                </a:lnTo>
                <a:lnTo>
                  <a:pt x="85" y="853"/>
                </a:lnTo>
                <a:lnTo>
                  <a:pt x="89" y="853"/>
                </a:lnTo>
                <a:lnTo>
                  <a:pt x="91" y="853"/>
                </a:lnTo>
                <a:lnTo>
                  <a:pt x="95" y="853"/>
                </a:lnTo>
                <a:lnTo>
                  <a:pt x="98" y="853"/>
                </a:lnTo>
                <a:lnTo>
                  <a:pt x="102" y="853"/>
                </a:lnTo>
                <a:lnTo>
                  <a:pt x="106" y="853"/>
                </a:lnTo>
                <a:lnTo>
                  <a:pt x="109" y="853"/>
                </a:lnTo>
                <a:lnTo>
                  <a:pt x="114" y="853"/>
                </a:lnTo>
                <a:lnTo>
                  <a:pt x="119" y="853"/>
                </a:lnTo>
                <a:lnTo>
                  <a:pt x="124" y="853"/>
                </a:lnTo>
                <a:lnTo>
                  <a:pt x="130" y="853"/>
                </a:lnTo>
                <a:lnTo>
                  <a:pt x="136" y="853"/>
                </a:lnTo>
                <a:lnTo>
                  <a:pt x="143" y="853"/>
                </a:lnTo>
                <a:lnTo>
                  <a:pt x="150" y="853"/>
                </a:lnTo>
                <a:lnTo>
                  <a:pt x="160" y="853"/>
                </a:lnTo>
                <a:lnTo>
                  <a:pt x="168" y="853"/>
                </a:lnTo>
                <a:lnTo>
                  <a:pt x="179" y="853"/>
                </a:lnTo>
                <a:lnTo>
                  <a:pt x="190" y="853"/>
                </a:lnTo>
                <a:lnTo>
                  <a:pt x="203" y="853"/>
                </a:lnTo>
                <a:lnTo>
                  <a:pt x="216" y="853"/>
                </a:lnTo>
                <a:lnTo>
                  <a:pt x="231" y="853"/>
                </a:lnTo>
                <a:lnTo>
                  <a:pt x="246" y="853"/>
                </a:lnTo>
                <a:lnTo>
                  <a:pt x="264" y="853"/>
                </a:lnTo>
                <a:lnTo>
                  <a:pt x="282" y="853"/>
                </a:lnTo>
                <a:lnTo>
                  <a:pt x="303" y="853"/>
                </a:lnTo>
                <a:lnTo>
                  <a:pt x="324" y="853"/>
                </a:lnTo>
                <a:lnTo>
                  <a:pt x="347" y="853"/>
                </a:lnTo>
                <a:lnTo>
                  <a:pt x="372" y="853"/>
                </a:lnTo>
                <a:lnTo>
                  <a:pt x="398" y="853"/>
                </a:lnTo>
                <a:lnTo>
                  <a:pt x="426" y="853"/>
                </a:lnTo>
                <a:lnTo>
                  <a:pt x="454" y="853"/>
                </a:lnTo>
                <a:lnTo>
                  <a:pt x="481" y="853"/>
                </a:lnTo>
                <a:lnTo>
                  <a:pt x="506" y="853"/>
                </a:lnTo>
                <a:lnTo>
                  <a:pt x="529" y="853"/>
                </a:lnTo>
                <a:lnTo>
                  <a:pt x="550" y="853"/>
                </a:lnTo>
                <a:lnTo>
                  <a:pt x="571" y="853"/>
                </a:lnTo>
                <a:lnTo>
                  <a:pt x="589" y="853"/>
                </a:lnTo>
                <a:lnTo>
                  <a:pt x="606" y="853"/>
                </a:lnTo>
                <a:lnTo>
                  <a:pt x="622" y="853"/>
                </a:lnTo>
                <a:lnTo>
                  <a:pt x="637" y="853"/>
                </a:lnTo>
                <a:lnTo>
                  <a:pt x="650" y="853"/>
                </a:lnTo>
                <a:lnTo>
                  <a:pt x="662" y="853"/>
                </a:lnTo>
                <a:lnTo>
                  <a:pt x="674" y="853"/>
                </a:lnTo>
                <a:lnTo>
                  <a:pt x="684" y="853"/>
                </a:lnTo>
                <a:lnTo>
                  <a:pt x="693" y="853"/>
                </a:lnTo>
                <a:lnTo>
                  <a:pt x="702" y="853"/>
                </a:lnTo>
                <a:lnTo>
                  <a:pt x="710" y="853"/>
                </a:lnTo>
                <a:lnTo>
                  <a:pt x="717" y="853"/>
                </a:lnTo>
                <a:lnTo>
                  <a:pt x="723" y="853"/>
                </a:lnTo>
                <a:lnTo>
                  <a:pt x="729" y="853"/>
                </a:lnTo>
                <a:lnTo>
                  <a:pt x="734" y="853"/>
                </a:lnTo>
                <a:lnTo>
                  <a:pt x="739" y="853"/>
                </a:lnTo>
                <a:lnTo>
                  <a:pt x="744" y="853"/>
                </a:lnTo>
                <a:lnTo>
                  <a:pt x="747" y="853"/>
                </a:lnTo>
                <a:lnTo>
                  <a:pt x="751" y="853"/>
                </a:lnTo>
                <a:lnTo>
                  <a:pt x="755" y="853"/>
                </a:lnTo>
                <a:lnTo>
                  <a:pt x="758" y="853"/>
                </a:lnTo>
                <a:lnTo>
                  <a:pt x="762" y="853"/>
                </a:lnTo>
                <a:lnTo>
                  <a:pt x="764" y="853"/>
                </a:lnTo>
                <a:lnTo>
                  <a:pt x="768" y="853"/>
                </a:lnTo>
                <a:lnTo>
                  <a:pt x="772" y="853"/>
                </a:lnTo>
                <a:lnTo>
                  <a:pt x="775" y="853"/>
                </a:lnTo>
                <a:lnTo>
                  <a:pt x="779" y="853"/>
                </a:lnTo>
                <a:lnTo>
                  <a:pt x="782" y="853"/>
                </a:lnTo>
                <a:lnTo>
                  <a:pt x="785" y="853"/>
                </a:lnTo>
                <a:lnTo>
                  <a:pt x="788" y="853"/>
                </a:lnTo>
                <a:lnTo>
                  <a:pt x="791" y="853"/>
                </a:lnTo>
                <a:lnTo>
                  <a:pt x="793" y="853"/>
                </a:lnTo>
                <a:lnTo>
                  <a:pt x="796" y="853"/>
                </a:lnTo>
                <a:lnTo>
                  <a:pt x="798" y="852"/>
                </a:lnTo>
                <a:lnTo>
                  <a:pt x="799" y="852"/>
                </a:lnTo>
                <a:lnTo>
                  <a:pt x="802" y="852"/>
                </a:lnTo>
                <a:lnTo>
                  <a:pt x="804" y="852"/>
                </a:lnTo>
                <a:lnTo>
                  <a:pt x="805" y="850"/>
                </a:lnTo>
                <a:lnTo>
                  <a:pt x="806" y="850"/>
                </a:lnTo>
                <a:lnTo>
                  <a:pt x="809" y="849"/>
                </a:lnTo>
                <a:lnTo>
                  <a:pt x="810" y="848"/>
                </a:lnTo>
                <a:lnTo>
                  <a:pt x="811" y="848"/>
                </a:lnTo>
                <a:lnTo>
                  <a:pt x="812" y="847"/>
                </a:lnTo>
                <a:lnTo>
                  <a:pt x="814" y="846"/>
                </a:lnTo>
                <a:lnTo>
                  <a:pt x="815" y="844"/>
                </a:lnTo>
                <a:lnTo>
                  <a:pt x="816" y="842"/>
                </a:lnTo>
                <a:lnTo>
                  <a:pt x="817" y="841"/>
                </a:lnTo>
                <a:lnTo>
                  <a:pt x="818" y="840"/>
                </a:lnTo>
                <a:lnTo>
                  <a:pt x="820" y="837"/>
                </a:lnTo>
                <a:lnTo>
                  <a:pt x="821" y="835"/>
                </a:lnTo>
                <a:lnTo>
                  <a:pt x="822" y="832"/>
                </a:lnTo>
                <a:lnTo>
                  <a:pt x="823" y="830"/>
                </a:lnTo>
                <a:lnTo>
                  <a:pt x="826" y="827"/>
                </a:lnTo>
                <a:lnTo>
                  <a:pt x="827" y="824"/>
                </a:lnTo>
                <a:lnTo>
                  <a:pt x="828" y="821"/>
                </a:lnTo>
                <a:lnTo>
                  <a:pt x="829" y="818"/>
                </a:lnTo>
                <a:lnTo>
                  <a:pt x="832" y="814"/>
                </a:lnTo>
                <a:lnTo>
                  <a:pt x="833" y="811"/>
                </a:lnTo>
                <a:lnTo>
                  <a:pt x="835" y="806"/>
                </a:lnTo>
                <a:lnTo>
                  <a:pt x="836" y="802"/>
                </a:lnTo>
                <a:lnTo>
                  <a:pt x="838" y="799"/>
                </a:lnTo>
                <a:lnTo>
                  <a:pt x="839" y="796"/>
                </a:lnTo>
                <a:lnTo>
                  <a:pt x="841" y="793"/>
                </a:lnTo>
                <a:lnTo>
                  <a:pt x="842" y="790"/>
                </a:lnTo>
                <a:lnTo>
                  <a:pt x="844" y="787"/>
                </a:lnTo>
                <a:lnTo>
                  <a:pt x="844" y="784"/>
                </a:lnTo>
                <a:lnTo>
                  <a:pt x="845" y="782"/>
                </a:lnTo>
                <a:lnTo>
                  <a:pt x="846" y="778"/>
                </a:lnTo>
                <a:lnTo>
                  <a:pt x="847" y="776"/>
                </a:lnTo>
                <a:lnTo>
                  <a:pt x="847" y="773"/>
                </a:lnTo>
                <a:lnTo>
                  <a:pt x="848" y="771"/>
                </a:lnTo>
                <a:lnTo>
                  <a:pt x="848" y="767"/>
                </a:lnTo>
                <a:lnTo>
                  <a:pt x="850" y="765"/>
                </a:lnTo>
                <a:lnTo>
                  <a:pt x="850" y="763"/>
                </a:lnTo>
                <a:lnTo>
                  <a:pt x="851" y="759"/>
                </a:lnTo>
                <a:lnTo>
                  <a:pt x="851" y="755"/>
                </a:lnTo>
                <a:lnTo>
                  <a:pt x="851" y="753"/>
                </a:lnTo>
                <a:lnTo>
                  <a:pt x="851" y="749"/>
                </a:lnTo>
                <a:lnTo>
                  <a:pt x="852" y="745"/>
                </a:lnTo>
                <a:lnTo>
                  <a:pt x="852" y="741"/>
                </a:lnTo>
                <a:lnTo>
                  <a:pt x="852" y="737"/>
                </a:lnTo>
                <a:lnTo>
                  <a:pt x="852" y="733"/>
                </a:lnTo>
                <a:lnTo>
                  <a:pt x="852" y="728"/>
                </a:lnTo>
                <a:lnTo>
                  <a:pt x="852" y="722"/>
                </a:lnTo>
                <a:lnTo>
                  <a:pt x="852" y="717"/>
                </a:lnTo>
                <a:lnTo>
                  <a:pt x="852" y="711"/>
                </a:lnTo>
                <a:lnTo>
                  <a:pt x="852" y="704"/>
                </a:lnTo>
                <a:lnTo>
                  <a:pt x="852" y="698"/>
                </a:lnTo>
                <a:lnTo>
                  <a:pt x="852" y="690"/>
                </a:lnTo>
                <a:lnTo>
                  <a:pt x="852" y="682"/>
                </a:lnTo>
                <a:lnTo>
                  <a:pt x="852" y="675"/>
                </a:lnTo>
                <a:lnTo>
                  <a:pt x="852" y="668"/>
                </a:lnTo>
                <a:lnTo>
                  <a:pt x="852" y="660"/>
                </a:lnTo>
                <a:lnTo>
                  <a:pt x="852" y="654"/>
                </a:lnTo>
                <a:lnTo>
                  <a:pt x="852" y="647"/>
                </a:lnTo>
                <a:lnTo>
                  <a:pt x="852" y="641"/>
                </a:lnTo>
                <a:lnTo>
                  <a:pt x="852" y="636"/>
                </a:lnTo>
                <a:lnTo>
                  <a:pt x="852" y="630"/>
                </a:lnTo>
                <a:lnTo>
                  <a:pt x="852" y="626"/>
                </a:lnTo>
                <a:lnTo>
                  <a:pt x="852" y="620"/>
                </a:lnTo>
                <a:lnTo>
                  <a:pt x="852" y="615"/>
                </a:lnTo>
                <a:lnTo>
                  <a:pt x="852" y="609"/>
                </a:lnTo>
                <a:lnTo>
                  <a:pt x="852" y="604"/>
                </a:lnTo>
                <a:lnTo>
                  <a:pt x="852" y="598"/>
                </a:lnTo>
                <a:lnTo>
                  <a:pt x="852" y="592"/>
                </a:lnTo>
                <a:lnTo>
                  <a:pt x="852" y="587"/>
                </a:lnTo>
                <a:lnTo>
                  <a:pt x="852" y="580"/>
                </a:lnTo>
                <a:lnTo>
                  <a:pt x="852" y="574"/>
                </a:lnTo>
                <a:lnTo>
                  <a:pt x="852" y="568"/>
                </a:lnTo>
                <a:lnTo>
                  <a:pt x="852" y="561"/>
                </a:lnTo>
                <a:lnTo>
                  <a:pt x="852" y="552"/>
                </a:lnTo>
                <a:lnTo>
                  <a:pt x="852" y="545"/>
                </a:lnTo>
                <a:lnTo>
                  <a:pt x="852" y="535"/>
                </a:lnTo>
                <a:lnTo>
                  <a:pt x="852" y="527"/>
                </a:lnTo>
                <a:lnTo>
                  <a:pt x="852" y="517"/>
                </a:lnTo>
                <a:lnTo>
                  <a:pt x="852" y="507"/>
                </a:lnTo>
                <a:lnTo>
                  <a:pt x="852" y="496"/>
                </a:lnTo>
                <a:lnTo>
                  <a:pt x="852" y="484"/>
                </a:lnTo>
                <a:lnTo>
                  <a:pt x="852" y="470"/>
                </a:lnTo>
                <a:lnTo>
                  <a:pt x="852" y="457"/>
                </a:lnTo>
                <a:lnTo>
                  <a:pt x="852" y="443"/>
                </a:lnTo>
                <a:lnTo>
                  <a:pt x="852" y="427"/>
                </a:lnTo>
                <a:lnTo>
                  <a:pt x="852" y="412"/>
                </a:lnTo>
                <a:lnTo>
                  <a:pt x="852" y="397"/>
                </a:lnTo>
                <a:lnTo>
                  <a:pt x="852" y="383"/>
                </a:lnTo>
                <a:lnTo>
                  <a:pt x="852" y="371"/>
                </a:lnTo>
                <a:lnTo>
                  <a:pt x="852" y="359"/>
                </a:lnTo>
                <a:lnTo>
                  <a:pt x="852" y="347"/>
                </a:lnTo>
                <a:lnTo>
                  <a:pt x="852" y="337"/>
                </a:lnTo>
                <a:lnTo>
                  <a:pt x="852" y="327"/>
                </a:lnTo>
                <a:lnTo>
                  <a:pt x="852" y="318"/>
                </a:lnTo>
                <a:lnTo>
                  <a:pt x="852" y="309"/>
                </a:lnTo>
                <a:lnTo>
                  <a:pt x="852" y="301"/>
                </a:lnTo>
                <a:lnTo>
                  <a:pt x="852" y="294"/>
                </a:lnTo>
                <a:lnTo>
                  <a:pt x="852" y="287"/>
                </a:lnTo>
                <a:lnTo>
                  <a:pt x="852" y="279"/>
                </a:lnTo>
                <a:lnTo>
                  <a:pt x="852" y="273"/>
                </a:lnTo>
                <a:lnTo>
                  <a:pt x="852" y="267"/>
                </a:lnTo>
                <a:lnTo>
                  <a:pt x="852" y="261"/>
                </a:lnTo>
                <a:lnTo>
                  <a:pt x="852" y="255"/>
                </a:lnTo>
                <a:lnTo>
                  <a:pt x="852" y="250"/>
                </a:lnTo>
                <a:lnTo>
                  <a:pt x="852" y="244"/>
                </a:lnTo>
                <a:lnTo>
                  <a:pt x="852" y="240"/>
                </a:lnTo>
                <a:lnTo>
                  <a:pt x="852" y="234"/>
                </a:lnTo>
                <a:lnTo>
                  <a:pt x="852" y="229"/>
                </a:lnTo>
                <a:lnTo>
                  <a:pt x="852" y="223"/>
                </a:lnTo>
                <a:lnTo>
                  <a:pt x="852" y="218"/>
                </a:lnTo>
                <a:lnTo>
                  <a:pt x="852" y="212"/>
                </a:lnTo>
                <a:lnTo>
                  <a:pt x="852" y="206"/>
                </a:lnTo>
                <a:lnTo>
                  <a:pt x="852" y="200"/>
                </a:lnTo>
                <a:lnTo>
                  <a:pt x="852" y="193"/>
                </a:lnTo>
                <a:lnTo>
                  <a:pt x="852" y="187"/>
                </a:lnTo>
                <a:lnTo>
                  <a:pt x="852" y="178"/>
                </a:lnTo>
                <a:lnTo>
                  <a:pt x="852" y="171"/>
                </a:lnTo>
                <a:lnTo>
                  <a:pt x="852" y="164"/>
                </a:lnTo>
                <a:lnTo>
                  <a:pt x="852" y="157"/>
                </a:lnTo>
                <a:lnTo>
                  <a:pt x="852" y="149"/>
                </a:lnTo>
                <a:lnTo>
                  <a:pt x="852" y="143"/>
                </a:lnTo>
                <a:lnTo>
                  <a:pt x="852" y="137"/>
                </a:lnTo>
                <a:lnTo>
                  <a:pt x="852" y="131"/>
                </a:lnTo>
                <a:lnTo>
                  <a:pt x="852" y="127"/>
                </a:lnTo>
                <a:lnTo>
                  <a:pt x="852" y="122"/>
                </a:lnTo>
                <a:lnTo>
                  <a:pt x="852" y="117"/>
                </a:lnTo>
                <a:lnTo>
                  <a:pt x="852" y="112"/>
                </a:lnTo>
                <a:lnTo>
                  <a:pt x="852" y="109"/>
                </a:lnTo>
                <a:lnTo>
                  <a:pt x="851" y="105"/>
                </a:lnTo>
                <a:lnTo>
                  <a:pt x="851" y="101"/>
                </a:lnTo>
                <a:lnTo>
                  <a:pt x="851" y="98"/>
                </a:lnTo>
                <a:lnTo>
                  <a:pt x="851" y="94"/>
                </a:lnTo>
                <a:lnTo>
                  <a:pt x="850" y="92"/>
                </a:lnTo>
                <a:lnTo>
                  <a:pt x="850" y="88"/>
                </a:lnTo>
                <a:lnTo>
                  <a:pt x="848" y="86"/>
                </a:lnTo>
                <a:lnTo>
                  <a:pt x="848" y="83"/>
                </a:lnTo>
                <a:lnTo>
                  <a:pt x="847" y="80"/>
                </a:lnTo>
                <a:lnTo>
                  <a:pt x="847" y="77"/>
                </a:lnTo>
                <a:lnTo>
                  <a:pt x="846" y="75"/>
                </a:lnTo>
                <a:lnTo>
                  <a:pt x="845" y="73"/>
                </a:lnTo>
                <a:lnTo>
                  <a:pt x="844" y="69"/>
                </a:lnTo>
                <a:lnTo>
                  <a:pt x="844" y="67"/>
                </a:lnTo>
                <a:lnTo>
                  <a:pt x="842" y="64"/>
                </a:lnTo>
                <a:lnTo>
                  <a:pt x="841" y="60"/>
                </a:lnTo>
                <a:lnTo>
                  <a:pt x="839" y="58"/>
                </a:lnTo>
                <a:lnTo>
                  <a:pt x="838" y="54"/>
                </a:lnTo>
                <a:lnTo>
                  <a:pt x="836" y="51"/>
                </a:lnTo>
                <a:lnTo>
                  <a:pt x="835" y="47"/>
                </a:lnTo>
                <a:lnTo>
                  <a:pt x="833" y="44"/>
                </a:lnTo>
                <a:lnTo>
                  <a:pt x="832" y="40"/>
                </a:lnTo>
                <a:lnTo>
                  <a:pt x="829" y="36"/>
                </a:lnTo>
                <a:lnTo>
                  <a:pt x="828" y="33"/>
                </a:lnTo>
                <a:lnTo>
                  <a:pt x="827" y="29"/>
                </a:lnTo>
                <a:lnTo>
                  <a:pt x="826" y="27"/>
                </a:lnTo>
                <a:lnTo>
                  <a:pt x="823" y="23"/>
                </a:lnTo>
                <a:lnTo>
                  <a:pt x="822" y="21"/>
                </a:lnTo>
                <a:lnTo>
                  <a:pt x="821" y="18"/>
                </a:lnTo>
                <a:lnTo>
                  <a:pt x="820" y="16"/>
                </a:lnTo>
                <a:lnTo>
                  <a:pt x="818" y="15"/>
                </a:lnTo>
                <a:lnTo>
                  <a:pt x="817" y="12"/>
                </a:lnTo>
                <a:lnTo>
                  <a:pt x="816" y="11"/>
                </a:lnTo>
                <a:lnTo>
                  <a:pt x="815" y="10"/>
                </a:lnTo>
                <a:lnTo>
                  <a:pt x="814" y="9"/>
                </a:lnTo>
                <a:lnTo>
                  <a:pt x="812" y="8"/>
                </a:lnTo>
                <a:lnTo>
                  <a:pt x="811" y="6"/>
                </a:lnTo>
                <a:lnTo>
                  <a:pt x="810" y="5"/>
                </a:lnTo>
                <a:lnTo>
                  <a:pt x="809" y="4"/>
                </a:lnTo>
                <a:lnTo>
                  <a:pt x="806" y="4"/>
                </a:lnTo>
                <a:lnTo>
                  <a:pt x="805" y="3"/>
                </a:lnTo>
                <a:lnTo>
                  <a:pt x="804" y="3"/>
                </a:lnTo>
                <a:lnTo>
                  <a:pt x="802" y="2"/>
                </a:lnTo>
                <a:lnTo>
                  <a:pt x="799" y="2"/>
                </a:lnTo>
                <a:lnTo>
                  <a:pt x="798" y="2"/>
                </a:lnTo>
                <a:lnTo>
                  <a:pt x="796" y="2"/>
                </a:lnTo>
                <a:lnTo>
                  <a:pt x="793" y="0"/>
                </a:lnTo>
                <a:lnTo>
                  <a:pt x="791" y="0"/>
                </a:lnTo>
                <a:lnTo>
                  <a:pt x="788" y="0"/>
                </a:lnTo>
                <a:lnTo>
                  <a:pt x="785" y="0"/>
                </a:lnTo>
                <a:lnTo>
                  <a:pt x="782" y="0"/>
                </a:lnTo>
                <a:lnTo>
                  <a:pt x="779" y="0"/>
                </a:lnTo>
                <a:lnTo>
                  <a:pt x="775" y="0"/>
                </a:lnTo>
                <a:lnTo>
                  <a:pt x="772" y="0"/>
                </a:lnTo>
                <a:lnTo>
                  <a:pt x="768" y="0"/>
                </a:lnTo>
                <a:lnTo>
                  <a:pt x="764" y="0"/>
                </a:lnTo>
                <a:lnTo>
                  <a:pt x="762" y="0"/>
                </a:lnTo>
                <a:lnTo>
                  <a:pt x="758" y="0"/>
                </a:lnTo>
                <a:lnTo>
                  <a:pt x="755" y="0"/>
                </a:lnTo>
                <a:lnTo>
                  <a:pt x="751" y="0"/>
                </a:lnTo>
                <a:lnTo>
                  <a:pt x="747" y="0"/>
                </a:lnTo>
                <a:lnTo>
                  <a:pt x="744" y="0"/>
                </a:lnTo>
                <a:lnTo>
                  <a:pt x="739" y="0"/>
                </a:lnTo>
                <a:lnTo>
                  <a:pt x="734" y="0"/>
                </a:lnTo>
                <a:lnTo>
                  <a:pt x="729" y="0"/>
                </a:lnTo>
                <a:lnTo>
                  <a:pt x="723" y="0"/>
                </a:lnTo>
                <a:lnTo>
                  <a:pt x="717" y="0"/>
                </a:lnTo>
                <a:lnTo>
                  <a:pt x="710" y="0"/>
                </a:lnTo>
                <a:lnTo>
                  <a:pt x="702" y="0"/>
                </a:lnTo>
                <a:lnTo>
                  <a:pt x="693" y="0"/>
                </a:lnTo>
                <a:lnTo>
                  <a:pt x="684" y="0"/>
                </a:lnTo>
                <a:lnTo>
                  <a:pt x="674" y="0"/>
                </a:lnTo>
                <a:lnTo>
                  <a:pt x="662" y="0"/>
                </a:lnTo>
                <a:lnTo>
                  <a:pt x="650" y="0"/>
                </a:lnTo>
                <a:lnTo>
                  <a:pt x="637" y="0"/>
                </a:lnTo>
                <a:lnTo>
                  <a:pt x="622" y="0"/>
                </a:lnTo>
                <a:lnTo>
                  <a:pt x="606" y="0"/>
                </a:lnTo>
                <a:lnTo>
                  <a:pt x="589" y="0"/>
                </a:lnTo>
                <a:lnTo>
                  <a:pt x="571" y="0"/>
                </a:lnTo>
                <a:lnTo>
                  <a:pt x="550" y="0"/>
                </a:lnTo>
                <a:lnTo>
                  <a:pt x="529" y="0"/>
                </a:lnTo>
                <a:lnTo>
                  <a:pt x="506" y="0"/>
                </a:lnTo>
                <a:lnTo>
                  <a:pt x="481" y="0"/>
                </a:lnTo>
                <a:lnTo>
                  <a:pt x="454" y="0"/>
                </a:lnTo>
                <a:lnTo>
                  <a:pt x="426" y="0"/>
                </a:lnTo>
                <a:close/>
              </a:path>
            </a:pathLst>
          </a:custGeom>
          <a:noFill/>
          <a:ln w="33401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82" name="Freeform 46">
            <a:extLst>
              <a:ext uri="{FF2B5EF4-FFF2-40B4-BE49-F238E27FC236}">
                <a16:creationId xmlns:a16="http://schemas.microsoft.com/office/drawing/2014/main" id="{C34A6386-7680-9044-A5B5-97941EFBDAAE}"/>
              </a:ext>
            </a:extLst>
          </p:cNvPr>
          <p:cNvSpPr>
            <a:spLocks/>
          </p:cNvSpPr>
          <p:nvPr/>
        </p:nvSpPr>
        <p:spPr bwMode="auto">
          <a:xfrm>
            <a:off x="5797551" y="5351464"/>
            <a:ext cx="677863" cy="668337"/>
          </a:xfrm>
          <a:custGeom>
            <a:avLst/>
            <a:gdLst>
              <a:gd name="T0" fmla="*/ 2147483646 w 852"/>
              <a:gd name="T1" fmla="*/ 0 h 853"/>
              <a:gd name="T2" fmla="*/ 2147483646 w 852"/>
              <a:gd name="T3" fmla="*/ 0 h 853"/>
              <a:gd name="T4" fmla="*/ 2147483646 w 852"/>
              <a:gd name="T5" fmla="*/ 0 h 853"/>
              <a:gd name="T6" fmla="*/ 2147483646 w 852"/>
              <a:gd name="T7" fmla="*/ 0 h 853"/>
              <a:gd name="T8" fmla="*/ 2147483646 w 852"/>
              <a:gd name="T9" fmla="*/ 2147483646 h 853"/>
              <a:gd name="T10" fmla="*/ 2147483646 w 852"/>
              <a:gd name="T11" fmla="*/ 2147483646 h 853"/>
              <a:gd name="T12" fmla="*/ 2147483646 w 852"/>
              <a:gd name="T13" fmla="*/ 2147483646 h 853"/>
              <a:gd name="T14" fmla="*/ 2147483646 w 852"/>
              <a:gd name="T15" fmla="*/ 2147483646 h 853"/>
              <a:gd name="T16" fmla="*/ 2147483646 w 852"/>
              <a:gd name="T17" fmla="*/ 2147483646 h 853"/>
              <a:gd name="T18" fmla="*/ 2147483646 w 852"/>
              <a:gd name="T19" fmla="*/ 2147483646 h 853"/>
              <a:gd name="T20" fmla="*/ 0 w 852"/>
              <a:gd name="T21" fmla="*/ 2147483646 h 853"/>
              <a:gd name="T22" fmla="*/ 0 w 852"/>
              <a:gd name="T23" fmla="*/ 2147483646 h 853"/>
              <a:gd name="T24" fmla="*/ 0 w 852"/>
              <a:gd name="T25" fmla="*/ 2147483646 h 853"/>
              <a:gd name="T26" fmla="*/ 0 w 852"/>
              <a:gd name="T27" fmla="*/ 2147483646 h 853"/>
              <a:gd name="T28" fmla="*/ 0 w 852"/>
              <a:gd name="T29" fmla="*/ 2147483646 h 853"/>
              <a:gd name="T30" fmla="*/ 0 w 852"/>
              <a:gd name="T31" fmla="*/ 2147483646 h 853"/>
              <a:gd name="T32" fmla="*/ 0 w 852"/>
              <a:gd name="T33" fmla="*/ 2147483646 h 853"/>
              <a:gd name="T34" fmla="*/ 0 w 852"/>
              <a:gd name="T35" fmla="*/ 2147483646 h 853"/>
              <a:gd name="T36" fmla="*/ 2147483646 w 852"/>
              <a:gd name="T37" fmla="*/ 2147483646 h 853"/>
              <a:gd name="T38" fmla="*/ 2147483646 w 852"/>
              <a:gd name="T39" fmla="*/ 2147483646 h 853"/>
              <a:gd name="T40" fmla="*/ 2147483646 w 852"/>
              <a:gd name="T41" fmla="*/ 2147483646 h 853"/>
              <a:gd name="T42" fmla="*/ 2147483646 w 852"/>
              <a:gd name="T43" fmla="*/ 2147483646 h 853"/>
              <a:gd name="T44" fmla="*/ 2147483646 w 852"/>
              <a:gd name="T45" fmla="*/ 2147483646 h 853"/>
              <a:gd name="T46" fmla="*/ 2147483646 w 852"/>
              <a:gd name="T47" fmla="*/ 2147483646 h 853"/>
              <a:gd name="T48" fmla="*/ 2147483646 w 852"/>
              <a:gd name="T49" fmla="*/ 2147483646 h 853"/>
              <a:gd name="T50" fmla="*/ 2147483646 w 852"/>
              <a:gd name="T51" fmla="*/ 2147483646 h 853"/>
              <a:gd name="T52" fmla="*/ 2147483646 w 852"/>
              <a:gd name="T53" fmla="*/ 2147483646 h 853"/>
              <a:gd name="T54" fmla="*/ 2147483646 w 852"/>
              <a:gd name="T55" fmla="*/ 2147483646 h 853"/>
              <a:gd name="T56" fmla="*/ 2147483646 w 852"/>
              <a:gd name="T57" fmla="*/ 2147483646 h 853"/>
              <a:gd name="T58" fmla="*/ 2147483646 w 852"/>
              <a:gd name="T59" fmla="*/ 2147483646 h 853"/>
              <a:gd name="T60" fmla="*/ 2147483646 w 852"/>
              <a:gd name="T61" fmla="*/ 2147483646 h 853"/>
              <a:gd name="T62" fmla="*/ 2147483646 w 852"/>
              <a:gd name="T63" fmla="*/ 2147483646 h 853"/>
              <a:gd name="T64" fmla="*/ 2147483646 w 852"/>
              <a:gd name="T65" fmla="*/ 2147483646 h 853"/>
              <a:gd name="T66" fmla="*/ 2147483646 w 852"/>
              <a:gd name="T67" fmla="*/ 2147483646 h 853"/>
              <a:gd name="T68" fmla="*/ 2147483646 w 852"/>
              <a:gd name="T69" fmla="*/ 2147483646 h 853"/>
              <a:gd name="T70" fmla="*/ 2147483646 w 852"/>
              <a:gd name="T71" fmla="*/ 2147483646 h 853"/>
              <a:gd name="T72" fmla="*/ 2147483646 w 852"/>
              <a:gd name="T73" fmla="*/ 2147483646 h 853"/>
              <a:gd name="T74" fmla="*/ 2147483646 w 852"/>
              <a:gd name="T75" fmla="*/ 2147483646 h 853"/>
              <a:gd name="T76" fmla="*/ 2147483646 w 852"/>
              <a:gd name="T77" fmla="*/ 2147483646 h 853"/>
              <a:gd name="T78" fmla="*/ 2147483646 w 852"/>
              <a:gd name="T79" fmla="*/ 2147483646 h 853"/>
              <a:gd name="T80" fmla="*/ 2147483646 w 852"/>
              <a:gd name="T81" fmla="*/ 2147483646 h 853"/>
              <a:gd name="T82" fmla="*/ 2147483646 w 852"/>
              <a:gd name="T83" fmla="*/ 2147483646 h 853"/>
              <a:gd name="T84" fmla="*/ 2147483646 w 852"/>
              <a:gd name="T85" fmla="*/ 2147483646 h 853"/>
              <a:gd name="T86" fmla="*/ 2147483646 w 852"/>
              <a:gd name="T87" fmla="*/ 2147483646 h 853"/>
              <a:gd name="T88" fmla="*/ 2147483646 w 852"/>
              <a:gd name="T89" fmla="*/ 2147483646 h 853"/>
              <a:gd name="T90" fmla="*/ 2147483646 w 852"/>
              <a:gd name="T91" fmla="*/ 2147483646 h 853"/>
              <a:gd name="T92" fmla="*/ 2147483646 w 852"/>
              <a:gd name="T93" fmla="*/ 2147483646 h 853"/>
              <a:gd name="T94" fmla="*/ 2147483646 w 852"/>
              <a:gd name="T95" fmla="*/ 2147483646 h 853"/>
              <a:gd name="T96" fmla="*/ 2147483646 w 852"/>
              <a:gd name="T97" fmla="*/ 2147483646 h 853"/>
              <a:gd name="T98" fmla="*/ 2147483646 w 852"/>
              <a:gd name="T99" fmla="*/ 2147483646 h 853"/>
              <a:gd name="T100" fmla="*/ 2147483646 w 852"/>
              <a:gd name="T101" fmla="*/ 2147483646 h 853"/>
              <a:gd name="T102" fmla="*/ 2147483646 w 852"/>
              <a:gd name="T103" fmla="*/ 2147483646 h 853"/>
              <a:gd name="T104" fmla="*/ 2147483646 w 852"/>
              <a:gd name="T105" fmla="*/ 2147483646 h 853"/>
              <a:gd name="T106" fmla="*/ 2147483646 w 852"/>
              <a:gd name="T107" fmla="*/ 2147483646 h 853"/>
              <a:gd name="T108" fmla="*/ 2147483646 w 852"/>
              <a:gd name="T109" fmla="*/ 0 h 853"/>
              <a:gd name="T110" fmla="*/ 2147483646 w 852"/>
              <a:gd name="T111" fmla="*/ 0 h 853"/>
              <a:gd name="T112" fmla="*/ 2147483646 w 852"/>
              <a:gd name="T113" fmla="*/ 0 h 853"/>
              <a:gd name="T114" fmla="*/ 2147483646 w 852"/>
              <a:gd name="T115" fmla="*/ 0 h 853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852"/>
              <a:gd name="T175" fmla="*/ 0 h 853"/>
              <a:gd name="T176" fmla="*/ 852 w 852"/>
              <a:gd name="T177" fmla="*/ 853 h 853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852" h="853">
                <a:moveTo>
                  <a:pt x="426" y="0"/>
                </a:moveTo>
                <a:lnTo>
                  <a:pt x="398" y="0"/>
                </a:lnTo>
                <a:lnTo>
                  <a:pt x="372" y="0"/>
                </a:lnTo>
                <a:lnTo>
                  <a:pt x="347" y="0"/>
                </a:lnTo>
                <a:lnTo>
                  <a:pt x="324" y="0"/>
                </a:lnTo>
                <a:lnTo>
                  <a:pt x="303" y="0"/>
                </a:lnTo>
                <a:lnTo>
                  <a:pt x="282" y="0"/>
                </a:lnTo>
                <a:lnTo>
                  <a:pt x="264" y="0"/>
                </a:lnTo>
                <a:lnTo>
                  <a:pt x="246" y="0"/>
                </a:lnTo>
                <a:lnTo>
                  <a:pt x="231" y="0"/>
                </a:lnTo>
                <a:lnTo>
                  <a:pt x="216" y="0"/>
                </a:lnTo>
                <a:lnTo>
                  <a:pt x="203" y="0"/>
                </a:lnTo>
                <a:lnTo>
                  <a:pt x="190" y="0"/>
                </a:lnTo>
                <a:lnTo>
                  <a:pt x="179" y="0"/>
                </a:lnTo>
                <a:lnTo>
                  <a:pt x="168" y="0"/>
                </a:lnTo>
                <a:lnTo>
                  <a:pt x="160" y="0"/>
                </a:lnTo>
                <a:lnTo>
                  <a:pt x="150" y="0"/>
                </a:lnTo>
                <a:lnTo>
                  <a:pt x="143" y="0"/>
                </a:lnTo>
                <a:lnTo>
                  <a:pt x="136" y="0"/>
                </a:lnTo>
                <a:lnTo>
                  <a:pt x="130" y="0"/>
                </a:lnTo>
                <a:lnTo>
                  <a:pt x="124" y="0"/>
                </a:lnTo>
                <a:lnTo>
                  <a:pt x="119" y="0"/>
                </a:lnTo>
                <a:lnTo>
                  <a:pt x="114" y="0"/>
                </a:lnTo>
                <a:lnTo>
                  <a:pt x="109" y="0"/>
                </a:lnTo>
                <a:lnTo>
                  <a:pt x="106" y="0"/>
                </a:lnTo>
                <a:lnTo>
                  <a:pt x="102" y="0"/>
                </a:lnTo>
                <a:lnTo>
                  <a:pt x="98" y="0"/>
                </a:lnTo>
                <a:lnTo>
                  <a:pt x="95" y="0"/>
                </a:lnTo>
                <a:lnTo>
                  <a:pt x="91" y="0"/>
                </a:lnTo>
                <a:lnTo>
                  <a:pt x="89" y="0"/>
                </a:lnTo>
                <a:lnTo>
                  <a:pt x="85" y="0"/>
                </a:lnTo>
                <a:lnTo>
                  <a:pt x="81" y="0"/>
                </a:lnTo>
                <a:lnTo>
                  <a:pt x="78" y="0"/>
                </a:lnTo>
                <a:lnTo>
                  <a:pt x="74" y="0"/>
                </a:lnTo>
                <a:lnTo>
                  <a:pt x="71" y="0"/>
                </a:lnTo>
                <a:lnTo>
                  <a:pt x="68" y="0"/>
                </a:lnTo>
                <a:lnTo>
                  <a:pt x="65" y="0"/>
                </a:lnTo>
                <a:lnTo>
                  <a:pt x="62" y="0"/>
                </a:lnTo>
                <a:lnTo>
                  <a:pt x="60" y="0"/>
                </a:lnTo>
                <a:lnTo>
                  <a:pt x="57" y="2"/>
                </a:lnTo>
                <a:lnTo>
                  <a:pt x="55" y="2"/>
                </a:lnTo>
                <a:lnTo>
                  <a:pt x="53" y="2"/>
                </a:lnTo>
                <a:lnTo>
                  <a:pt x="51" y="2"/>
                </a:lnTo>
                <a:lnTo>
                  <a:pt x="49" y="3"/>
                </a:lnTo>
                <a:lnTo>
                  <a:pt x="48" y="3"/>
                </a:lnTo>
                <a:lnTo>
                  <a:pt x="45" y="4"/>
                </a:lnTo>
                <a:lnTo>
                  <a:pt x="44" y="4"/>
                </a:lnTo>
                <a:lnTo>
                  <a:pt x="43" y="5"/>
                </a:lnTo>
                <a:lnTo>
                  <a:pt x="42" y="6"/>
                </a:lnTo>
                <a:lnTo>
                  <a:pt x="41" y="8"/>
                </a:lnTo>
                <a:lnTo>
                  <a:pt x="39" y="9"/>
                </a:lnTo>
                <a:lnTo>
                  <a:pt x="38" y="10"/>
                </a:lnTo>
                <a:lnTo>
                  <a:pt x="36" y="11"/>
                </a:lnTo>
                <a:lnTo>
                  <a:pt x="35" y="12"/>
                </a:lnTo>
                <a:lnTo>
                  <a:pt x="33" y="15"/>
                </a:lnTo>
                <a:lnTo>
                  <a:pt x="32" y="16"/>
                </a:lnTo>
                <a:lnTo>
                  <a:pt x="31" y="18"/>
                </a:lnTo>
                <a:lnTo>
                  <a:pt x="30" y="21"/>
                </a:lnTo>
                <a:lnTo>
                  <a:pt x="29" y="23"/>
                </a:lnTo>
                <a:lnTo>
                  <a:pt x="27" y="27"/>
                </a:lnTo>
                <a:lnTo>
                  <a:pt x="26" y="29"/>
                </a:lnTo>
                <a:lnTo>
                  <a:pt x="25" y="33"/>
                </a:lnTo>
                <a:lnTo>
                  <a:pt x="24" y="36"/>
                </a:lnTo>
                <a:lnTo>
                  <a:pt x="21" y="40"/>
                </a:lnTo>
                <a:lnTo>
                  <a:pt x="20" y="44"/>
                </a:lnTo>
                <a:lnTo>
                  <a:pt x="18" y="47"/>
                </a:lnTo>
                <a:lnTo>
                  <a:pt x="17" y="51"/>
                </a:lnTo>
                <a:lnTo>
                  <a:pt x="15" y="54"/>
                </a:lnTo>
                <a:lnTo>
                  <a:pt x="13" y="58"/>
                </a:lnTo>
                <a:lnTo>
                  <a:pt x="12" y="60"/>
                </a:lnTo>
                <a:lnTo>
                  <a:pt x="11" y="64"/>
                </a:lnTo>
                <a:lnTo>
                  <a:pt x="9" y="67"/>
                </a:lnTo>
                <a:lnTo>
                  <a:pt x="8" y="69"/>
                </a:lnTo>
                <a:lnTo>
                  <a:pt x="8" y="73"/>
                </a:lnTo>
                <a:lnTo>
                  <a:pt x="7" y="75"/>
                </a:lnTo>
                <a:lnTo>
                  <a:pt x="6" y="77"/>
                </a:lnTo>
                <a:lnTo>
                  <a:pt x="5" y="80"/>
                </a:lnTo>
                <a:lnTo>
                  <a:pt x="5" y="83"/>
                </a:lnTo>
                <a:lnTo>
                  <a:pt x="3" y="86"/>
                </a:lnTo>
                <a:lnTo>
                  <a:pt x="3" y="88"/>
                </a:lnTo>
                <a:lnTo>
                  <a:pt x="3" y="92"/>
                </a:lnTo>
                <a:lnTo>
                  <a:pt x="2" y="94"/>
                </a:lnTo>
                <a:lnTo>
                  <a:pt x="2" y="98"/>
                </a:lnTo>
                <a:lnTo>
                  <a:pt x="2" y="101"/>
                </a:lnTo>
                <a:lnTo>
                  <a:pt x="1" y="105"/>
                </a:lnTo>
                <a:lnTo>
                  <a:pt x="1" y="109"/>
                </a:lnTo>
                <a:lnTo>
                  <a:pt x="1" y="112"/>
                </a:lnTo>
                <a:lnTo>
                  <a:pt x="1" y="117"/>
                </a:lnTo>
                <a:lnTo>
                  <a:pt x="1" y="122"/>
                </a:lnTo>
                <a:lnTo>
                  <a:pt x="1" y="127"/>
                </a:lnTo>
                <a:lnTo>
                  <a:pt x="1" y="131"/>
                </a:lnTo>
                <a:lnTo>
                  <a:pt x="1" y="137"/>
                </a:lnTo>
                <a:lnTo>
                  <a:pt x="1" y="143"/>
                </a:lnTo>
                <a:lnTo>
                  <a:pt x="1" y="149"/>
                </a:lnTo>
                <a:lnTo>
                  <a:pt x="0" y="157"/>
                </a:lnTo>
                <a:lnTo>
                  <a:pt x="0" y="164"/>
                </a:lnTo>
                <a:lnTo>
                  <a:pt x="0" y="171"/>
                </a:lnTo>
                <a:lnTo>
                  <a:pt x="0" y="178"/>
                </a:lnTo>
                <a:lnTo>
                  <a:pt x="0" y="187"/>
                </a:lnTo>
                <a:lnTo>
                  <a:pt x="0" y="193"/>
                </a:lnTo>
                <a:lnTo>
                  <a:pt x="0" y="200"/>
                </a:lnTo>
                <a:lnTo>
                  <a:pt x="0" y="206"/>
                </a:lnTo>
                <a:lnTo>
                  <a:pt x="0" y="212"/>
                </a:lnTo>
                <a:lnTo>
                  <a:pt x="0" y="218"/>
                </a:lnTo>
                <a:lnTo>
                  <a:pt x="0" y="223"/>
                </a:lnTo>
                <a:lnTo>
                  <a:pt x="0" y="229"/>
                </a:lnTo>
                <a:lnTo>
                  <a:pt x="0" y="234"/>
                </a:lnTo>
                <a:lnTo>
                  <a:pt x="0" y="240"/>
                </a:lnTo>
                <a:lnTo>
                  <a:pt x="0" y="244"/>
                </a:lnTo>
                <a:lnTo>
                  <a:pt x="0" y="250"/>
                </a:lnTo>
                <a:lnTo>
                  <a:pt x="0" y="255"/>
                </a:lnTo>
                <a:lnTo>
                  <a:pt x="0" y="261"/>
                </a:lnTo>
                <a:lnTo>
                  <a:pt x="0" y="267"/>
                </a:lnTo>
                <a:lnTo>
                  <a:pt x="0" y="273"/>
                </a:lnTo>
                <a:lnTo>
                  <a:pt x="0" y="279"/>
                </a:lnTo>
                <a:lnTo>
                  <a:pt x="0" y="287"/>
                </a:lnTo>
                <a:lnTo>
                  <a:pt x="0" y="294"/>
                </a:lnTo>
                <a:lnTo>
                  <a:pt x="0" y="301"/>
                </a:lnTo>
                <a:lnTo>
                  <a:pt x="0" y="309"/>
                </a:lnTo>
                <a:lnTo>
                  <a:pt x="0" y="318"/>
                </a:lnTo>
                <a:lnTo>
                  <a:pt x="0" y="327"/>
                </a:lnTo>
                <a:lnTo>
                  <a:pt x="0" y="337"/>
                </a:lnTo>
                <a:lnTo>
                  <a:pt x="0" y="347"/>
                </a:lnTo>
                <a:lnTo>
                  <a:pt x="0" y="359"/>
                </a:lnTo>
                <a:lnTo>
                  <a:pt x="0" y="371"/>
                </a:lnTo>
                <a:lnTo>
                  <a:pt x="0" y="383"/>
                </a:lnTo>
                <a:lnTo>
                  <a:pt x="0" y="397"/>
                </a:lnTo>
                <a:lnTo>
                  <a:pt x="0" y="412"/>
                </a:lnTo>
                <a:lnTo>
                  <a:pt x="0" y="427"/>
                </a:lnTo>
                <a:lnTo>
                  <a:pt x="0" y="443"/>
                </a:lnTo>
                <a:lnTo>
                  <a:pt x="0" y="457"/>
                </a:lnTo>
                <a:lnTo>
                  <a:pt x="0" y="470"/>
                </a:lnTo>
                <a:lnTo>
                  <a:pt x="0" y="484"/>
                </a:lnTo>
                <a:lnTo>
                  <a:pt x="0" y="496"/>
                </a:lnTo>
                <a:lnTo>
                  <a:pt x="0" y="507"/>
                </a:lnTo>
                <a:lnTo>
                  <a:pt x="0" y="517"/>
                </a:lnTo>
                <a:lnTo>
                  <a:pt x="0" y="527"/>
                </a:lnTo>
                <a:lnTo>
                  <a:pt x="0" y="535"/>
                </a:lnTo>
                <a:lnTo>
                  <a:pt x="0" y="545"/>
                </a:lnTo>
                <a:lnTo>
                  <a:pt x="0" y="552"/>
                </a:lnTo>
                <a:lnTo>
                  <a:pt x="0" y="561"/>
                </a:lnTo>
                <a:lnTo>
                  <a:pt x="0" y="568"/>
                </a:lnTo>
                <a:lnTo>
                  <a:pt x="0" y="574"/>
                </a:lnTo>
                <a:lnTo>
                  <a:pt x="0" y="580"/>
                </a:lnTo>
                <a:lnTo>
                  <a:pt x="0" y="587"/>
                </a:lnTo>
                <a:lnTo>
                  <a:pt x="0" y="592"/>
                </a:lnTo>
                <a:lnTo>
                  <a:pt x="0" y="598"/>
                </a:lnTo>
                <a:lnTo>
                  <a:pt x="0" y="604"/>
                </a:lnTo>
                <a:lnTo>
                  <a:pt x="0" y="609"/>
                </a:lnTo>
                <a:lnTo>
                  <a:pt x="0" y="615"/>
                </a:lnTo>
                <a:lnTo>
                  <a:pt x="0" y="620"/>
                </a:lnTo>
                <a:lnTo>
                  <a:pt x="0" y="626"/>
                </a:lnTo>
                <a:lnTo>
                  <a:pt x="0" y="630"/>
                </a:lnTo>
                <a:lnTo>
                  <a:pt x="0" y="636"/>
                </a:lnTo>
                <a:lnTo>
                  <a:pt x="0" y="641"/>
                </a:lnTo>
                <a:lnTo>
                  <a:pt x="0" y="647"/>
                </a:lnTo>
                <a:lnTo>
                  <a:pt x="0" y="654"/>
                </a:lnTo>
                <a:lnTo>
                  <a:pt x="0" y="660"/>
                </a:lnTo>
                <a:lnTo>
                  <a:pt x="0" y="668"/>
                </a:lnTo>
                <a:lnTo>
                  <a:pt x="0" y="675"/>
                </a:lnTo>
                <a:lnTo>
                  <a:pt x="0" y="682"/>
                </a:lnTo>
                <a:lnTo>
                  <a:pt x="0" y="690"/>
                </a:lnTo>
                <a:lnTo>
                  <a:pt x="0" y="698"/>
                </a:lnTo>
                <a:lnTo>
                  <a:pt x="1" y="704"/>
                </a:lnTo>
                <a:lnTo>
                  <a:pt x="1" y="711"/>
                </a:lnTo>
                <a:lnTo>
                  <a:pt x="1" y="717"/>
                </a:lnTo>
                <a:lnTo>
                  <a:pt x="1" y="722"/>
                </a:lnTo>
                <a:lnTo>
                  <a:pt x="1" y="728"/>
                </a:lnTo>
                <a:lnTo>
                  <a:pt x="1" y="733"/>
                </a:lnTo>
                <a:lnTo>
                  <a:pt x="1" y="737"/>
                </a:lnTo>
                <a:lnTo>
                  <a:pt x="1" y="741"/>
                </a:lnTo>
                <a:lnTo>
                  <a:pt x="1" y="745"/>
                </a:lnTo>
                <a:lnTo>
                  <a:pt x="1" y="749"/>
                </a:lnTo>
                <a:lnTo>
                  <a:pt x="2" y="753"/>
                </a:lnTo>
                <a:lnTo>
                  <a:pt x="2" y="755"/>
                </a:lnTo>
                <a:lnTo>
                  <a:pt x="2" y="759"/>
                </a:lnTo>
                <a:lnTo>
                  <a:pt x="3" y="763"/>
                </a:lnTo>
                <a:lnTo>
                  <a:pt x="3" y="765"/>
                </a:lnTo>
                <a:lnTo>
                  <a:pt x="3" y="767"/>
                </a:lnTo>
                <a:lnTo>
                  <a:pt x="5" y="771"/>
                </a:lnTo>
                <a:lnTo>
                  <a:pt x="5" y="773"/>
                </a:lnTo>
                <a:lnTo>
                  <a:pt x="6" y="776"/>
                </a:lnTo>
                <a:lnTo>
                  <a:pt x="7" y="778"/>
                </a:lnTo>
                <a:lnTo>
                  <a:pt x="8" y="782"/>
                </a:lnTo>
                <a:lnTo>
                  <a:pt x="8" y="784"/>
                </a:lnTo>
                <a:lnTo>
                  <a:pt x="9" y="787"/>
                </a:lnTo>
                <a:lnTo>
                  <a:pt x="11" y="790"/>
                </a:lnTo>
                <a:lnTo>
                  <a:pt x="12" y="793"/>
                </a:lnTo>
                <a:lnTo>
                  <a:pt x="13" y="796"/>
                </a:lnTo>
                <a:lnTo>
                  <a:pt x="15" y="799"/>
                </a:lnTo>
                <a:lnTo>
                  <a:pt x="17" y="802"/>
                </a:lnTo>
                <a:lnTo>
                  <a:pt x="18" y="806"/>
                </a:lnTo>
                <a:lnTo>
                  <a:pt x="20" y="811"/>
                </a:lnTo>
                <a:lnTo>
                  <a:pt x="21" y="814"/>
                </a:lnTo>
                <a:lnTo>
                  <a:pt x="24" y="818"/>
                </a:lnTo>
                <a:lnTo>
                  <a:pt x="25" y="821"/>
                </a:lnTo>
                <a:lnTo>
                  <a:pt x="26" y="824"/>
                </a:lnTo>
                <a:lnTo>
                  <a:pt x="27" y="827"/>
                </a:lnTo>
                <a:lnTo>
                  <a:pt x="29" y="830"/>
                </a:lnTo>
                <a:lnTo>
                  <a:pt x="30" y="832"/>
                </a:lnTo>
                <a:lnTo>
                  <a:pt x="31" y="835"/>
                </a:lnTo>
                <a:lnTo>
                  <a:pt x="32" y="837"/>
                </a:lnTo>
                <a:lnTo>
                  <a:pt x="33" y="840"/>
                </a:lnTo>
                <a:lnTo>
                  <a:pt x="35" y="841"/>
                </a:lnTo>
                <a:lnTo>
                  <a:pt x="36" y="842"/>
                </a:lnTo>
                <a:lnTo>
                  <a:pt x="38" y="844"/>
                </a:lnTo>
                <a:lnTo>
                  <a:pt x="39" y="846"/>
                </a:lnTo>
                <a:lnTo>
                  <a:pt x="41" y="847"/>
                </a:lnTo>
                <a:lnTo>
                  <a:pt x="42" y="848"/>
                </a:lnTo>
                <a:lnTo>
                  <a:pt x="43" y="848"/>
                </a:lnTo>
                <a:lnTo>
                  <a:pt x="44" y="849"/>
                </a:lnTo>
                <a:lnTo>
                  <a:pt x="45" y="850"/>
                </a:lnTo>
                <a:lnTo>
                  <a:pt x="48" y="850"/>
                </a:lnTo>
                <a:lnTo>
                  <a:pt x="49" y="852"/>
                </a:lnTo>
                <a:lnTo>
                  <a:pt x="51" y="852"/>
                </a:lnTo>
                <a:lnTo>
                  <a:pt x="53" y="852"/>
                </a:lnTo>
                <a:lnTo>
                  <a:pt x="55" y="852"/>
                </a:lnTo>
                <a:lnTo>
                  <a:pt x="57" y="853"/>
                </a:lnTo>
                <a:lnTo>
                  <a:pt x="60" y="853"/>
                </a:lnTo>
                <a:lnTo>
                  <a:pt x="62" y="853"/>
                </a:lnTo>
                <a:lnTo>
                  <a:pt x="65" y="853"/>
                </a:lnTo>
                <a:lnTo>
                  <a:pt x="68" y="853"/>
                </a:lnTo>
                <a:lnTo>
                  <a:pt x="71" y="853"/>
                </a:lnTo>
                <a:lnTo>
                  <a:pt x="74" y="853"/>
                </a:lnTo>
                <a:lnTo>
                  <a:pt x="78" y="853"/>
                </a:lnTo>
                <a:lnTo>
                  <a:pt x="81" y="853"/>
                </a:lnTo>
                <a:lnTo>
                  <a:pt x="85" y="853"/>
                </a:lnTo>
                <a:lnTo>
                  <a:pt x="89" y="853"/>
                </a:lnTo>
                <a:lnTo>
                  <a:pt x="91" y="853"/>
                </a:lnTo>
                <a:lnTo>
                  <a:pt x="95" y="853"/>
                </a:lnTo>
                <a:lnTo>
                  <a:pt x="98" y="853"/>
                </a:lnTo>
                <a:lnTo>
                  <a:pt x="102" y="853"/>
                </a:lnTo>
                <a:lnTo>
                  <a:pt x="106" y="853"/>
                </a:lnTo>
                <a:lnTo>
                  <a:pt x="109" y="853"/>
                </a:lnTo>
                <a:lnTo>
                  <a:pt x="114" y="853"/>
                </a:lnTo>
                <a:lnTo>
                  <a:pt x="119" y="853"/>
                </a:lnTo>
                <a:lnTo>
                  <a:pt x="124" y="853"/>
                </a:lnTo>
                <a:lnTo>
                  <a:pt x="130" y="853"/>
                </a:lnTo>
                <a:lnTo>
                  <a:pt x="136" y="853"/>
                </a:lnTo>
                <a:lnTo>
                  <a:pt x="143" y="853"/>
                </a:lnTo>
                <a:lnTo>
                  <a:pt x="150" y="853"/>
                </a:lnTo>
                <a:lnTo>
                  <a:pt x="160" y="853"/>
                </a:lnTo>
                <a:lnTo>
                  <a:pt x="168" y="853"/>
                </a:lnTo>
                <a:lnTo>
                  <a:pt x="179" y="853"/>
                </a:lnTo>
                <a:lnTo>
                  <a:pt x="190" y="853"/>
                </a:lnTo>
                <a:lnTo>
                  <a:pt x="203" y="853"/>
                </a:lnTo>
                <a:lnTo>
                  <a:pt x="216" y="853"/>
                </a:lnTo>
                <a:lnTo>
                  <a:pt x="231" y="853"/>
                </a:lnTo>
                <a:lnTo>
                  <a:pt x="246" y="853"/>
                </a:lnTo>
                <a:lnTo>
                  <a:pt x="264" y="853"/>
                </a:lnTo>
                <a:lnTo>
                  <a:pt x="282" y="853"/>
                </a:lnTo>
                <a:lnTo>
                  <a:pt x="303" y="853"/>
                </a:lnTo>
                <a:lnTo>
                  <a:pt x="324" y="853"/>
                </a:lnTo>
                <a:lnTo>
                  <a:pt x="347" y="853"/>
                </a:lnTo>
                <a:lnTo>
                  <a:pt x="372" y="853"/>
                </a:lnTo>
                <a:lnTo>
                  <a:pt x="398" y="853"/>
                </a:lnTo>
                <a:lnTo>
                  <a:pt x="426" y="853"/>
                </a:lnTo>
                <a:lnTo>
                  <a:pt x="454" y="853"/>
                </a:lnTo>
                <a:lnTo>
                  <a:pt x="481" y="853"/>
                </a:lnTo>
                <a:lnTo>
                  <a:pt x="506" y="853"/>
                </a:lnTo>
                <a:lnTo>
                  <a:pt x="529" y="853"/>
                </a:lnTo>
                <a:lnTo>
                  <a:pt x="550" y="853"/>
                </a:lnTo>
                <a:lnTo>
                  <a:pt x="571" y="853"/>
                </a:lnTo>
                <a:lnTo>
                  <a:pt x="589" y="853"/>
                </a:lnTo>
                <a:lnTo>
                  <a:pt x="606" y="853"/>
                </a:lnTo>
                <a:lnTo>
                  <a:pt x="622" y="853"/>
                </a:lnTo>
                <a:lnTo>
                  <a:pt x="637" y="853"/>
                </a:lnTo>
                <a:lnTo>
                  <a:pt x="650" y="853"/>
                </a:lnTo>
                <a:lnTo>
                  <a:pt x="662" y="853"/>
                </a:lnTo>
                <a:lnTo>
                  <a:pt x="674" y="853"/>
                </a:lnTo>
                <a:lnTo>
                  <a:pt x="684" y="853"/>
                </a:lnTo>
                <a:lnTo>
                  <a:pt x="693" y="853"/>
                </a:lnTo>
                <a:lnTo>
                  <a:pt x="702" y="853"/>
                </a:lnTo>
                <a:lnTo>
                  <a:pt x="710" y="853"/>
                </a:lnTo>
                <a:lnTo>
                  <a:pt x="717" y="853"/>
                </a:lnTo>
                <a:lnTo>
                  <a:pt x="723" y="853"/>
                </a:lnTo>
                <a:lnTo>
                  <a:pt x="729" y="853"/>
                </a:lnTo>
                <a:lnTo>
                  <a:pt x="734" y="853"/>
                </a:lnTo>
                <a:lnTo>
                  <a:pt x="739" y="853"/>
                </a:lnTo>
                <a:lnTo>
                  <a:pt x="744" y="853"/>
                </a:lnTo>
                <a:lnTo>
                  <a:pt x="747" y="853"/>
                </a:lnTo>
                <a:lnTo>
                  <a:pt x="751" y="853"/>
                </a:lnTo>
                <a:lnTo>
                  <a:pt x="755" y="853"/>
                </a:lnTo>
                <a:lnTo>
                  <a:pt x="758" y="853"/>
                </a:lnTo>
                <a:lnTo>
                  <a:pt x="762" y="853"/>
                </a:lnTo>
                <a:lnTo>
                  <a:pt x="764" y="853"/>
                </a:lnTo>
                <a:lnTo>
                  <a:pt x="768" y="853"/>
                </a:lnTo>
                <a:lnTo>
                  <a:pt x="772" y="853"/>
                </a:lnTo>
                <a:lnTo>
                  <a:pt x="775" y="853"/>
                </a:lnTo>
                <a:lnTo>
                  <a:pt x="779" y="853"/>
                </a:lnTo>
                <a:lnTo>
                  <a:pt x="782" y="853"/>
                </a:lnTo>
                <a:lnTo>
                  <a:pt x="785" y="853"/>
                </a:lnTo>
                <a:lnTo>
                  <a:pt x="788" y="853"/>
                </a:lnTo>
                <a:lnTo>
                  <a:pt x="791" y="853"/>
                </a:lnTo>
                <a:lnTo>
                  <a:pt x="793" y="853"/>
                </a:lnTo>
                <a:lnTo>
                  <a:pt x="796" y="853"/>
                </a:lnTo>
                <a:lnTo>
                  <a:pt x="798" y="852"/>
                </a:lnTo>
                <a:lnTo>
                  <a:pt x="799" y="852"/>
                </a:lnTo>
                <a:lnTo>
                  <a:pt x="802" y="852"/>
                </a:lnTo>
                <a:lnTo>
                  <a:pt x="804" y="852"/>
                </a:lnTo>
                <a:lnTo>
                  <a:pt x="805" y="850"/>
                </a:lnTo>
                <a:lnTo>
                  <a:pt x="806" y="850"/>
                </a:lnTo>
                <a:lnTo>
                  <a:pt x="809" y="849"/>
                </a:lnTo>
                <a:lnTo>
                  <a:pt x="810" y="848"/>
                </a:lnTo>
                <a:lnTo>
                  <a:pt x="811" y="848"/>
                </a:lnTo>
                <a:lnTo>
                  <a:pt x="812" y="847"/>
                </a:lnTo>
                <a:lnTo>
                  <a:pt x="814" y="846"/>
                </a:lnTo>
                <a:lnTo>
                  <a:pt x="815" y="844"/>
                </a:lnTo>
                <a:lnTo>
                  <a:pt x="816" y="842"/>
                </a:lnTo>
                <a:lnTo>
                  <a:pt x="817" y="841"/>
                </a:lnTo>
                <a:lnTo>
                  <a:pt x="818" y="840"/>
                </a:lnTo>
                <a:lnTo>
                  <a:pt x="820" y="837"/>
                </a:lnTo>
                <a:lnTo>
                  <a:pt x="821" y="835"/>
                </a:lnTo>
                <a:lnTo>
                  <a:pt x="822" y="832"/>
                </a:lnTo>
                <a:lnTo>
                  <a:pt x="823" y="830"/>
                </a:lnTo>
                <a:lnTo>
                  <a:pt x="826" y="827"/>
                </a:lnTo>
                <a:lnTo>
                  <a:pt x="827" y="824"/>
                </a:lnTo>
                <a:lnTo>
                  <a:pt x="828" y="821"/>
                </a:lnTo>
                <a:lnTo>
                  <a:pt x="829" y="818"/>
                </a:lnTo>
                <a:lnTo>
                  <a:pt x="832" y="814"/>
                </a:lnTo>
                <a:lnTo>
                  <a:pt x="833" y="811"/>
                </a:lnTo>
                <a:lnTo>
                  <a:pt x="835" y="806"/>
                </a:lnTo>
                <a:lnTo>
                  <a:pt x="836" y="802"/>
                </a:lnTo>
                <a:lnTo>
                  <a:pt x="838" y="799"/>
                </a:lnTo>
                <a:lnTo>
                  <a:pt x="839" y="796"/>
                </a:lnTo>
                <a:lnTo>
                  <a:pt x="841" y="793"/>
                </a:lnTo>
                <a:lnTo>
                  <a:pt x="842" y="790"/>
                </a:lnTo>
                <a:lnTo>
                  <a:pt x="844" y="787"/>
                </a:lnTo>
                <a:lnTo>
                  <a:pt x="844" y="784"/>
                </a:lnTo>
                <a:lnTo>
                  <a:pt x="845" y="782"/>
                </a:lnTo>
                <a:lnTo>
                  <a:pt x="846" y="778"/>
                </a:lnTo>
                <a:lnTo>
                  <a:pt x="847" y="776"/>
                </a:lnTo>
                <a:lnTo>
                  <a:pt x="847" y="773"/>
                </a:lnTo>
                <a:lnTo>
                  <a:pt x="848" y="771"/>
                </a:lnTo>
                <a:lnTo>
                  <a:pt x="848" y="767"/>
                </a:lnTo>
                <a:lnTo>
                  <a:pt x="850" y="765"/>
                </a:lnTo>
                <a:lnTo>
                  <a:pt x="850" y="763"/>
                </a:lnTo>
                <a:lnTo>
                  <a:pt x="851" y="759"/>
                </a:lnTo>
                <a:lnTo>
                  <a:pt x="851" y="755"/>
                </a:lnTo>
                <a:lnTo>
                  <a:pt x="851" y="753"/>
                </a:lnTo>
                <a:lnTo>
                  <a:pt x="851" y="749"/>
                </a:lnTo>
                <a:lnTo>
                  <a:pt x="852" y="745"/>
                </a:lnTo>
                <a:lnTo>
                  <a:pt x="852" y="741"/>
                </a:lnTo>
                <a:lnTo>
                  <a:pt x="852" y="737"/>
                </a:lnTo>
                <a:lnTo>
                  <a:pt x="852" y="733"/>
                </a:lnTo>
                <a:lnTo>
                  <a:pt x="852" y="728"/>
                </a:lnTo>
                <a:lnTo>
                  <a:pt x="852" y="722"/>
                </a:lnTo>
                <a:lnTo>
                  <a:pt x="852" y="717"/>
                </a:lnTo>
                <a:lnTo>
                  <a:pt x="852" y="711"/>
                </a:lnTo>
                <a:lnTo>
                  <a:pt x="852" y="704"/>
                </a:lnTo>
                <a:lnTo>
                  <a:pt x="852" y="698"/>
                </a:lnTo>
                <a:lnTo>
                  <a:pt x="852" y="690"/>
                </a:lnTo>
                <a:lnTo>
                  <a:pt x="852" y="682"/>
                </a:lnTo>
                <a:lnTo>
                  <a:pt x="852" y="675"/>
                </a:lnTo>
                <a:lnTo>
                  <a:pt x="852" y="668"/>
                </a:lnTo>
                <a:lnTo>
                  <a:pt x="852" y="660"/>
                </a:lnTo>
                <a:lnTo>
                  <a:pt x="852" y="654"/>
                </a:lnTo>
                <a:lnTo>
                  <a:pt x="852" y="647"/>
                </a:lnTo>
                <a:lnTo>
                  <a:pt x="852" y="641"/>
                </a:lnTo>
                <a:lnTo>
                  <a:pt x="852" y="636"/>
                </a:lnTo>
                <a:lnTo>
                  <a:pt x="852" y="630"/>
                </a:lnTo>
                <a:lnTo>
                  <a:pt x="852" y="626"/>
                </a:lnTo>
                <a:lnTo>
                  <a:pt x="852" y="620"/>
                </a:lnTo>
                <a:lnTo>
                  <a:pt x="852" y="615"/>
                </a:lnTo>
                <a:lnTo>
                  <a:pt x="852" y="609"/>
                </a:lnTo>
                <a:lnTo>
                  <a:pt x="852" y="604"/>
                </a:lnTo>
                <a:lnTo>
                  <a:pt x="852" y="598"/>
                </a:lnTo>
                <a:lnTo>
                  <a:pt x="852" y="592"/>
                </a:lnTo>
                <a:lnTo>
                  <a:pt x="852" y="587"/>
                </a:lnTo>
                <a:lnTo>
                  <a:pt x="852" y="580"/>
                </a:lnTo>
                <a:lnTo>
                  <a:pt x="852" y="574"/>
                </a:lnTo>
                <a:lnTo>
                  <a:pt x="852" y="568"/>
                </a:lnTo>
                <a:lnTo>
                  <a:pt x="852" y="561"/>
                </a:lnTo>
                <a:lnTo>
                  <a:pt x="852" y="552"/>
                </a:lnTo>
                <a:lnTo>
                  <a:pt x="852" y="545"/>
                </a:lnTo>
                <a:lnTo>
                  <a:pt x="852" y="535"/>
                </a:lnTo>
                <a:lnTo>
                  <a:pt x="852" y="527"/>
                </a:lnTo>
                <a:lnTo>
                  <a:pt x="852" y="517"/>
                </a:lnTo>
                <a:lnTo>
                  <a:pt x="852" y="507"/>
                </a:lnTo>
                <a:lnTo>
                  <a:pt x="852" y="496"/>
                </a:lnTo>
                <a:lnTo>
                  <a:pt x="852" y="484"/>
                </a:lnTo>
                <a:lnTo>
                  <a:pt x="852" y="470"/>
                </a:lnTo>
                <a:lnTo>
                  <a:pt x="852" y="457"/>
                </a:lnTo>
                <a:lnTo>
                  <a:pt x="852" y="443"/>
                </a:lnTo>
                <a:lnTo>
                  <a:pt x="852" y="427"/>
                </a:lnTo>
                <a:lnTo>
                  <a:pt x="852" y="412"/>
                </a:lnTo>
                <a:lnTo>
                  <a:pt x="852" y="397"/>
                </a:lnTo>
                <a:lnTo>
                  <a:pt x="852" y="383"/>
                </a:lnTo>
                <a:lnTo>
                  <a:pt x="852" y="371"/>
                </a:lnTo>
                <a:lnTo>
                  <a:pt x="852" y="359"/>
                </a:lnTo>
                <a:lnTo>
                  <a:pt x="852" y="347"/>
                </a:lnTo>
                <a:lnTo>
                  <a:pt x="852" y="337"/>
                </a:lnTo>
                <a:lnTo>
                  <a:pt x="852" y="327"/>
                </a:lnTo>
                <a:lnTo>
                  <a:pt x="852" y="318"/>
                </a:lnTo>
                <a:lnTo>
                  <a:pt x="852" y="309"/>
                </a:lnTo>
                <a:lnTo>
                  <a:pt x="852" y="301"/>
                </a:lnTo>
                <a:lnTo>
                  <a:pt x="852" y="294"/>
                </a:lnTo>
                <a:lnTo>
                  <a:pt x="852" y="287"/>
                </a:lnTo>
                <a:lnTo>
                  <a:pt x="852" y="279"/>
                </a:lnTo>
                <a:lnTo>
                  <a:pt x="852" y="273"/>
                </a:lnTo>
                <a:lnTo>
                  <a:pt x="852" y="267"/>
                </a:lnTo>
                <a:lnTo>
                  <a:pt x="852" y="261"/>
                </a:lnTo>
                <a:lnTo>
                  <a:pt x="852" y="255"/>
                </a:lnTo>
                <a:lnTo>
                  <a:pt x="852" y="250"/>
                </a:lnTo>
                <a:lnTo>
                  <a:pt x="852" y="244"/>
                </a:lnTo>
                <a:lnTo>
                  <a:pt x="852" y="240"/>
                </a:lnTo>
                <a:lnTo>
                  <a:pt x="852" y="234"/>
                </a:lnTo>
                <a:lnTo>
                  <a:pt x="852" y="229"/>
                </a:lnTo>
                <a:lnTo>
                  <a:pt x="852" y="223"/>
                </a:lnTo>
                <a:lnTo>
                  <a:pt x="852" y="218"/>
                </a:lnTo>
                <a:lnTo>
                  <a:pt x="852" y="212"/>
                </a:lnTo>
                <a:lnTo>
                  <a:pt x="852" y="206"/>
                </a:lnTo>
                <a:lnTo>
                  <a:pt x="852" y="200"/>
                </a:lnTo>
                <a:lnTo>
                  <a:pt x="852" y="193"/>
                </a:lnTo>
                <a:lnTo>
                  <a:pt x="852" y="187"/>
                </a:lnTo>
                <a:lnTo>
                  <a:pt x="852" y="178"/>
                </a:lnTo>
                <a:lnTo>
                  <a:pt x="852" y="171"/>
                </a:lnTo>
                <a:lnTo>
                  <a:pt x="852" y="164"/>
                </a:lnTo>
                <a:lnTo>
                  <a:pt x="852" y="157"/>
                </a:lnTo>
                <a:lnTo>
                  <a:pt x="852" y="149"/>
                </a:lnTo>
                <a:lnTo>
                  <a:pt x="852" y="143"/>
                </a:lnTo>
                <a:lnTo>
                  <a:pt x="852" y="137"/>
                </a:lnTo>
                <a:lnTo>
                  <a:pt x="852" y="131"/>
                </a:lnTo>
                <a:lnTo>
                  <a:pt x="852" y="127"/>
                </a:lnTo>
                <a:lnTo>
                  <a:pt x="852" y="122"/>
                </a:lnTo>
                <a:lnTo>
                  <a:pt x="852" y="117"/>
                </a:lnTo>
                <a:lnTo>
                  <a:pt x="852" y="112"/>
                </a:lnTo>
                <a:lnTo>
                  <a:pt x="852" y="109"/>
                </a:lnTo>
                <a:lnTo>
                  <a:pt x="851" y="105"/>
                </a:lnTo>
                <a:lnTo>
                  <a:pt x="851" y="101"/>
                </a:lnTo>
                <a:lnTo>
                  <a:pt x="851" y="98"/>
                </a:lnTo>
                <a:lnTo>
                  <a:pt x="851" y="94"/>
                </a:lnTo>
                <a:lnTo>
                  <a:pt x="850" y="92"/>
                </a:lnTo>
                <a:lnTo>
                  <a:pt x="850" y="88"/>
                </a:lnTo>
                <a:lnTo>
                  <a:pt x="848" y="86"/>
                </a:lnTo>
                <a:lnTo>
                  <a:pt x="848" y="83"/>
                </a:lnTo>
                <a:lnTo>
                  <a:pt x="847" y="80"/>
                </a:lnTo>
                <a:lnTo>
                  <a:pt x="847" y="77"/>
                </a:lnTo>
                <a:lnTo>
                  <a:pt x="846" y="75"/>
                </a:lnTo>
                <a:lnTo>
                  <a:pt x="845" y="73"/>
                </a:lnTo>
                <a:lnTo>
                  <a:pt x="844" y="69"/>
                </a:lnTo>
                <a:lnTo>
                  <a:pt x="844" y="67"/>
                </a:lnTo>
                <a:lnTo>
                  <a:pt x="842" y="64"/>
                </a:lnTo>
                <a:lnTo>
                  <a:pt x="841" y="60"/>
                </a:lnTo>
                <a:lnTo>
                  <a:pt x="839" y="58"/>
                </a:lnTo>
                <a:lnTo>
                  <a:pt x="838" y="54"/>
                </a:lnTo>
                <a:lnTo>
                  <a:pt x="836" y="51"/>
                </a:lnTo>
                <a:lnTo>
                  <a:pt x="835" y="47"/>
                </a:lnTo>
                <a:lnTo>
                  <a:pt x="833" y="44"/>
                </a:lnTo>
                <a:lnTo>
                  <a:pt x="832" y="40"/>
                </a:lnTo>
                <a:lnTo>
                  <a:pt x="829" y="36"/>
                </a:lnTo>
                <a:lnTo>
                  <a:pt x="828" y="33"/>
                </a:lnTo>
                <a:lnTo>
                  <a:pt x="827" y="29"/>
                </a:lnTo>
                <a:lnTo>
                  <a:pt x="826" y="27"/>
                </a:lnTo>
                <a:lnTo>
                  <a:pt x="823" y="23"/>
                </a:lnTo>
                <a:lnTo>
                  <a:pt x="822" y="21"/>
                </a:lnTo>
                <a:lnTo>
                  <a:pt x="821" y="18"/>
                </a:lnTo>
                <a:lnTo>
                  <a:pt x="820" y="16"/>
                </a:lnTo>
                <a:lnTo>
                  <a:pt x="818" y="15"/>
                </a:lnTo>
                <a:lnTo>
                  <a:pt x="817" y="12"/>
                </a:lnTo>
                <a:lnTo>
                  <a:pt x="816" y="11"/>
                </a:lnTo>
                <a:lnTo>
                  <a:pt x="815" y="10"/>
                </a:lnTo>
                <a:lnTo>
                  <a:pt x="814" y="9"/>
                </a:lnTo>
                <a:lnTo>
                  <a:pt x="812" y="8"/>
                </a:lnTo>
                <a:lnTo>
                  <a:pt x="811" y="6"/>
                </a:lnTo>
                <a:lnTo>
                  <a:pt x="810" y="5"/>
                </a:lnTo>
                <a:lnTo>
                  <a:pt x="809" y="4"/>
                </a:lnTo>
                <a:lnTo>
                  <a:pt x="806" y="4"/>
                </a:lnTo>
                <a:lnTo>
                  <a:pt x="805" y="3"/>
                </a:lnTo>
                <a:lnTo>
                  <a:pt x="804" y="3"/>
                </a:lnTo>
                <a:lnTo>
                  <a:pt x="802" y="2"/>
                </a:lnTo>
                <a:lnTo>
                  <a:pt x="799" y="2"/>
                </a:lnTo>
                <a:lnTo>
                  <a:pt x="798" y="2"/>
                </a:lnTo>
                <a:lnTo>
                  <a:pt x="796" y="2"/>
                </a:lnTo>
                <a:lnTo>
                  <a:pt x="793" y="0"/>
                </a:lnTo>
                <a:lnTo>
                  <a:pt x="791" y="0"/>
                </a:lnTo>
                <a:lnTo>
                  <a:pt x="788" y="0"/>
                </a:lnTo>
                <a:lnTo>
                  <a:pt x="785" y="0"/>
                </a:lnTo>
                <a:lnTo>
                  <a:pt x="782" y="0"/>
                </a:lnTo>
                <a:lnTo>
                  <a:pt x="779" y="0"/>
                </a:lnTo>
                <a:lnTo>
                  <a:pt x="775" y="0"/>
                </a:lnTo>
                <a:lnTo>
                  <a:pt x="772" y="0"/>
                </a:lnTo>
                <a:lnTo>
                  <a:pt x="768" y="0"/>
                </a:lnTo>
                <a:lnTo>
                  <a:pt x="764" y="0"/>
                </a:lnTo>
                <a:lnTo>
                  <a:pt x="762" y="0"/>
                </a:lnTo>
                <a:lnTo>
                  <a:pt x="758" y="0"/>
                </a:lnTo>
                <a:lnTo>
                  <a:pt x="755" y="0"/>
                </a:lnTo>
                <a:lnTo>
                  <a:pt x="751" y="0"/>
                </a:lnTo>
                <a:lnTo>
                  <a:pt x="747" y="0"/>
                </a:lnTo>
                <a:lnTo>
                  <a:pt x="744" y="0"/>
                </a:lnTo>
                <a:lnTo>
                  <a:pt x="739" y="0"/>
                </a:lnTo>
                <a:lnTo>
                  <a:pt x="734" y="0"/>
                </a:lnTo>
                <a:lnTo>
                  <a:pt x="729" y="0"/>
                </a:lnTo>
                <a:lnTo>
                  <a:pt x="723" y="0"/>
                </a:lnTo>
                <a:lnTo>
                  <a:pt x="717" y="0"/>
                </a:lnTo>
                <a:lnTo>
                  <a:pt x="710" y="0"/>
                </a:lnTo>
                <a:lnTo>
                  <a:pt x="702" y="0"/>
                </a:lnTo>
                <a:lnTo>
                  <a:pt x="693" y="0"/>
                </a:lnTo>
                <a:lnTo>
                  <a:pt x="684" y="0"/>
                </a:lnTo>
                <a:lnTo>
                  <a:pt x="674" y="0"/>
                </a:lnTo>
                <a:lnTo>
                  <a:pt x="662" y="0"/>
                </a:lnTo>
                <a:lnTo>
                  <a:pt x="650" y="0"/>
                </a:lnTo>
                <a:lnTo>
                  <a:pt x="637" y="0"/>
                </a:lnTo>
                <a:lnTo>
                  <a:pt x="622" y="0"/>
                </a:lnTo>
                <a:lnTo>
                  <a:pt x="606" y="0"/>
                </a:lnTo>
                <a:lnTo>
                  <a:pt x="589" y="0"/>
                </a:lnTo>
                <a:lnTo>
                  <a:pt x="571" y="0"/>
                </a:lnTo>
                <a:lnTo>
                  <a:pt x="550" y="0"/>
                </a:lnTo>
                <a:lnTo>
                  <a:pt x="529" y="0"/>
                </a:lnTo>
                <a:lnTo>
                  <a:pt x="506" y="0"/>
                </a:lnTo>
                <a:lnTo>
                  <a:pt x="481" y="0"/>
                </a:lnTo>
                <a:lnTo>
                  <a:pt x="454" y="0"/>
                </a:lnTo>
                <a:lnTo>
                  <a:pt x="426" y="0"/>
                </a:lnTo>
                <a:close/>
              </a:path>
            </a:pathLst>
          </a:custGeom>
          <a:noFill/>
          <a:ln w="33401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83" name="Freeform 46">
            <a:extLst>
              <a:ext uri="{FF2B5EF4-FFF2-40B4-BE49-F238E27FC236}">
                <a16:creationId xmlns:a16="http://schemas.microsoft.com/office/drawing/2014/main" id="{4DA3394B-65D5-2144-9435-C128A88804A2}"/>
              </a:ext>
            </a:extLst>
          </p:cNvPr>
          <p:cNvSpPr>
            <a:spLocks/>
          </p:cNvSpPr>
          <p:nvPr/>
        </p:nvSpPr>
        <p:spPr bwMode="auto">
          <a:xfrm>
            <a:off x="4953001" y="5257800"/>
            <a:ext cx="1592263" cy="363538"/>
          </a:xfrm>
          <a:custGeom>
            <a:avLst/>
            <a:gdLst>
              <a:gd name="T0" fmla="*/ 2147483646 w 852"/>
              <a:gd name="T1" fmla="*/ 0 h 853"/>
              <a:gd name="T2" fmla="*/ 2147483646 w 852"/>
              <a:gd name="T3" fmla="*/ 0 h 853"/>
              <a:gd name="T4" fmla="*/ 2147483646 w 852"/>
              <a:gd name="T5" fmla="*/ 0 h 853"/>
              <a:gd name="T6" fmla="*/ 2147483646 w 852"/>
              <a:gd name="T7" fmla="*/ 0 h 853"/>
              <a:gd name="T8" fmla="*/ 2147483646 w 852"/>
              <a:gd name="T9" fmla="*/ 2147483646 h 853"/>
              <a:gd name="T10" fmla="*/ 2147483646 w 852"/>
              <a:gd name="T11" fmla="*/ 2147483646 h 853"/>
              <a:gd name="T12" fmla="*/ 2147483646 w 852"/>
              <a:gd name="T13" fmla="*/ 2147483646 h 853"/>
              <a:gd name="T14" fmla="*/ 2147483646 w 852"/>
              <a:gd name="T15" fmla="*/ 2147483646 h 853"/>
              <a:gd name="T16" fmla="*/ 2147483646 w 852"/>
              <a:gd name="T17" fmla="*/ 2147483646 h 853"/>
              <a:gd name="T18" fmla="*/ 2147483646 w 852"/>
              <a:gd name="T19" fmla="*/ 2147483646 h 853"/>
              <a:gd name="T20" fmla="*/ 0 w 852"/>
              <a:gd name="T21" fmla="*/ 2147483646 h 853"/>
              <a:gd name="T22" fmla="*/ 0 w 852"/>
              <a:gd name="T23" fmla="*/ 2147483646 h 853"/>
              <a:gd name="T24" fmla="*/ 0 w 852"/>
              <a:gd name="T25" fmla="*/ 2147483646 h 853"/>
              <a:gd name="T26" fmla="*/ 0 w 852"/>
              <a:gd name="T27" fmla="*/ 2147483646 h 853"/>
              <a:gd name="T28" fmla="*/ 0 w 852"/>
              <a:gd name="T29" fmla="*/ 2147483646 h 853"/>
              <a:gd name="T30" fmla="*/ 0 w 852"/>
              <a:gd name="T31" fmla="*/ 2147483646 h 853"/>
              <a:gd name="T32" fmla="*/ 0 w 852"/>
              <a:gd name="T33" fmla="*/ 2147483646 h 853"/>
              <a:gd name="T34" fmla="*/ 0 w 852"/>
              <a:gd name="T35" fmla="*/ 2147483646 h 853"/>
              <a:gd name="T36" fmla="*/ 2147483646 w 852"/>
              <a:gd name="T37" fmla="*/ 2147483646 h 853"/>
              <a:gd name="T38" fmla="*/ 2147483646 w 852"/>
              <a:gd name="T39" fmla="*/ 2147483646 h 853"/>
              <a:gd name="T40" fmla="*/ 2147483646 w 852"/>
              <a:gd name="T41" fmla="*/ 2147483646 h 853"/>
              <a:gd name="T42" fmla="*/ 2147483646 w 852"/>
              <a:gd name="T43" fmla="*/ 2147483646 h 853"/>
              <a:gd name="T44" fmla="*/ 2147483646 w 852"/>
              <a:gd name="T45" fmla="*/ 2147483646 h 853"/>
              <a:gd name="T46" fmla="*/ 2147483646 w 852"/>
              <a:gd name="T47" fmla="*/ 2147483646 h 853"/>
              <a:gd name="T48" fmla="*/ 2147483646 w 852"/>
              <a:gd name="T49" fmla="*/ 2147483646 h 853"/>
              <a:gd name="T50" fmla="*/ 2147483646 w 852"/>
              <a:gd name="T51" fmla="*/ 2147483646 h 853"/>
              <a:gd name="T52" fmla="*/ 2147483646 w 852"/>
              <a:gd name="T53" fmla="*/ 2147483646 h 853"/>
              <a:gd name="T54" fmla="*/ 2147483646 w 852"/>
              <a:gd name="T55" fmla="*/ 2147483646 h 853"/>
              <a:gd name="T56" fmla="*/ 2147483646 w 852"/>
              <a:gd name="T57" fmla="*/ 2147483646 h 853"/>
              <a:gd name="T58" fmla="*/ 2147483646 w 852"/>
              <a:gd name="T59" fmla="*/ 2147483646 h 853"/>
              <a:gd name="T60" fmla="*/ 2147483646 w 852"/>
              <a:gd name="T61" fmla="*/ 2147483646 h 853"/>
              <a:gd name="T62" fmla="*/ 2147483646 w 852"/>
              <a:gd name="T63" fmla="*/ 2147483646 h 853"/>
              <a:gd name="T64" fmla="*/ 2147483646 w 852"/>
              <a:gd name="T65" fmla="*/ 2147483646 h 853"/>
              <a:gd name="T66" fmla="*/ 2147483646 w 852"/>
              <a:gd name="T67" fmla="*/ 2147483646 h 853"/>
              <a:gd name="T68" fmla="*/ 2147483646 w 852"/>
              <a:gd name="T69" fmla="*/ 2147483646 h 853"/>
              <a:gd name="T70" fmla="*/ 2147483646 w 852"/>
              <a:gd name="T71" fmla="*/ 2147483646 h 853"/>
              <a:gd name="T72" fmla="*/ 2147483646 w 852"/>
              <a:gd name="T73" fmla="*/ 2147483646 h 853"/>
              <a:gd name="T74" fmla="*/ 2147483646 w 852"/>
              <a:gd name="T75" fmla="*/ 2147483646 h 853"/>
              <a:gd name="T76" fmla="*/ 2147483646 w 852"/>
              <a:gd name="T77" fmla="*/ 2147483646 h 853"/>
              <a:gd name="T78" fmla="*/ 2147483646 w 852"/>
              <a:gd name="T79" fmla="*/ 2147483646 h 853"/>
              <a:gd name="T80" fmla="*/ 2147483646 w 852"/>
              <a:gd name="T81" fmla="*/ 2147483646 h 853"/>
              <a:gd name="T82" fmla="*/ 2147483646 w 852"/>
              <a:gd name="T83" fmla="*/ 2147483646 h 853"/>
              <a:gd name="T84" fmla="*/ 2147483646 w 852"/>
              <a:gd name="T85" fmla="*/ 2147483646 h 853"/>
              <a:gd name="T86" fmla="*/ 2147483646 w 852"/>
              <a:gd name="T87" fmla="*/ 2147483646 h 853"/>
              <a:gd name="T88" fmla="*/ 2147483646 w 852"/>
              <a:gd name="T89" fmla="*/ 2147483646 h 853"/>
              <a:gd name="T90" fmla="*/ 2147483646 w 852"/>
              <a:gd name="T91" fmla="*/ 2147483646 h 853"/>
              <a:gd name="T92" fmla="*/ 2147483646 w 852"/>
              <a:gd name="T93" fmla="*/ 2147483646 h 853"/>
              <a:gd name="T94" fmla="*/ 2147483646 w 852"/>
              <a:gd name="T95" fmla="*/ 2147483646 h 853"/>
              <a:gd name="T96" fmla="*/ 2147483646 w 852"/>
              <a:gd name="T97" fmla="*/ 2147483646 h 853"/>
              <a:gd name="T98" fmla="*/ 2147483646 w 852"/>
              <a:gd name="T99" fmla="*/ 2147483646 h 853"/>
              <a:gd name="T100" fmla="*/ 2147483646 w 852"/>
              <a:gd name="T101" fmla="*/ 2147483646 h 853"/>
              <a:gd name="T102" fmla="*/ 2147483646 w 852"/>
              <a:gd name="T103" fmla="*/ 2147483646 h 853"/>
              <a:gd name="T104" fmla="*/ 2147483646 w 852"/>
              <a:gd name="T105" fmla="*/ 2147483646 h 853"/>
              <a:gd name="T106" fmla="*/ 2147483646 w 852"/>
              <a:gd name="T107" fmla="*/ 2147483646 h 853"/>
              <a:gd name="T108" fmla="*/ 2147483646 w 852"/>
              <a:gd name="T109" fmla="*/ 0 h 853"/>
              <a:gd name="T110" fmla="*/ 2147483646 w 852"/>
              <a:gd name="T111" fmla="*/ 0 h 853"/>
              <a:gd name="T112" fmla="*/ 2147483646 w 852"/>
              <a:gd name="T113" fmla="*/ 0 h 853"/>
              <a:gd name="T114" fmla="*/ 2147483646 w 852"/>
              <a:gd name="T115" fmla="*/ 0 h 853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852"/>
              <a:gd name="T175" fmla="*/ 0 h 853"/>
              <a:gd name="T176" fmla="*/ 852 w 852"/>
              <a:gd name="T177" fmla="*/ 853 h 853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852" h="853">
                <a:moveTo>
                  <a:pt x="426" y="0"/>
                </a:moveTo>
                <a:lnTo>
                  <a:pt x="398" y="0"/>
                </a:lnTo>
                <a:lnTo>
                  <a:pt x="372" y="0"/>
                </a:lnTo>
                <a:lnTo>
                  <a:pt x="347" y="0"/>
                </a:lnTo>
                <a:lnTo>
                  <a:pt x="324" y="0"/>
                </a:lnTo>
                <a:lnTo>
                  <a:pt x="303" y="0"/>
                </a:lnTo>
                <a:lnTo>
                  <a:pt x="282" y="0"/>
                </a:lnTo>
                <a:lnTo>
                  <a:pt x="264" y="0"/>
                </a:lnTo>
                <a:lnTo>
                  <a:pt x="246" y="0"/>
                </a:lnTo>
                <a:lnTo>
                  <a:pt x="231" y="0"/>
                </a:lnTo>
                <a:lnTo>
                  <a:pt x="216" y="0"/>
                </a:lnTo>
                <a:lnTo>
                  <a:pt x="203" y="0"/>
                </a:lnTo>
                <a:lnTo>
                  <a:pt x="190" y="0"/>
                </a:lnTo>
                <a:lnTo>
                  <a:pt x="179" y="0"/>
                </a:lnTo>
                <a:lnTo>
                  <a:pt x="168" y="0"/>
                </a:lnTo>
                <a:lnTo>
                  <a:pt x="160" y="0"/>
                </a:lnTo>
                <a:lnTo>
                  <a:pt x="150" y="0"/>
                </a:lnTo>
                <a:lnTo>
                  <a:pt x="143" y="0"/>
                </a:lnTo>
                <a:lnTo>
                  <a:pt x="136" y="0"/>
                </a:lnTo>
                <a:lnTo>
                  <a:pt x="130" y="0"/>
                </a:lnTo>
                <a:lnTo>
                  <a:pt x="124" y="0"/>
                </a:lnTo>
                <a:lnTo>
                  <a:pt x="119" y="0"/>
                </a:lnTo>
                <a:lnTo>
                  <a:pt x="114" y="0"/>
                </a:lnTo>
                <a:lnTo>
                  <a:pt x="109" y="0"/>
                </a:lnTo>
                <a:lnTo>
                  <a:pt x="106" y="0"/>
                </a:lnTo>
                <a:lnTo>
                  <a:pt x="102" y="0"/>
                </a:lnTo>
                <a:lnTo>
                  <a:pt x="98" y="0"/>
                </a:lnTo>
                <a:lnTo>
                  <a:pt x="95" y="0"/>
                </a:lnTo>
                <a:lnTo>
                  <a:pt x="91" y="0"/>
                </a:lnTo>
                <a:lnTo>
                  <a:pt x="89" y="0"/>
                </a:lnTo>
                <a:lnTo>
                  <a:pt x="85" y="0"/>
                </a:lnTo>
                <a:lnTo>
                  <a:pt x="81" y="0"/>
                </a:lnTo>
                <a:lnTo>
                  <a:pt x="78" y="0"/>
                </a:lnTo>
                <a:lnTo>
                  <a:pt x="74" y="0"/>
                </a:lnTo>
                <a:lnTo>
                  <a:pt x="71" y="0"/>
                </a:lnTo>
                <a:lnTo>
                  <a:pt x="68" y="0"/>
                </a:lnTo>
                <a:lnTo>
                  <a:pt x="65" y="0"/>
                </a:lnTo>
                <a:lnTo>
                  <a:pt x="62" y="0"/>
                </a:lnTo>
                <a:lnTo>
                  <a:pt x="60" y="0"/>
                </a:lnTo>
                <a:lnTo>
                  <a:pt x="57" y="2"/>
                </a:lnTo>
                <a:lnTo>
                  <a:pt x="55" y="2"/>
                </a:lnTo>
                <a:lnTo>
                  <a:pt x="53" y="2"/>
                </a:lnTo>
                <a:lnTo>
                  <a:pt x="51" y="2"/>
                </a:lnTo>
                <a:lnTo>
                  <a:pt x="49" y="3"/>
                </a:lnTo>
                <a:lnTo>
                  <a:pt x="48" y="3"/>
                </a:lnTo>
                <a:lnTo>
                  <a:pt x="45" y="4"/>
                </a:lnTo>
                <a:lnTo>
                  <a:pt x="44" y="4"/>
                </a:lnTo>
                <a:lnTo>
                  <a:pt x="43" y="5"/>
                </a:lnTo>
                <a:lnTo>
                  <a:pt x="42" y="6"/>
                </a:lnTo>
                <a:lnTo>
                  <a:pt x="41" y="8"/>
                </a:lnTo>
                <a:lnTo>
                  <a:pt x="39" y="9"/>
                </a:lnTo>
                <a:lnTo>
                  <a:pt x="38" y="10"/>
                </a:lnTo>
                <a:lnTo>
                  <a:pt x="36" y="11"/>
                </a:lnTo>
                <a:lnTo>
                  <a:pt x="35" y="12"/>
                </a:lnTo>
                <a:lnTo>
                  <a:pt x="33" y="15"/>
                </a:lnTo>
                <a:lnTo>
                  <a:pt x="32" y="16"/>
                </a:lnTo>
                <a:lnTo>
                  <a:pt x="31" y="18"/>
                </a:lnTo>
                <a:lnTo>
                  <a:pt x="30" y="21"/>
                </a:lnTo>
                <a:lnTo>
                  <a:pt x="29" y="23"/>
                </a:lnTo>
                <a:lnTo>
                  <a:pt x="27" y="27"/>
                </a:lnTo>
                <a:lnTo>
                  <a:pt x="26" y="29"/>
                </a:lnTo>
                <a:lnTo>
                  <a:pt x="25" y="33"/>
                </a:lnTo>
                <a:lnTo>
                  <a:pt x="24" y="36"/>
                </a:lnTo>
                <a:lnTo>
                  <a:pt x="21" y="40"/>
                </a:lnTo>
                <a:lnTo>
                  <a:pt x="20" y="44"/>
                </a:lnTo>
                <a:lnTo>
                  <a:pt x="18" y="47"/>
                </a:lnTo>
                <a:lnTo>
                  <a:pt x="17" y="51"/>
                </a:lnTo>
                <a:lnTo>
                  <a:pt x="15" y="54"/>
                </a:lnTo>
                <a:lnTo>
                  <a:pt x="13" y="58"/>
                </a:lnTo>
                <a:lnTo>
                  <a:pt x="12" y="60"/>
                </a:lnTo>
                <a:lnTo>
                  <a:pt x="11" y="64"/>
                </a:lnTo>
                <a:lnTo>
                  <a:pt x="9" y="67"/>
                </a:lnTo>
                <a:lnTo>
                  <a:pt x="8" y="69"/>
                </a:lnTo>
                <a:lnTo>
                  <a:pt x="8" y="73"/>
                </a:lnTo>
                <a:lnTo>
                  <a:pt x="7" y="75"/>
                </a:lnTo>
                <a:lnTo>
                  <a:pt x="6" y="77"/>
                </a:lnTo>
                <a:lnTo>
                  <a:pt x="5" y="80"/>
                </a:lnTo>
                <a:lnTo>
                  <a:pt x="5" y="83"/>
                </a:lnTo>
                <a:lnTo>
                  <a:pt x="3" y="86"/>
                </a:lnTo>
                <a:lnTo>
                  <a:pt x="3" y="88"/>
                </a:lnTo>
                <a:lnTo>
                  <a:pt x="3" y="92"/>
                </a:lnTo>
                <a:lnTo>
                  <a:pt x="2" y="94"/>
                </a:lnTo>
                <a:lnTo>
                  <a:pt x="2" y="98"/>
                </a:lnTo>
                <a:lnTo>
                  <a:pt x="2" y="101"/>
                </a:lnTo>
                <a:lnTo>
                  <a:pt x="1" y="105"/>
                </a:lnTo>
                <a:lnTo>
                  <a:pt x="1" y="109"/>
                </a:lnTo>
                <a:lnTo>
                  <a:pt x="1" y="112"/>
                </a:lnTo>
                <a:lnTo>
                  <a:pt x="1" y="117"/>
                </a:lnTo>
                <a:lnTo>
                  <a:pt x="1" y="122"/>
                </a:lnTo>
                <a:lnTo>
                  <a:pt x="1" y="127"/>
                </a:lnTo>
                <a:lnTo>
                  <a:pt x="1" y="131"/>
                </a:lnTo>
                <a:lnTo>
                  <a:pt x="1" y="137"/>
                </a:lnTo>
                <a:lnTo>
                  <a:pt x="1" y="143"/>
                </a:lnTo>
                <a:lnTo>
                  <a:pt x="1" y="149"/>
                </a:lnTo>
                <a:lnTo>
                  <a:pt x="0" y="157"/>
                </a:lnTo>
                <a:lnTo>
                  <a:pt x="0" y="164"/>
                </a:lnTo>
                <a:lnTo>
                  <a:pt x="0" y="171"/>
                </a:lnTo>
                <a:lnTo>
                  <a:pt x="0" y="178"/>
                </a:lnTo>
                <a:lnTo>
                  <a:pt x="0" y="187"/>
                </a:lnTo>
                <a:lnTo>
                  <a:pt x="0" y="193"/>
                </a:lnTo>
                <a:lnTo>
                  <a:pt x="0" y="200"/>
                </a:lnTo>
                <a:lnTo>
                  <a:pt x="0" y="206"/>
                </a:lnTo>
                <a:lnTo>
                  <a:pt x="0" y="212"/>
                </a:lnTo>
                <a:lnTo>
                  <a:pt x="0" y="218"/>
                </a:lnTo>
                <a:lnTo>
                  <a:pt x="0" y="223"/>
                </a:lnTo>
                <a:lnTo>
                  <a:pt x="0" y="229"/>
                </a:lnTo>
                <a:lnTo>
                  <a:pt x="0" y="234"/>
                </a:lnTo>
                <a:lnTo>
                  <a:pt x="0" y="240"/>
                </a:lnTo>
                <a:lnTo>
                  <a:pt x="0" y="244"/>
                </a:lnTo>
                <a:lnTo>
                  <a:pt x="0" y="250"/>
                </a:lnTo>
                <a:lnTo>
                  <a:pt x="0" y="255"/>
                </a:lnTo>
                <a:lnTo>
                  <a:pt x="0" y="261"/>
                </a:lnTo>
                <a:lnTo>
                  <a:pt x="0" y="267"/>
                </a:lnTo>
                <a:lnTo>
                  <a:pt x="0" y="273"/>
                </a:lnTo>
                <a:lnTo>
                  <a:pt x="0" y="279"/>
                </a:lnTo>
                <a:lnTo>
                  <a:pt x="0" y="287"/>
                </a:lnTo>
                <a:lnTo>
                  <a:pt x="0" y="294"/>
                </a:lnTo>
                <a:lnTo>
                  <a:pt x="0" y="301"/>
                </a:lnTo>
                <a:lnTo>
                  <a:pt x="0" y="309"/>
                </a:lnTo>
                <a:lnTo>
                  <a:pt x="0" y="318"/>
                </a:lnTo>
                <a:lnTo>
                  <a:pt x="0" y="327"/>
                </a:lnTo>
                <a:lnTo>
                  <a:pt x="0" y="337"/>
                </a:lnTo>
                <a:lnTo>
                  <a:pt x="0" y="347"/>
                </a:lnTo>
                <a:lnTo>
                  <a:pt x="0" y="359"/>
                </a:lnTo>
                <a:lnTo>
                  <a:pt x="0" y="371"/>
                </a:lnTo>
                <a:lnTo>
                  <a:pt x="0" y="383"/>
                </a:lnTo>
                <a:lnTo>
                  <a:pt x="0" y="397"/>
                </a:lnTo>
                <a:lnTo>
                  <a:pt x="0" y="412"/>
                </a:lnTo>
                <a:lnTo>
                  <a:pt x="0" y="427"/>
                </a:lnTo>
                <a:lnTo>
                  <a:pt x="0" y="443"/>
                </a:lnTo>
                <a:lnTo>
                  <a:pt x="0" y="457"/>
                </a:lnTo>
                <a:lnTo>
                  <a:pt x="0" y="470"/>
                </a:lnTo>
                <a:lnTo>
                  <a:pt x="0" y="484"/>
                </a:lnTo>
                <a:lnTo>
                  <a:pt x="0" y="496"/>
                </a:lnTo>
                <a:lnTo>
                  <a:pt x="0" y="507"/>
                </a:lnTo>
                <a:lnTo>
                  <a:pt x="0" y="517"/>
                </a:lnTo>
                <a:lnTo>
                  <a:pt x="0" y="527"/>
                </a:lnTo>
                <a:lnTo>
                  <a:pt x="0" y="535"/>
                </a:lnTo>
                <a:lnTo>
                  <a:pt x="0" y="545"/>
                </a:lnTo>
                <a:lnTo>
                  <a:pt x="0" y="552"/>
                </a:lnTo>
                <a:lnTo>
                  <a:pt x="0" y="561"/>
                </a:lnTo>
                <a:lnTo>
                  <a:pt x="0" y="568"/>
                </a:lnTo>
                <a:lnTo>
                  <a:pt x="0" y="574"/>
                </a:lnTo>
                <a:lnTo>
                  <a:pt x="0" y="580"/>
                </a:lnTo>
                <a:lnTo>
                  <a:pt x="0" y="587"/>
                </a:lnTo>
                <a:lnTo>
                  <a:pt x="0" y="592"/>
                </a:lnTo>
                <a:lnTo>
                  <a:pt x="0" y="598"/>
                </a:lnTo>
                <a:lnTo>
                  <a:pt x="0" y="604"/>
                </a:lnTo>
                <a:lnTo>
                  <a:pt x="0" y="609"/>
                </a:lnTo>
                <a:lnTo>
                  <a:pt x="0" y="615"/>
                </a:lnTo>
                <a:lnTo>
                  <a:pt x="0" y="620"/>
                </a:lnTo>
                <a:lnTo>
                  <a:pt x="0" y="626"/>
                </a:lnTo>
                <a:lnTo>
                  <a:pt x="0" y="630"/>
                </a:lnTo>
                <a:lnTo>
                  <a:pt x="0" y="636"/>
                </a:lnTo>
                <a:lnTo>
                  <a:pt x="0" y="641"/>
                </a:lnTo>
                <a:lnTo>
                  <a:pt x="0" y="647"/>
                </a:lnTo>
                <a:lnTo>
                  <a:pt x="0" y="654"/>
                </a:lnTo>
                <a:lnTo>
                  <a:pt x="0" y="660"/>
                </a:lnTo>
                <a:lnTo>
                  <a:pt x="0" y="668"/>
                </a:lnTo>
                <a:lnTo>
                  <a:pt x="0" y="675"/>
                </a:lnTo>
                <a:lnTo>
                  <a:pt x="0" y="682"/>
                </a:lnTo>
                <a:lnTo>
                  <a:pt x="0" y="690"/>
                </a:lnTo>
                <a:lnTo>
                  <a:pt x="0" y="698"/>
                </a:lnTo>
                <a:lnTo>
                  <a:pt x="1" y="704"/>
                </a:lnTo>
                <a:lnTo>
                  <a:pt x="1" y="711"/>
                </a:lnTo>
                <a:lnTo>
                  <a:pt x="1" y="717"/>
                </a:lnTo>
                <a:lnTo>
                  <a:pt x="1" y="722"/>
                </a:lnTo>
                <a:lnTo>
                  <a:pt x="1" y="728"/>
                </a:lnTo>
                <a:lnTo>
                  <a:pt x="1" y="733"/>
                </a:lnTo>
                <a:lnTo>
                  <a:pt x="1" y="737"/>
                </a:lnTo>
                <a:lnTo>
                  <a:pt x="1" y="741"/>
                </a:lnTo>
                <a:lnTo>
                  <a:pt x="1" y="745"/>
                </a:lnTo>
                <a:lnTo>
                  <a:pt x="1" y="749"/>
                </a:lnTo>
                <a:lnTo>
                  <a:pt x="2" y="753"/>
                </a:lnTo>
                <a:lnTo>
                  <a:pt x="2" y="755"/>
                </a:lnTo>
                <a:lnTo>
                  <a:pt x="2" y="759"/>
                </a:lnTo>
                <a:lnTo>
                  <a:pt x="3" y="763"/>
                </a:lnTo>
                <a:lnTo>
                  <a:pt x="3" y="765"/>
                </a:lnTo>
                <a:lnTo>
                  <a:pt x="3" y="767"/>
                </a:lnTo>
                <a:lnTo>
                  <a:pt x="5" y="771"/>
                </a:lnTo>
                <a:lnTo>
                  <a:pt x="5" y="773"/>
                </a:lnTo>
                <a:lnTo>
                  <a:pt x="6" y="776"/>
                </a:lnTo>
                <a:lnTo>
                  <a:pt x="7" y="778"/>
                </a:lnTo>
                <a:lnTo>
                  <a:pt x="8" y="782"/>
                </a:lnTo>
                <a:lnTo>
                  <a:pt x="8" y="784"/>
                </a:lnTo>
                <a:lnTo>
                  <a:pt x="9" y="787"/>
                </a:lnTo>
                <a:lnTo>
                  <a:pt x="11" y="790"/>
                </a:lnTo>
                <a:lnTo>
                  <a:pt x="12" y="793"/>
                </a:lnTo>
                <a:lnTo>
                  <a:pt x="13" y="796"/>
                </a:lnTo>
                <a:lnTo>
                  <a:pt x="15" y="799"/>
                </a:lnTo>
                <a:lnTo>
                  <a:pt x="17" y="802"/>
                </a:lnTo>
                <a:lnTo>
                  <a:pt x="18" y="806"/>
                </a:lnTo>
                <a:lnTo>
                  <a:pt x="20" y="811"/>
                </a:lnTo>
                <a:lnTo>
                  <a:pt x="21" y="814"/>
                </a:lnTo>
                <a:lnTo>
                  <a:pt x="24" y="818"/>
                </a:lnTo>
                <a:lnTo>
                  <a:pt x="25" y="821"/>
                </a:lnTo>
                <a:lnTo>
                  <a:pt x="26" y="824"/>
                </a:lnTo>
                <a:lnTo>
                  <a:pt x="27" y="827"/>
                </a:lnTo>
                <a:lnTo>
                  <a:pt x="29" y="830"/>
                </a:lnTo>
                <a:lnTo>
                  <a:pt x="30" y="832"/>
                </a:lnTo>
                <a:lnTo>
                  <a:pt x="31" y="835"/>
                </a:lnTo>
                <a:lnTo>
                  <a:pt x="32" y="837"/>
                </a:lnTo>
                <a:lnTo>
                  <a:pt x="33" y="840"/>
                </a:lnTo>
                <a:lnTo>
                  <a:pt x="35" y="841"/>
                </a:lnTo>
                <a:lnTo>
                  <a:pt x="36" y="842"/>
                </a:lnTo>
                <a:lnTo>
                  <a:pt x="38" y="844"/>
                </a:lnTo>
                <a:lnTo>
                  <a:pt x="39" y="846"/>
                </a:lnTo>
                <a:lnTo>
                  <a:pt x="41" y="847"/>
                </a:lnTo>
                <a:lnTo>
                  <a:pt x="42" y="848"/>
                </a:lnTo>
                <a:lnTo>
                  <a:pt x="43" y="848"/>
                </a:lnTo>
                <a:lnTo>
                  <a:pt x="44" y="849"/>
                </a:lnTo>
                <a:lnTo>
                  <a:pt x="45" y="850"/>
                </a:lnTo>
                <a:lnTo>
                  <a:pt x="48" y="850"/>
                </a:lnTo>
                <a:lnTo>
                  <a:pt x="49" y="852"/>
                </a:lnTo>
                <a:lnTo>
                  <a:pt x="51" y="852"/>
                </a:lnTo>
                <a:lnTo>
                  <a:pt x="53" y="852"/>
                </a:lnTo>
                <a:lnTo>
                  <a:pt x="55" y="852"/>
                </a:lnTo>
                <a:lnTo>
                  <a:pt x="57" y="853"/>
                </a:lnTo>
                <a:lnTo>
                  <a:pt x="60" y="853"/>
                </a:lnTo>
                <a:lnTo>
                  <a:pt x="62" y="853"/>
                </a:lnTo>
                <a:lnTo>
                  <a:pt x="65" y="853"/>
                </a:lnTo>
                <a:lnTo>
                  <a:pt x="68" y="853"/>
                </a:lnTo>
                <a:lnTo>
                  <a:pt x="71" y="853"/>
                </a:lnTo>
                <a:lnTo>
                  <a:pt x="74" y="853"/>
                </a:lnTo>
                <a:lnTo>
                  <a:pt x="78" y="853"/>
                </a:lnTo>
                <a:lnTo>
                  <a:pt x="81" y="853"/>
                </a:lnTo>
                <a:lnTo>
                  <a:pt x="85" y="853"/>
                </a:lnTo>
                <a:lnTo>
                  <a:pt x="89" y="853"/>
                </a:lnTo>
                <a:lnTo>
                  <a:pt x="91" y="853"/>
                </a:lnTo>
                <a:lnTo>
                  <a:pt x="95" y="853"/>
                </a:lnTo>
                <a:lnTo>
                  <a:pt x="98" y="853"/>
                </a:lnTo>
                <a:lnTo>
                  <a:pt x="102" y="853"/>
                </a:lnTo>
                <a:lnTo>
                  <a:pt x="106" y="853"/>
                </a:lnTo>
                <a:lnTo>
                  <a:pt x="109" y="853"/>
                </a:lnTo>
                <a:lnTo>
                  <a:pt x="114" y="853"/>
                </a:lnTo>
                <a:lnTo>
                  <a:pt x="119" y="853"/>
                </a:lnTo>
                <a:lnTo>
                  <a:pt x="124" y="853"/>
                </a:lnTo>
                <a:lnTo>
                  <a:pt x="130" y="853"/>
                </a:lnTo>
                <a:lnTo>
                  <a:pt x="136" y="853"/>
                </a:lnTo>
                <a:lnTo>
                  <a:pt x="143" y="853"/>
                </a:lnTo>
                <a:lnTo>
                  <a:pt x="150" y="853"/>
                </a:lnTo>
                <a:lnTo>
                  <a:pt x="160" y="853"/>
                </a:lnTo>
                <a:lnTo>
                  <a:pt x="168" y="853"/>
                </a:lnTo>
                <a:lnTo>
                  <a:pt x="179" y="853"/>
                </a:lnTo>
                <a:lnTo>
                  <a:pt x="190" y="853"/>
                </a:lnTo>
                <a:lnTo>
                  <a:pt x="203" y="853"/>
                </a:lnTo>
                <a:lnTo>
                  <a:pt x="216" y="853"/>
                </a:lnTo>
                <a:lnTo>
                  <a:pt x="231" y="853"/>
                </a:lnTo>
                <a:lnTo>
                  <a:pt x="246" y="853"/>
                </a:lnTo>
                <a:lnTo>
                  <a:pt x="264" y="853"/>
                </a:lnTo>
                <a:lnTo>
                  <a:pt x="282" y="853"/>
                </a:lnTo>
                <a:lnTo>
                  <a:pt x="303" y="853"/>
                </a:lnTo>
                <a:lnTo>
                  <a:pt x="324" y="853"/>
                </a:lnTo>
                <a:lnTo>
                  <a:pt x="347" y="853"/>
                </a:lnTo>
                <a:lnTo>
                  <a:pt x="372" y="853"/>
                </a:lnTo>
                <a:lnTo>
                  <a:pt x="398" y="853"/>
                </a:lnTo>
                <a:lnTo>
                  <a:pt x="426" y="853"/>
                </a:lnTo>
                <a:lnTo>
                  <a:pt x="454" y="853"/>
                </a:lnTo>
                <a:lnTo>
                  <a:pt x="481" y="853"/>
                </a:lnTo>
                <a:lnTo>
                  <a:pt x="506" y="853"/>
                </a:lnTo>
                <a:lnTo>
                  <a:pt x="529" y="853"/>
                </a:lnTo>
                <a:lnTo>
                  <a:pt x="550" y="853"/>
                </a:lnTo>
                <a:lnTo>
                  <a:pt x="571" y="853"/>
                </a:lnTo>
                <a:lnTo>
                  <a:pt x="589" y="853"/>
                </a:lnTo>
                <a:lnTo>
                  <a:pt x="606" y="853"/>
                </a:lnTo>
                <a:lnTo>
                  <a:pt x="622" y="853"/>
                </a:lnTo>
                <a:lnTo>
                  <a:pt x="637" y="853"/>
                </a:lnTo>
                <a:lnTo>
                  <a:pt x="650" y="853"/>
                </a:lnTo>
                <a:lnTo>
                  <a:pt x="662" y="853"/>
                </a:lnTo>
                <a:lnTo>
                  <a:pt x="674" y="853"/>
                </a:lnTo>
                <a:lnTo>
                  <a:pt x="684" y="853"/>
                </a:lnTo>
                <a:lnTo>
                  <a:pt x="693" y="853"/>
                </a:lnTo>
                <a:lnTo>
                  <a:pt x="702" y="853"/>
                </a:lnTo>
                <a:lnTo>
                  <a:pt x="710" y="853"/>
                </a:lnTo>
                <a:lnTo>
                  <a:pt x="717" y="853"/>
                </a:lnTo>
                <a:lnTo>
                  <a:pt x="723" y="853"/>
                </a:lnTo>
                <a:lnTo>
                  <a:pt x="729" y="853"/>
                </a:lnTo>
                <a:lnTo>
                  <a:pt x="734" y="853"/>
                </a:lnTo>
                <a:lnTo>
                  <a:pt x="739" y="853"/>
                </a:lnTo>
                <a:lnTo>
                  <a:pt x="744" y="853"/>
                </a:lnTo>
                <a:lnTo>
                  <a:pt x="747" y="853"/>
                </a:lnTo>
                <a:lnTo>
                  <a:pt x="751" y="853"/>
                </a:lnTo>
                <a:lnTo>
                  <a:pt x="755" y="853"/>
                </a:lnTo>
                <a:lnTo>
                  <a:pt x="758" y="853"/>
                </a:lnTo>
                <a:lnTo>
                  <a:pt x="762" y="853"/>
                </a:lnTo>
                <a:lnTo>
                  <a:pt x="764" y="853"/>
                </a:lnTo>
                <a:lnTo>
                  <a:pt x="768" y="853"/>
                </a:lnTo>
                <a:lnTo>
                  <a:pt x="772" y="853"/>
                </a:lnTo>
                <a:lnTo>
                  <a:pt x="775" y="853"/>
                </a:lnTo>
                <a:lnTo>
                  <a:pt x="779" y="853"/>
                </a:lnTo>
                <a:lnTo>
                  <a:pt x="782" y="853"/>
                </a:lnTo>
                <a:lnTo>
                  <a:pt x="785" y="853"/>
                </a:lnTo>
                <a:lnTo>
                  <a:pt x="788" y="853"/>
                </a:lnTo>
                <a:lnTo>
                  <a:pt x="791" y="853"/>
                </a:lnTo>
                <a:lnTo>
                  <a:pt x="793" y="853"/>
                </a:lnTo>
                <a:lnTo>
                  <a:pt x="796" y="853"/>
                </a:lnTo>
                <a:lnTo>
                  <a:pt x="798" y="852"/>
                </a:lnTo>
                <a:lnTo>
                  <a:pt x="799" y="852"/>
                </a:lnTo>
                <a:lnTo>
                  <a:pt x="802" y="852"/>
                </a:lnTo>
                <a:lnTo>
                  <a:pt x="804" y="852"/>
                </a:lnTo>
                <a:lnTo>
                  <a:pt x="805" y="850"/>
                </a:lnTo>
                <a:lnTo>
                  <a:pt x="806" y="850"/>
                </a:lnTo>
                <a:lnTo>
                  <a:pt x="809" y="849"/>
                </a:lnTo>
                <a:lnTo>
                  <a:pt x="810" y="848"/>
                </a:lnTo>
                <a:lnTo>
                  <a:pt x="811" y="848"/>
                </a:lnTo>
                <a:lnTo>
                  <a:pt x="812" y="847"/>
                </a:lnTo>
                <a:lnTo>
                  <a:pt x="814" y="846"/>
                </a:lnTo>
                <a:lnTo>
                  <a:pt x="815" y="844"/>
                </a:lnTo>
                <a:lnTo>
                  <a:pt x="816" y="842"/>
                </a:lnTo>
                <a:lnTo>
                  <a:pt x="817" y="841"/>
                </a:lnTo>
                <a:lnTo>
                  <a:pt x="818" y="840"/>
                </a:lnTo>
                <a:lnTo>
                  <a:pt x="820" y="837"/>
                </a:lnTo>
                <a:lnTo>
                  <a:pt x="821" y="835"/>
                </a:lnTo>
                <a:lnTo>
                  <a:pt x="822" y="832"/>
                </a:lnTo>
                <a:lnTo>
                  <a:pt x="823" y="830"/>
                </a:lnTo>
                <a:lnTo>
                  <a:pt x="826" y="827"/>
                </a:lnTo>
                <a:lnTo>
                  <a:pt x="827" y="824"/>
                </a:lnTo>
                <a:lnTo>
                  <a:pt x="828" y="821"/>
                </a:lnTo>
                <a:lnTo>
                  <a:pt x="829" y="818"/>
                </a:lnTo>
                <a:lnTo>
                  <a:pt x="832" y="814"/>
                </a:lnTo>
                <a:lnTo>
                  <a:pt x="833" y="811"/>
                </a:lnTo>
                <a:lnTo>
                  <a:pt x="835" y="806"/>
                </a:lnTo>
                <a:lnTo>
                  <a:pt x="836" y="802"/>
                </a:lnTo>
                <a:lnTo>
                  <a:pt x="838" y="799"/>
                </a:lnTo>
                <a:lnTo>
                  <a:pt x="839" y="796"/>
                </a:lnTo>
                <a:lnTo>
                  <a:pt x="841" y="793"/>
                </a:lnTo>
                <a:lnTo>
                  <a:pt x="842" y="790"/>
                </a:lnTo>
                <a:lnTo>
                  <a:pt x="844" y="787"/>
                </a:lnTo>
                <a:lnTo>
                  <a:pt x="844" y="784"/>
                </a:lnTo>
                <a:lnTo>
                  <a:pt x="845" y="782"/>
                </a:lnTo>
                <a:lnTo>
                  <a:pt x="846" y="778"/>
                </a:lnTo>
                <a:lnTo>
                  <a:pt x="847" y="776"/>
                </a:lnTo>
                <a:lnTo>
                  <a:pt x="847" y="773"/>
                </a:lnTo>
                <a:lnTo>
                  <a:pt x="848" y="771"/>
                </a:lnTo>
                <a:lnTo>
                  <a:pt x="848" y="767"/>
                </a:lnTo>
                <a:lnTo>
                  <a:pt x="850" y="765"/>
                </a:lnTo>
                <a:lnTo>
                  <a:pt x="850" y="763"/>
                </a:lnTo>
                <a:lnTo>
                  <a:pt x="851" y="759"/>
                </a:lnTo>
                <a:lnTo>
                  <a:pt x="851" y="755"/>
                </a:lnTo>
                <a:lnTo>
                  <a:pt x="851" y="753"/>
                </a:lnTo>
                <a:lnTo>
                  <a:pt x="851" y="749"/>
                </a:lnTo>
                <a:lnTo>
                  <a:pt x="852" y="745"/>
                </a:lnTo>
                <a:lnTo>
                  <a:pt x="852" y="741"/>
                </a:lnTo>
                <a:lnTo>
                  <a:pt x="852" y="737"/>
                </a:lnTo>
                <a:lnTo>
                  <a:pt x="852" y="733"/>
                </a:lnTo>
                <a:lnTo>
                  <a:pt x="852" y="728"/>
                </a:lnTo>
                <a:lnTo>
                  <a:pt x="852" y="722"/>
                </a:lnTo>
                <a:lnTo>
                  <a:pt x="852" y="717"/>
                </a:lnTo>
                <a:lnTo>
                  <a:pt x="852" y="711"/>
                </a:lnTo>
                <a:lnTo>
                  <a:pt x="852" y="704"/>
                </a:lnTo>
                <a:lnTo>
                  <a:pt x="852" y="698"/>
                </a:lnTo>
                <a:lnTo>
                  <a:pt x="852" y="690"/>
                </a:lnTo>
                <a:lnTo>
                  <a:pt x="852" y="682"/>
                </a:lnTo>
                <a:lnTo>
                  <a:pt x="852" y="675"/>
                </a:lnTo>
                <a:lnTo>
                  <a:pt x="852" y="668"/>
                </a:lnTo>
                <a:lnTo>
                  <a:pt x="852" y="660"/>
                </a:lnTo>
                <a:lnTo>
                  <a:pt x="852" y="654"/>
                </a:lnTo>
                <a:lnTo>
                  <a:pt x="852" y="647"/>
                </a:lnTo>
                <a:lnTo>
                  <a:pt x="852" y="641"/>
                </a:lnTo>
                <a:lnTo>
                  <a:pt x="852" y="636"/>
                </a:lnTo>
                <a:lnTo>
                  <a:pt x="852" y="630"/>
                </a:lnTo>
                <a:lnTo>
                  <a:pt x="852" y="626"/>
                </a:lnTo>
                <a:lnTo>
                  <a:pt x="852" y="620"/>
                </a:lnTo>
                <a:lnTo>
                  <a:pt x="852" y="615"/>
                </a:lnTo>
                <a:lnTo>
                  <a:pt x="852" y="609"/>
                </a:lnTo>
                <a:lnTo>
                  <a:pt x="852" y="604"/>
                </a:lnTo>
                <a:lnTo>
                  <a:pt x="852" y="598"/>
                </a:lnTo>
                <a:lnTo>
                  <a:pt x="852" y="592"/>
                </a:lnTo>
                <a:lnTo>
                  <a:pt x="852" y="587"/>
                </a:lnTo>
                <a:lnTo>
                  <a:pt x="852" y="580"/>
                </a:lnTo>
                <a:lnTo>
                  <a:pt x="852" y="574"/>
                </a:lnTo>
                <a:lnTo>
                  <a:pt x="852" y="568"/>
                </a:lnTo>
                <a:lnTo>
                  <a:pt x="852" y="561"/>
                </a:lnTo>
                <a:lnTo>
                  <a:pt x="852" y="552"/>
                </a:lnTo>
                <a:lnTo>
                  <a:pt x="852" y="545"/>
                </a:lnTo>
                <a:lnTo>
                  <a:pt x="852" y="535"/>
                </a:lnTo>
                <a:lnTo>
                  <a:pt x="852" y="527"/>
                </a:lnTo>
                <a:lnTo>
                  <a:pt x="852" y="517"/>
                </a:lnTo>
                <a:lnTo>
                  <a:pt x="852" y="507"/>
                </a:lnTo>
                <a:lnTo>
                  <a:pt x="852" y="496"/>
                </a:lnTo>
                <a:lnTo>
                  <a:pt x="852" y="484"/>
                </a:lnTo>
                <a:lnTo>
                  <a:pt x="852" y="470"/>
                </a:lnTo>
                <a:lnTo>
                  <a:pt x="852" y="457"/>
                </a:lnTo>
                <a:lnTo>
                  <a:pt x="852" y="443"/>
                </a:lnTo>
                <a:lnTo>
                  <a:pt x="852" y="427"/>
                </a:lnTo>
                <a:lnTo>
                  <a:pt x="852" y="412"/>
                </a:lnTo>
                <a:lnTo>
                  <a:pt x="852" y="397"/>
                </a:lnTo>
                <a:lnTo>
                  <a:pt x="852" y="383"/>
                </a:lnTo>
                <a:lnTo>
                  <a:pt x="852" y="371"/>
                </a:lnTo>
                <a:lnTo>
                  <a:pt x="852" y="359"/>
                </a:lnTo>
                <a:lnTo>
                  <a:pt x="852" y="347"/>
                </a:lnTo>
                <a:lnTo>
                  <a:pt x="852" y="337"/>
                </a:lnTo>
                <a:lnTo>
                  <a:pt x="852" y="327"/>
                </a:lnTo>
                <a:lnTo>
                  <a:pt x="852" y="318"/>
                </a:lnTo>
                <a:lnTo>
                  <a:pt x="852" y="309"/>
                </a:lnTo>
                <a:lnTo>
                  <a:pt x="852" y="301"/>
                </a:lnTo>
                <a:lnTo>
                  <a:pt x="852" y="294"/>
                </a:lnTo>
                <a:lnTo>
                  <a:pt x="852" y="287"/>
                </a:lnTo>
                <a:lnTo>
                  <a:pt x="852" y="279"/>
                </a:lnTo>
                <a:lnTo>
                  <a:pt x="852" y="273"/>
                </a:lnTo>
                <a:lnTo>
                  <a:pt x="852" y="267"/>
                </a:lnTo>
                <a:lnTo>
                  <a:pt x="852" y="261"/>
                </a:lnTo>
                <a:lnTo>
                  <a:pt x="852" y="255"/>
                </a:lnTo>
                <a:lnTo>
                  <a:pt x="852" y="250"/>
                </a:lnTo>
                <a:lnTo>
                  <a:pt x="852" y="244"/>
                </a:lnTo>
                <a:lnTo>
                  <a:pt x="852" y="240"/>
                </a:lnTo>
                <a:lnTo>
                  <a:pt x="852" y="234"/>
                </a:lnTo>
                <a:lnTo>
                  <a:pt x="852" y="229"/>
                </a:lnTo>
                <a:lnTo>
                  <a:pt x="852" y="223"/>
                </a:lnTo>
                <a:lnTo>
                  <a:pt x="852" y="218"/>
                </a:lnTo>
                <a:lnTo>
                  <a:pt x="852" y="212"/>
                </a:lnTo>
                <a:lnTo>
                  <a:pt x="852" y="206"/>
                </a:lnTo>
                <a:lnTo>
                  <a:pt x="852" y="200"/>
                </a:lnTo>
                <a:lnTo>
                  <a:pt x="852" y="193"/>
                </a:lnTo>
                <a:lnTo>
                  <a:pt x="852" y="187"/>
                </a:lnTo>
                <a:lnTo>
                  <a:pt x="852" y="178"/>
                </a:lnTo>
                <a:lnTo>
                  <a:pt x="852" y="171"/>
                </a:lnTo>
                <a:lnTo>
                  <a:pt x="852" y="164"/>
                </a:lnTo>
                <a:lnTo>
                  <a:pt x="852" y="157"/>
                </a:lnTo>
                <a:lnTo>
                  <a:pt x="852" y="149"/>
                </a:lnTo>
                <a:lnTo>
                  <a:pt x="852" y="143"/>
                </a:lnTo>
                <a:lnTo>
                  <a:pt x="852" y="137"/>
                </a:lnTo>
                <a:lnTo>
                  <a:pt x="852" y="131"/>
                </a:lnTo>
                <a:lnTo>
                  <a:pt x="852" y="127"/>
                </a:lnTo>
                <a:lnTo>
                  <a:pt x="852" y="122"/>
                </a:lnTo>
                <a:lnTo>
                  <a:pt x="852" y="117"/>
                </a:lnTo>
                <a:lnTo>
                  <a:pt x="852" y="112"/>
                </a:lnTo>
                <a:lnTo>
                  <a:pt x="852" y="109"/>
                </a:lnTo>
                <a:lnTo>
                  <a:pt x="851" y="105"/>
                </a:lnTo>
                <a:lnTo>
                  <a:pt x="851" y="101"/>
                </a:lnTo>
                <a:lnTo>
                  <a:pt x="851" y="98"/>
                </a:lnTo>
                <a:lnTo>
                  <a:pt x="851" y="94"/>
                </a:lnTo>
                <a:lnTo>
                  <a:pt x="850" y="92"/>
                </a:lnTo>
                <a:lnTo>
                  <a:pt x="850" y="88"/>
                </a:lnTo>
                <a:lnTo>
                  <a:pt x="848" y="86"/>
                </a:lnTo>
                <a:lnTo>
                  <a:pt x="848" y="83"/>
                </a:lnTo>
                <a:lnTo>
                  <a:pt x="847" y="80"/>
                </a:lnTo>
                <a:lnTo>
                  <a:pt x="847" y="77"/>
                </a:lnTo>
                <a:lnTo>
                  <a:pt x="846" y="75"/>
                </a:lnTo>
                <a:lnTo>
                  <a:pt x="845" y="73"/>
                </a:lnTo>
                <a:lnTo>
                  <a:pt x="844" y="69"/>
                </a:lnTo>
                <a:lnTo>
                  <a:pt x="844" y="67"/>
                </a:lnTo>
                <a:lnTo>
                  <a:pt x="842" y="64"/>
                </a:lnTo>
                <a:lnTo>
                  <a:pt x="841" y="60"/>
                </a:lnTo>
                <a:lnTo>
                  <a:pt x="839" y="58"/>
                </a:lnTo>
                <a:lnTo>
                  <a:pt x="838" y="54"/>
                </a:lnTo>
                <a:lnTo>
                  <a:pt x="836" y="51"/>
                </a:lnTo>
                <a:lnTo>
                  <a:pt x="835" y="47"/>
                </a:lnTo>
                <a:lnTo>
                  <a:pt x="833" y="44"/>
                </a:lnTo>
                <a:lnTo>
                  <a:pt x="832" y="40"/>
                </a:lnTo>
                <a:lnTo>
                  <a:pt x="829" y="36"/>
                </a:lnTo>
                <a:lnTo>
                  <a:pt x="828" y="33"/>
                </a:lnTo>
                <a:lnTo>
                  <a:pt x="827" y="29"/>
                </a:lnTo>
                <a:lnTo>
                  <a:pt x="826" y="27"/>
                </a:lnTo>
                <a:lnTo>
                  <a:pt x="823" y="23"/>
                </a:lnTo>
                <a:lnTo>
                  <a:pt x="822" y="21"/>
                </a:lnTo>
                <a:lnTo>
                  <a:pt x="821" y="18"/>
                </a:lnTo>
                <a:lnTo>
                  <a:pt x="820" y="16"/>
                </a:lnTo>
                <a:lnTo>
                  <a:pt x="818" y="15"/>
                </a:lnTo>
                <a:lnTo>
                  <a:pt x="817" y="12"/>
                </a:lnTo>
                <a:lnTo>
                  <a:pt x="816" y="11"/>
                </a:lnTo>
                <a:lnTo>
                  <a:pt x="815" y="10"/>
                </a:lnTo>
                <a:lnTo>
                  <a:pt x="814" y="9"/>
                </a:lnTo>
                <a:lnTo>
                  <a:pt x="812" y="8"/>
                </a:lnTo>
                <a:lnTo>
                  <a:pt x="811" y="6"/>
                </a:lnTo>
                <a:lnTo>
                  <a:pt x="810" y="5"/>
                </a:lnTo>
                <a:lnTo>
                  <a:pt x="809" y="4"/>
                </a:lnTo>
                <a:lnTo>
                  <a:pt x="806" y="4"/>
                </a:lnTo>
                <a:lnTo>
                  <a:pt x="805" y="3"/>
                </a:lnTo>
                <a:lnTo>
                  <a:pt x="804" y="3"/>
                </a:lnTo>
                <a:lnTo>
                  <a:pt x="802" y="2"/>
                </a:lnTo>
                <a:lnTo>
                  <a:pt x="799" y="2"/>
                </a:lnTo>
                <a:lnTo>
                  <a:pt x="798" y="2"/>
                </a:lnTo>
                <a:lnTo>
                  <a:pt x="796" y="2"/>
                </a:lnTo>
                <a:lnTo>
                  <a:pt x="793" y="0"/>
                </a:lnTo>
                <a:lnTo>
                  <a:pt x="791" y="0"/>
                </a:lnTo>
                <a:lnTo>
                  <a:pt x="788" y="0"/>
                </a:lnTo>
                <a:lnTo>
                  <a:pt x="785" y="0"/>
                </a:lnTo>
                <a:lnTo>
                  <a:pt x="782" y="0"/>
                </a:lnTo>
                <a:lnTo>
                  <a:pt x="779" y="0"/>
                </a:lnTo>
                <a:lnTo>
                  <a:pt x="775" y="0"/>
                </a:lnTo>
                <a:lnTo>
                  <a:pt x="772" y="0"/>
                </a:lnTo>
                <a:lnTo>
                  <a:pt x="768" y="0"/>
                </a:lnTo>
                <a:lnTo>
                  <a:pt x="764" y="0"/>
                </a:lnTo>
                <a:lnTo>
                  <a:pt x="762" y="0"/>
                </a:lnTo>
                <a:lnTo>
                  <a:pt x="758" y="0"/>
                </a:lnTo>
                <a:lnTo>
                  <a:pt x="755" y="0"/>
                </a:lnTo>
                <a:lnTo>
                  <a:pt x="751" y="0"/>
                </a:lnTo>
                <a:lnTo>
                  <a:pt x="747" y="0"/>
                </a:lnTo>
                <a:lnTo>
                  <a:pt x="744" y="0"/>
                </a:lnTo>
                <a:lnTo>
                  <a:pt x="739" y="0"/>
                </a:lnTo>
                <a:lnTo>
                  <a:pt x="734" y="0"/>
                </a:lnTo>
                <a:lnTo>
                  <a:pt x="729" y="0"/>
                </a:lnTo>
                <a:lnTo>
                  <a:pt x="723" y="0"/>
                </a:lnTo>
                <a:lnTo>
                  <a:pt x="717" y="0"/>
                </a:lnTo>
                <a:lnTo>
                  <a:pt x="710" y="0"/>
                </a:lnTo>
                <a:lnTo>
                  <a:pt x="702" y="0"/>
                </a:lnTo>
                <a:lnTo>
                  <a:pt x="693" y="0"/>
                </a:lnTo>
                <a:lnTo>
                  <a:pt x="684" y="0"/>
                </a:lnTo>
                <a:lnTo>
                  <a:pt x="674" y="0"/>
                </a:lnTo>
                <a:lnTo>
                  <a:pt x="662" y="0"/>
                </a:lnTo>
                <a:lnTo>
                  <a:pt x="650" y="0"/>
                </a:lnTo>
                <a:lnTo>
                  <a:pt x="637" y="0"/>
                </a:lnTo>
                <a:lnTo>
                  <a:pt x="622" y="0"/>
                </a:lnTo>
                <a:lnTo>
                  <a:pt x="606" y="0"/>
                </a:lnTo>
                <a:lnTo>
                  <a:pt x="589" y="0"/>
                </a:lnTo>
                <a:lnTo>
                  <a:pt x="571" y="0"/>
                </a:lnTo>
                <a:lnTo>
                  <a:pt x="550" y="0"/>
                </a:lnTo>
                <a:lnTo>
                  <a:pt x="529" y="0"/>
                </a:lnTo>
                <a:lnTo>
                  <a:pt x="506" y="0"/>
                </a:lnTo>
                <a:lnTo>
                  <a:pt x="481" y="0"/>
                </a:lnTo>
                <a:lnTo>
                  <a:pt x="454" y="0"/>
                </a:lnTo>
                <a:lnTo>
                  <a:pt x="426" y="0"/>
                </a:lnTo>
                <a:close/>
              </a:path>
            </a:pathLst>
          </a:custGeom>
          <a:noFill/>
          <a:ln w="33401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84" name="TextBox 181">
            <a:extLst>
              <a:ext uri="{FF2B5EF4-FFF2-40B4-BE49-F238E27FC236}">
                <a16:creationId xmlns:a16="http://schemas.microsoft.com/office/drawing/2014/main" id="{ECFB25F7-5285-6D45-A4A6-97F8FD287D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49764" y="6167438"/>
            <a:ext cx="26368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</a:t>
            </a:r>
            <a:r>
              <a:rPr lang="en-US" altLang="en-US" b="0" baseline="-25000"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 = </a:t>
            </a:r>
            <a:r>
              <a:rPr lang="en-US" altLang="en-US" b="0">
                <a:solidFill>
                  <a:srgbClr val="008000"/>
                </a:solidFill>
                <a:latin typeface="Times" pitchFamily="2" charset="0"/>
              </a:rPr>
              <a:t>ab</a:t>
            </a:r>
            <a:r>
              <a:rPr lang="en-US" altLang="en-US" b="0">
                <a:latin typeface="Times" pitchFamily="2" charset="0"/>
              </a:rPr>
              <a:t> + </a:t>
            </a: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ay</a:t>
            </a:r>
            <a:r>
              <a:rPr lang="en-US" altLang="en-US" b="0" baseline="-25000">
                <a:solidFill>
                  <a:srgbClr val="0000FF"/>
                </a:solidFill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 + 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by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</p:spTree>
  </p:cSld>
  <p:clrMapOvr>
    <a:masterClrMapping/>
  </p:clrMapOvr>
  <p:transition/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969" name="Group 1">
            <a:extLst>
              <a:ext uri="{FF2B5EF4-FFF2-40B4-BE49-F238E27FC236}">
                <a16:creationId xmlns:a16="http://schemas.microsoft.com/office/drawing/2014/main" id="{E97A909A-0770-D640-9E22-037EA36B7CC7}"/>
              </a:ext>
            </a:extLst>
          </p:cNvPr>
          <p:cNvGrpSpPr>
            <a:grpSpLocks/>
          </p:cNvGrpSpPr>
          <p:nvPr/>
        </p:nvGrpSpPr>
        <p:grpSpPr bwMode="auto">
          <a:xfrm>
            <a:off x="1468438" y="762001"/>
            <a:ext cx="5008562" cy="2773363"/>
            <a:chOff x="2030413" y="1379538"/>
            <a:chExt cx="5008562" cy="2773362"/>
          </a:xfrm>
        </p:grpSpPr>
        <p:sp>
          <p:nvSpPr>
            <p:cNvPr id="83997" name="Rectangle 4">
              <a:extLst>
                <a:ext uri="{FF2B5EF4-FFF2-40B4-BE49-F238E27FC236}">
                  <a16:creationId xmlns:a16="http://schemas.microsoft.com/office/drawing/2014/main" id="{13E2AC3F-D994-7445-86DC-D906F529CC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1379538"/>
              <a:ext cx="4979987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998" name="Rectangle 5">
              <a:extLst>
                <a:ext uri="{FF2B5EF4-FFF2-40B4-BE49-F238E27FC236}">
                  <a16:creationId xmlns:a16="http://schemas.microsoft.com/office/drawing/2014/main" id="{79D43110-DCF1-1746-832F-8DF3FFE2F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403350"/>
              <a:ext cx="11112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999" name="Rectangle 6">
              <a:extLst>
                <a:ext uri="{FF2B5EF4-FFF2-40B4-BE49-F238E27FC236}">
                  <a16:creationId xmlns:a16="http://schemas.microsoft.com/office/drawing/2014/main" id="{F9B7C5B1-3099-794A-B468-6565F246F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00" name="Rectangle 7">
              <a:extLst>
                <a:ext uri="{FF2B5EF4-FFF2-40B4-BE49-F238E27FC236}">
                  <a16:creationId xmlns:a16="http://schemas.microsoft.com/office/drawing/2014/main" id="{755173DD-0BBA-7940-8B47-46912E831C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8688" y="1649413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01" name="Rectangle 8">
              <a:extLst>
                <a:ext uri="{FF2B5EF4-FFF2-40B4-BE49-F238E27FC236}">
                  <a16:creationId xmlns:a16="http://schemas.microsoft.com/office/drawing/2014/main" id="{F743AA0C-A7F4-4D49-B472-A39C1A742A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02" name="Rectangle 9">
              <a:extLst>
                <a:ext uri="{FF2B5EF4-FFF2-40B4-BE49-F238E27FC236}">
                  <a16:creationId xmlns:a16="http://schemas.microsoft.com/office/drawing/2014/main" id="{6D419649-4D36-3C44-B5D6-7EF8D8ED1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03" name="Rectangle 10">
              <a:extLst>
                <a:ext uri="{FF2B5EF4-FFF2-40B4-BE49-F238E27FC236}">
                  <a16:creationId xmlns:a16="http://schemas.microsoft.com/office/drawing/2014/main" id="{C97DBD38-0C96-A041-96F3-7A55E4AAB6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589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04" name="Rectangle 11">
              <a:extLst>
                <a:ext uri="{FF2B5EF4-FFF2-40B4-BE49-F238E27FC236}">
                  <a16:creationId xmlns:a16="http://schemas.microsoft.com/office/drawing/2014/main" id="{A55F8E15-4644-AD40-AF10-503DA86024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8716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05" name="Rectangle 12">
              <a:extLst>
                <a:ext uri="{FF2B5EF4-FFF2-40B4-BE49-F238E27FC236}">
                  <a16:creationId xmlns:a16="http://schemas.microsoft.com/office/drawing/2014/main" id="{355786A8-E653-E746-B14A-B4540EF9FF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713" y="1506538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06" name="Rectangle 13">
              <a:extLst>
                <a:ext uri="{FF2B5EF4-FFF2-40B4-BE49-F238E27FC236}">
                  <a16:creationId xmlns:a16="http://schemas.microsoft.com/office/drawing/2014/main" id="{571EA762-3127-944B-85E2-B5F22E2BB6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07" name="Rectangle 14">
              <a:extLst>
                <a:ext uri="{FF2B5EF4-FFF2-40B4-BE49-F238E27FC236}">
                  <a16:creationId xmlns:a16="http://schemas.microsoft.com/office/drawing/2014/main" id="{8A8BE528-F711-554F-9B55-12790C898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8388" y="1973263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08" name="Rectangle 15">
              <a:extLst>
                <a:ext uri="{FF2B5EF4-FFF2-40B4-BE49-F238E27FC236}">
                  <a16:creationId xmlns:a16="http://schemas.microsoft.com/office/drawing/2014/main" id="{49E0220B-36E3-A54D-8E53-487449172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9716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4009" name="Rectangle 16">
              <a:extLst>
                <a:ext uri="{FF2B5EF4-FFF2-40B4-BE49-F238E27FC236}">
                  <a16:creationId xmlns:a16="http://schemas.microsoft.com/office/drawing/2014/main" id="{7EE8492A-65D6-944A-9A8D-C8F9F5CC9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825" y="1973263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10" name="Rectangle 17">
              <a:extLst>
                <a:ext uri="{FF2B5EF4-FFF2-40B4-BE49-F238E27FC236}">
                  <a16:creationId xmlns:a16="http://schemas.microsoft.com/office/drawing/2014/main" id="{E73C211B-F435-254F-9BD3-9D9B53B40B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8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11" name="Rectangle 18">
              <a:extLst>
                <a:ext uri="{FF2B5EF4-FFF2-40B4-BE49-F238E27FC236}">
                  <a16:creationId xmlns:a16="http://schemas.microsoft.com/office/drawing/2014/main" id="{AF42D21C-EA50-8D46-901F-E7CACA9315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9350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12" name="Rectangle 19">
              <a:extLst>
                <a:ext uri="{FF2B5EF4-FFF2-40B4-BE49-F238E27FC236}">
                  <a16:creationId xmlns:a16="http://schemas.microsoft.com/office/drawing/2014/main" id="{0F15CDDA-ADE8-3C4F-9812-9FB18A86E9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13" name="Rectangle 20">
              <a:extLst>
                <a:ext uri="{FF2B5EF4-FFF2-40B4-BE49-F238E27FC236}">
                  <a16:creationId xmlns:a16="http://schemas.microsoft.com/office/drawing/2014/main" id="{9062EE29-47D6-CF46-9750-A48043EC4A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37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14" name="Rectangle 21">
              <a:extLst>
                <a:ext uri="{FF2B5EF4-FFF2-40B4-BE49-F238E27FC236}">
                  <a16:creationId xmlns:a16="http://schemas.microsoft.com/office/drawing/2014/main" id="{EDFDC7D2-FC2C-B446-AAA2-87E4570F3B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15" name="Rectangle 22">
              <a:extLst>
                <a:ext uri="{FF2B5EF4-FFF2-40B4-BE49-F238E27FC236}">
                  <a16:creationId xmlns:a16="http://schemas.microsoft.com/office/drawing/2014/main" id="{D3DF0E42-24B9-0F41-9145-AAC0A9B208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161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16" name="Rectangle 23">
              <a:extLst>
                <a:ext uri="{FF2B5EF4-FFF2-40B4-BE49-F238E27FC236}">
                  <a16:creationId xmlns:a16="http://schemas.microsoft.com/office/drawing/2014/main" id="{32B976D9-4E15-EE46-9180-46A687F51E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328863"/>
              <a:ext cx="11112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17" name="Rectangle 24">
              <a:extLst>
                <a:ext uri="{FF2B5EF4-FFF2-40B4-BE49-F238E27FC236}">
                  <a16:creationId xmlns:a16="http://schemas.microsoft.com/office/drawing/2014/main" id="{03759042-5E38-B744-B78D-0BD8137BFE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2200" y="18811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18" name="Rectangle 25">
              <a:extLst>
                <a:ext uri="{FF2B5EF4-FFF2-40B4-BE49-F238E27FC236}">
                  <a16:creationId xmlns:a16="http://schemas.microsoft.com/office/drawing/2014/main" id="{9B2E53C0-7C3F-BA48-BA3D-76D00AD638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6800" y="228123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4019" name="Rectangle 26">
              <a:extLst>
                <a:ext uri="{FF2B5EF4-FFF2-40B4-BE49-F238E27FC236}">
                  <a16:creationId xmlns:a16="http://schemas.microsoft.com/office/drawing/2014/main" id="{8480449F-BB24-CD41-8069-6DFE1E8C2E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25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20" name="Rectangle 27">
              <a:extLst>
                <a:ext uri="{FF2B5EF4-FFF2-40B4-BE49-F238E27FC236}">
                  <a16:creationId xmlns:a16="http://schemas.microsoft.com/office/drawing/2014/main" id="{56984FCC-7608-1043-8DC1-F8AE41630C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28123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4021" name="Rectangle 28">
              <a:extLst>
                <a:ext uri="{FF2B5EF4-FFF2-40B4-BE49-F238E27FC236}">
                  <a16:creationId xmlns:a16="http://schemas.microsoft.com/office/drawing/2014/main" id="{CE33F614-9431-B34A-B141-E9343B6B1F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22" name="Rectangle 29">
              <a:extLst>
                <a:ext uri="{FF2B5EF4-FFF2-40B4-BE49-F238E27FC236}">
                  <a16:creationId xmlns:a16="http://schemas.microsoft.com/office/drawing/2014/main" id="{C1DC2DCC-CC61-5C49-A997-C3A3BB7F1B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750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23" name="Rectangle 30">
              <a:extLst>
                <a:ext uri="{FF2B5EF4-FFF2-40B4-BE49-F238E27FC236}">
                  <a16:creationId xmlns:a16="http://schemas.microsoft.com/office/drawing/2014/main" id="{5CA59575-C727-4E4F-94B8-F7C8CF2F9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736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4024" name="Rectangle 31">
              <a:extLst>
                <a:ext uri="{FF2B5EF4-FFF2-40B4-BE49-F238E27FC236}">
                  <a16:creationId xmlns:a16="http://schemas.microsoft.com/office/drawing/2014/main" id="{554C32C1-8E33-D545-BC89-C6C3D829C3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341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25" name="Rectangle 32">
              <a:extLst>
                <a:ext uri="{FF2B5EF4-FFF2-40B4-BE49-F238E27FC236}">
                  <a16:creationId xmlns:a16="http://schemas.microsoft.com/office/drawing/2014/main" id="{7C7F78E0-D9FA-264D-8495-8178F660A3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4026" name="Rectangle 33">
              <a:extLst>
                <a:ext uri="{FF2B5EF4-FFF2-40B4-BE49-F238E27FC236}">
                  <a16:creationId xmlns:a16="http://schemas.microsoft.com/office/drawing/2014/main" id="{5DAF0E28-DBA6-4449-BA4F-F39D077849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27" name="Rectangle 34">
              <a:extLst>
                <a:ext uri="{FF2B5EF4-FFF2-40B4-BE49-F238E27FC236}">
                  <a16:creationId xmlns:a16="http://schemas.microsoft.com/office/drawing/2014/main" id="{939A3A0F-2047-0041-89EC-FC2465EA2B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376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28" name="Rectangle 35">
              <a:extLst>
                <a:ext uri="{FF2B5EF4-FFF2-40B4-BE49-F238E27FC236}">
                  <a16:creationId xmlns:a16="http://schemas.microsoft.com/office/drawing/2014/main" id="{5EF52A73-367F-674A-A008-73B7B8D124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29" name="Rectangle 36">
              <a:extLst>
                <a:ext uri="{FF2B5EF4-FFF2-40B4-BE49-F238E27FC236}">
                  <a16:creationId xmlns:a16="http://schemas.microsoft.com/office/drawing/2014/main" id="{A962153D-E59A-A240-96E5-48C7A9E29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2771775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30" name="Rectangle 37">
              <a:extLst>
                <a:ext uri="{FF2B5EF4-FFF2-40B4-BE49-F238E27FC236}">
                  <a16:creationId xmlns:a16="http://schemas.microsoft.com/office/drawing/2014/main" id="{9FCECF47-E67F-614B-8678-2C06872EA1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787650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31" name="Rectangle 38">
              <a:extLst>
                <a:ext uri="{FF2B5EF4-FFF2-40B4-BE49-F238E27FC236}">
                  <a16:creationId xmlns:a16="http://schemas.microsoft.com/office/drawing/2014/main" id="{20AB19D6-925E-324E-872F-C36E09831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2713" y="228123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4032" name="Rectangle 39">
              <a:extLst>
                <a:ext uri="{FF2B5EF4-FFF2-40B4-BE49-F238E27FC236}">
                  <a16:creationId xmlns:a16="http://schemas.microsoft.com/office/drawing/2014/main" id="{C0C7F60E-B702-AD45-A3AC-159FFAC800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33" name="Rectangle 40">
              <a:extLst>
                <a:ext uri="{FF2B5EF4-FFF2-40B4-BE49-F238E27FC236}">
                  <a16:creationId xmlns:a16="http://schemas.microsoft.com/office/drawing/2014/main" id="{17E12573-C672-5344-B854-9E9BFCF77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34" name="Rectangle 41">
              <a:extLst>
                <a:ext uri="{FF2B5EF4-FFF2-40B4-BE49-F238E27FC236}">
                  <a16:creationId xmlns:a16="http://schemas.microsoft.com/office/drawing/2014/main" id="{A812F2DE-F2FC-4F41-8B97-1C6170A7BE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35" name="Rectangle 42">
              <a:extLst>
                <a:ext uri="{FF2B5EF4-FFF2-40B4-BE49-F238E27FC236}">
                  <a16:creationId xmlns:a16="http://schemas.microsoft.com/office/drawing/2014/main" id="{DD1645E4-9B04-844E-906A-4013B85A6D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36" name="Rectangle 43">
              <a:extLst>
                <a:ext uri="{FF2B5EF4-FFF2-40B4-BE49-F238E27FC236}">
                  <a16:creationId xmlns:a16="http://schemas.microsoft.com/office/drawing/2014/main" id="{75124BDB-9952-8445-977D-968AD413AA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37" name="Rectangle 44">
              <a:extLst>
                <a:ext uri="{FF2B5EF4-FFF2-40B4-BE49-F238E27FC236}">
                  <a16:creationId xmlns:a16="http://schemas.microsoft.com/office/drawing/2014/main" id="{751ED12B-E332-A64B-849C-41D223325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38" name="Rectangle 45">
              <a:extLst>
                <a:ext uri="{FF2B5EF4-FFF2-40B4-BE49-F238E27FC236}">
                  <a16:creationId xmlns:a16="http://schemas.microsoft.com/office/drawing/2014/main" id="{C32F0800-C6B1-344F-B48F-A9EF413D86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39" name="Rectangle 46">
              <a:extLst>
                <a:ext uri="{FF2B5EF4-FFF2-40B4-BE49-F238E27FC236}">
                  <a16:creationId xmlns:a16="http://schemas.microsoft.com/office/drawing/2014/main" id="{38D87B0E-4573-C54F-A314-32661266BD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40" name="Rectangle 47">
              <a:extLst>
                <a:ext uri="{FF2B5EF4-FFF2-40B4-BE49-F238E27FC236}">
                  <a16:creationId xmlns:a16="http://schemas.microsoft.com/office/drawing/2014/main" id="{DB2D2BA7-C1DD-FE45-A638-46BE59DB43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41" name="Rectangle 48">
              <a:extLst>
                <a:ext uri="{FF2B5EF4-FFF2-40B4-BE49-F238E27FC236}">
                  <a16:creationId xmlns:a16="http://schemas.microsoft.com/office/drawing/2014/main" id="{0295FA87-4A6C-764C-9948-E6C4F17A89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42" name="Rectangle 49">
              <a:extLst>
                <a:ext uri="{FF2B5EF4-FFF2-40B4-BE49-F238E27FC236}">
                  <a16:creationId xmlns:a16="http://schemas.microsoft.com/office/drawing/2014/main" id="{49175CD0-95CC-7145-B966-10F2BF7548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1892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43" name="Rectangle 50">
              <a:extLst>
                <a:ext uri="{FF2B5EF4-FFF2-40B4-BE49-F238E27FC236}">
                  <a16:creationId xmlns:a16="http://schemas.microsoft.com/office/drawing/2014/main" id="{7D54D92A-267D-EA43-AD42-ABD2245D4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44" name="Rectangle 51">
              <a:extLst>
                <a:ext uri="{FF2B5EF4-FFF2-40B4-BE49-F238E27FC236}">
                  <a16:creationId xmlns:a16="http://schemas.microsoft.com/office/drawing/2014/main" id="{204EEDFF-F611-A54A-9372-A0C69C8A9A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45" name="Rectangle 52">
              <a:extLst>
                <a:ext uri="{FF2B5EF4-FFF2-40B4-BE49-F238E27FC236}">
                  <a16:creationId xmlns:a16="http://schemas.microsoft.com/office/drawing/2014/main" id="{1D784A2C-E97A-5B4C-AA71-0D78775BD9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46" name="Rectangle 53">
              <a:extLst>
                <a:ext uri="{FF2B5EF4-FFF2-40B4-BE49-F238E27FC236}">
                  <a16:creationId xmlns:a16="http://schemas.microsoft.com/office/drawing/2014/main" id="{81710CD2-D067-C04F-B742-A0E493257D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47" name="Rectangle 54">
              <a:extLst>
                <a:ext uri="{FF2B5EF4-FFF2-40B4-BE49-F238E27FC236}">
                  <a16:creationId xmlns:a16="http://schemas.microsoft.com/office/drawing/2014/main" id="{A6E24062-BD33-E44E-A692-E898C7022B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48" name="Rectangle 55">
              <a:extLst>
                <a:ext uri="{FF2B5EF4-FFF2-40B4-BE49-F238E27FC236}">
                  <a16:creationId xmlns:a16="http://schemas.microsoft.com/office/drawing/2014/main" id="{B1BB42AB-2B99-8449-99D9-C1068E6938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49" name="Rectangle 56">
              <a:extLst>
                <a:ext uri="{FF2B5EF4-FFF2-40B4-BE49-F238E27FC236}">
                  <a16:creationId xmlns:a16="http://schemas.microsoft.com/office/drawing/2014/main" id="{0B2DA4D1-B1F4-C045-BD2B-236E201FE8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50" name="Rectangle 57">
              <a:extLst>
                <a:ext uri="{FF2B5EF4-FFF2-40B4-BE49-F238E27FC236}">
                  <a16:creationId xmlns:a16="http://schemas.microsoft.com/office/drawing/2014/main" id="{5B4D7B46-6640-5D4C-B768-CC9B0661AC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51" name="Rectangle 58">
              <a:extLst>
                <a:ext uri="{FF2B5EF4-FFF2-40B4-BE49-F238E27FC236}">
                  <a16:creationId xmlns:a16="http://schemas.microsoft.com/office/drawing/2014/main" id="{B6C5BEE5-3B4F-E747-B3F0-6BFAA31CBB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52" name="Rectangle 59">
              <a:extLst>
                <a:ext uri="{FF2B5EF4-FFF2-40B4-BE49-F238E27FC236}">
                  <a16:creationId xmlns:a16="http://schemas.microsoft.com/office/drawing/2014/main" id="{670476DB-4387-554B-AB97-27A30931ED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53" name="Rectangle 60">
              <a:extLst>
                <a:ext uri="{FF2B5EF4-FFF2-40B4-BE49-F238E27FC236}">
                  <a16:creationId xmlns:a16="http://schemas.microsoft.com/office/drawing/2014/main" id="{6515E703-03EE-BE4B-84DF-BD732B5E0C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54" name="Rectangle 61">
              <a:extLst>
                <a:ext uri="{FF2B5EF4-FFF2-40B4-BE49-F238E27FC236}">
                  <a16:creationId xmlns:a16="http://schemas.microsoft.com/office/drawing/2014/main" id="{48E51E5A-168B-484C-B66A-A5F44B5793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4940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55" name="Rectangle 62">
              <a:extLst>
                <a:ext uri="{FF2B5EF4-FFF2-40B4-BE49-F238E27FC236}">
                  <a16:creationId xmlns:a16="http://schemas.microsoft.com/office/drawing/2014/main" id="{413122FD-AFD6-FB49-A215-E59EF9171B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56" name="Rectangle 63">
              <a:extLst>
                <a:ext uri="{FF2B5EF4-FFF2-40B4-BE49-F238E27FC236}">
                  <a16:creationId xmlns:a16="http://schemas.microsoft.com/office/drawing/2014/main" id="{20F7CF5F-257F-3F4A-9B77-3E55117CA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57" name="Rectangle 64">
              <a:extLst>
                <a:ext uri="{FF2B5EF4-FFF2-40B4-BE49-F238E27FC236}">
                  <a16:creationId xmlns:a16="http://schemas.microsoft.com/office/drawing/2014/main" id="{E1E30055-B3D2-DD4D-AED6-367DA1C67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58" name="Rectangle 65">
              <a:extLst>
                <a:ext uri="{FF2B5EF4-FFF2-40B4-BE49-F238E27FC236}">
                  <a16:creationId xmlns:a16="http://schemas.microsoft.com/office/drawing/2014/main" id="{F87B0135-C03E-0A40-BC6A-6A7136C7BC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59" name="Rectangle 66">
              <a:extLst>
                <a:ext uri="{FF2B5EF4-FFF2-40B4-BE49-F238E27FC236}">
                  <a16:creationId xmlns:a16="http://schemas.microsoft.com/office/drawing/2014/main" id="{50208034-B8C2-E447-8983-6FD362E38B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60" name="Rectangle 67">
              <a:extLst>
                <a:ext uri="{FF2B5EF4-FFF2-40B4-BE49-F238E27FC236}">
                  <a16:creationId xmlns:a16="http://schemas.microsoft.com/office/drawing/2014/main" id="{2D5A63E2-2762-B240-B1D5-9E12CAA649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61" name="Rectangle 68">
              <a:extLst>
                <a:ext uri="{FF2B5EF4-FFF2-40B4-BE49-F238E27FC236}">
                  <a16:creationId xmlns:a16="http://schemas.microsoft.com/office/drawing/2014/main" id="{1C6301B3-6BD2-8849-A731-1E2A301EA8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62" name="Rectangle 69">
              <a:extLst>
                <a:ext uri="{FF2B5EF4-FFF2-40B4-BE49-F238E27FC236}">
                  <a16:creationId xmlns:a16="http://schemas.microsoft.com/office/drawing/2014/main" id="{C36882E9-0299-444C-B792-7F90923E7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63" name="Rectangle 70">
              <a:extLst>
                <a:ext uri="{FF2B5EF4-FFF2-40B4-BE49-F238E27FC236}">
                  <a16:creationId xmlns:a16="http://schemas.microsoft.com/office/drawing/2014/main" id="{614AE088-A58A-324A-A9DB-C93282A7AA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64" name="Rectangle 71">
              <a:extLst>
                <a:ext uri="{FF2B5EF4-FFF2-40B4-BE49-F238E27FC236}">
                  <a16:creationId xmlns:a16="http://schemas.microsoft.com/office/drawing/2014/main" id="{2F735A4F-431E-E047-9015-2CBD0D11EA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65" name="Rectangle 72">
              <a:extLst>
                <a:ext uri="{FF2B5EF4-FFF2-40B4-BE49-F238E27FC236}">
                  <a16:creationId xmlns:a16="http://schemas.microsoft.com/office/drawing/2014/main" id="{2EC87088-4A8D-714C-8996-6ED9B50A46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66" name="Rectangle 73">
              <a:extLst>
                <a:ext uri="{FF2B5EF4-FFF2-40B4-BE49-F238E27FC236}">
                  <a16:creationId xmlns:a16="http://schemas.microsoft.com/office/drawing/2014/main" id="{8A82EE56-F151-6C44-A018-0FEC8C5A2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803650"/>
              <a:ext cx="11112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67" name="Rectangle 74">
              <a:extLst>
                <a:ext uri="{FF2B5EF4-FFF2-40B4-BE49-F238E27FC236}">
                  <a16:creationId xmlns:a16="http://schemas.microsoft.com/office/drawing/2014/main" id="{5A61541E-A043-4249-9CCB-297E3F8C10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68" name="Rectangle 75">
              <a:extLst>
                <a:ext uri="{FF2B5EF4-FFF2-40B4-BE49-F238E27FC236}">
                  <a16:creationId xmlns:a16="http://schemas.microsoft.com/office/drawing/2014/main" id="{E37F5547-E919-CC47-876F-80AD7E9C91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69" name="Rectangle 76">
              <a:extLst>
                <a:ext uri="{FF2B5EF4-FFF2-40B4-BE49-F238E27FC236}">
                  <a16:creationId xmlns:a16="http://schemas.microsoft.com/office/drawing/2014/main" id="{83A8729B-0DB2-AC43-BD51-A87F7A3E83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70" name="Rectangle 77">
              <a:extLst>
                <a:ext uri="{FF2B5EF4-FFF2-40B4-BE49-F238E27FC236}">
                  <a16:creationId xmlns:a16="http://schemas.microsoft.com/office/drawing/2014/main" id="{72F9C8F4-F0F2-8943-8204-458680C5FC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71" name="Rectangle 78">
              <a:extLst>
                <a:ext uri="{FF2B5EF4-FFF2-40B4-BE49-F238E27FC236}">
                  <a16:creationId xmlns:a16="http://schemas.microsoft.com/office/drawing/2014/main" id="{CFFCD63A-B213-6A4A-A9B7-5F5AD8A9CC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72" name="Rectangle 79">
              <a:extLst>
                <a:ext uri="{FF2B5EF4-FFF2-40B4-BE49-F238E27FC236}">
                  <a16:creationId xmlns:a16="http://schemas.microsoft.com/office/drawing/2014/main" id="{7651A211-183B-C140-9AB0-77FFBC3618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73" name="Rectangle 80">
              <a:extLst>
                <a:ext uri="{FF2B5EF4-FFF2-40B4-BE49-F238E27FC236}">
                  <a16:creationId xmlns:a16="http://schemas.microsoft.com/office/drawing/2014/main" id="{6737AC57-87C5-504B-8395-FC605701A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74" name="Rectangle 81">
              <a:extLst>
                <a:ext uri="{FF2B5EF4-FFF2-40B4-BE49-F238E27FC236}">
                  <a16:creationId xmlns:a16="http://schemas.microsoft.com/office/drawing/2014/main" id="{DAD24F21-35E5-BC44-9DC4-2798AA2FF1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75" name="Rectangle 82">
              <a:extLst>
                <a:ext uri="{FF2B5EF4-FFF2-40B4-BE49-F238E27FC236}">
                  <a16:creationId xmlns:a16="http://schemas.microsoft.com/office/drawing/2014/main" id="{CFB28AA2-B4E4-5542-B03D-B071B5DD47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76" name="Rectangle 83">
              <a:extLst>
                <a:ext uri="{FF2B5EF4-FFF2-40B4-BE49-F238E27FC236}">
                  <a16:creationId xmlns:a16="http://schemas.microsoft.com/office/drawing/2014/main" id="{8270C4C0-18E0-554A-962B-A3FAFB4D37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77" name="Rectangle 84">
              <a:extLst>
                <a:ext uri="{FF2B5EF4-FFF2-40B4-BE49-F238E27FC236}">
                  <a16:creationId xmlns:a16="http://schemas.microsoft.com/office/drawing/2014/main" id="{B29BB033-BB7A-084B-BD0A-AD6566095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78" name="Rectangle 85">
              <a:extLst>
                <a:ext uri="{FF2B5EF4-FFF2-40B4-BE49-F238E27FC236}">
                  <a16:creationId xmlns:a16="http://schemas.microsoft.com/office/drawing/2014/main" id="{D75FDB16-4C99-6848-B8F1-2AE7F7EDB2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4140200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79" name="Rectangle 86">
              <a:extLst>
                <a:ext uri="{FF2B5EF4-FFF2-40B4-BE49-F238E27FC236}">
                  <a16:creationId xmlns:a16="http://schemas.microsoft.com/office/drawing/2014/main" id="{7AEBF04E-868D-F74F-88BB-A7C2A5D908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3970" name="Rectangle 2">
            <a:extLst>
              <a:ext uri="{FF2B5EF4-FFF2-40B4-BE49-F238E27FC236}">
                <a16:creationId xmlns:a16="http://schemas.microsoft.com/office/drawing/2014/main" id="{37B82853-7C0D-B743-ADA0-4086F756E8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04976" y="100014"/>
            <a:ext cx="4695825" cy="814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Deriving  s</a:t>
            </a:r>
            <a:endParaRPr lang="en-US" altLang="en-US" sz="3600" baseline="-25000"/>
          </a:p>
        </p:txBody>
      </p:sp>
      <p:graphicFrame>
        <p:nvGraphicFramePr>
          <p:cNvPr id="183" name="Shape 732">
            <a:extLst>
              <a:ext uri="{FF2B5EF4-FFF2-40B4-BE49-F238E27FC236}">
                <a16:creationId xmlns:a16="http://schemas.microsoft.com/office/drawing/2014/main" id="{CE5DF08A-778C-3848-A4F6-AC56949EA36A}"/>
              </a:ext>
            </a:extLst>
          </p:cNvPr>
          <p:cNvGraphicFramePr>
            <a:graphicFrameLocks noGrp="1"/>
          </p:cNvGraphicFramePr>
          <p:nvPr/>
        </p:nvGraphicFramePr>
        <p:xfrm>
          <a:off x="7772401" y="1676401"/>
          <a:ext cx="1484313" cy="19843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319917536"/>
                    </a:ext>
                  </a:extLst>
                </a:gridCol>
                <a:gridCol w="493713">
                  <a:extLst>
                    <a:ext uri="{9D8B030D-6E8A-4147-A177-3AD203B41FA5}">
                      <a16:colId xmlns:a16="http://schemas.microsoft.com/office/drawing/2014/main" val="334214938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852418021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2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s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0066304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9161073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80256066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12039624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4527426"/>
                  </a:ext>
                </a:extLst>
              </a:tr>
            </a:tbl>
          </a:graphicData>
        </a:graphic>
      </p:graphicFrame>
    </p:spTree>
  </p:cSld>
  <p:clrMapOvr>
    <a:masterClrMapping/>
  </p:clrMapOvr>
  <p:transition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5" name="Picture 1" descr="Screen shot 2013-10-02 at 3.20.11 PM.png">
            <a:extLst>
              <a:ext uri="{FF2B5EF4-FFF2-40B4-BE49-F238E27FC236}">
                <a16:creationId xmlns:a16="http://schemas.microsoft.com/office/drawing/2014/main" id="{99619383-AD87-534E-95B5-181146EAD06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2286001"/>
            <a:ext cx="8077200" cy="2836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6" name="TextBox 125">
            <a:extLst>
              <a:ext uri="{FF2B5EF4-FFF2-40B4-BE49-F238E27FC236}">
                <a16:creationId xmlns:a16="http://schemas.microsoft.com/office/drawing/2014/main" id="{E115BBAE-7FBB-1648-B5F9-539448A45A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0" y="6477001"/>
            <a:ext cx="26924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3.1c-d from the textbook ]</a:t>
            </a:r>
          </a:p>
        </p:txBody>
      </p:sp>
      <p:sp>
        <p:nvSpPr>
          <p:cNvPr id="11267" name="Title 1">
            <a:extLst>
              <a:ext uri="{FF2B5EF4-FFF2-40B4-BE49-F238E27FC236}">
                <a16:creationId xmlns:a16="http://schemas.microsoft.com/office/drawing/2014/main" id="{57557EFB-A40E-464E-A54B-6171B4F559E4}"/>
              </a:ext>
            </a:extLst>
          </p:cNvPr>
          <p:cNvSpPr txBox="1">
            <a:spLocks/>
          </p:cNvSpPr>
          <p:nvPr/>
        </p:nvSpPr>
        <p:spPr bwMode="auto">
          <a:xfrm>
            <a:off x="914400" y="38100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The Half-Adder</a:t>
            </a:r>
          </a:p>
        </p:txBody>
      </p:sp>
    </p:spTree>
  </p:cSld>
  <p:clrMapOvr>
    <a:masterClrMapping/>
  </p:clrMapOvr>
  <p:transition/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993" name="Group 1">
            <a:extLst>
              <a:ext uri="{FF2B5EF4-FFF2-40B4-BE49-F238E27FC236}">
                <a16:creationId xmlns:a16="http://schemas.microsoft.com/office/drawing/2014/main" id="{79C9340F-41AC-9D4F-9123-80CD15D5A67B}"/>
              </a:ext>
            </a:extLst>
          </p:cNvPr>
          <p:cNvGrpSpPr>
            <a:grpSpLocks/>
          </p:cNvGrpSpPr>
          <p:nvPr/>
        </p:nvGrpSpPr>
        <p:grpSpPr bwMode="auto">
          <a:xfrm>
            <a:off x="1468438" y="762001"/>
            <a:ext cx="5008562" cy="2773363"/>
            <a:chOff x="2030413" y="1379538"/>
            <a:chExt cx="5008562" cy="2773362"/>
          </a:xfrm>
        </p:grpSpPr>
        <p:sp>
          <p:nvSpPr>
            <p:cNvPr id="85021" name="Rectangle 4">
              <a:extLst>
                <a:ext uri="{FF2B5EF4-FFF2-40B4-BE49-F238E27FC236}">
                  <a16:creationId xmlns:a16="http://schemas.microsoft.com/office/drawing/2014/main" id="{CDE30C27-B268-404D-99B6-129C09E1B2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1379538"/>
              <a:ext cx="4979987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22" name="Rectangle 5">
              <a:extLst>
                <a:ext uri="{FF2B5EF4-FFF2-40B4-BE49-F238E27FC236}">
                  <a16:creationId xmlns:a16="http://schemas.microsoft.com/office/drawing/2014/main" id="{C4E2B9F8-A11B-E74B-AB5A-28B6A717CF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403350"/>
              <a:ext cx="11112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23" name="Rectangle 6">
              <a:extLst>
                <a:ext uri="{FF2B5EF4-FFF2-40B4-BE49-F238E27FC236}">
                  <a16:creationId xmlns:a16="http://schemas.microsoft.com/office/drawing/2014/main" id="{D2E660FA-97AA-EB42-BFAA-2470E0B19E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24" name="Rectangle 7">
              <a:extLst>
                <a:ext uri="{FF2B5EF4-FFF2-40B4-BE49-F238E27FC236}">
                  <a16:creationId xmlns:a16="http://schemas.microsoft.com/office/drawing/2014/main" id="{76DB0B29-92FA-DA40-8294-8A5F9F9F32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8688" y="1649413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25" name="Rectangle 8">
              <a:extLst>
                <a:ext uri="{FF2B5EF4-FFF2-40B4-BE49-F238E27FC236}">
                  <a16:creationId xmlns:a16="http://schemas.microsoft.com/office/drawing/2014/main" id="{A5B81A13-DF62-E844-AD3A-817CB8D082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26" name="Rectangle 9">
              <a:extLst>
                <a:ext uri="{FF2B5EF4-FFF2-40B4-BE49-F238E27FC236}">
                  <a16:creationId xmlns:a16="http://schemas.microsoft.com/office/drawing/2014/main" id="{FD7EEAD9-D1E4-ED47-B35A-BAF6C2FE90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27" name="Rectangle 10">
              <a:extLst>
                <a:ext uri="{FF2B5EF4-FFF2-40B4-BE49-F238E27FC236}">
                  <a16:creationId xmlns:a16="http://schemas.microsoft.com/office/drawing/2014/main" id="{8629B50C-08FF-8044-A973-A8C4C87162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589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28" name="Rectangle 11">
              <a:extLst>
                <a:ext uri="{FF2B5EF4-FFF2-40B4-BE49-F238E27FC236}">
                  <a16:creationId xmlns:a16="http://schemas.microsoft.com/office/drawing/2014/main" id="{E9B0E149-B83C-BC49-9E50-8C0DC823CD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8716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29" name="Rectangle 12">
              <a:extLst>
                <a:ext uri="{FF2B5EF4-FFF2-40B4-BE49-F238E27FC236}">
                  <a16:creationId xmlns:a16="http://schemas.microsoft.com/office/drawing/2014/main" id="{7821256A-DC3A-A045-8344-4B2EE3D205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713" y="1506538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30" name="Rectangle 13">
              <a:extLst>
                <a:ext uri="{FF2B5EF4-FFF2-40B4-BE49-F238E27FC236}">
                  <a16:creationId xmlns:a16="http://schemas.microsoft.com/office/drawing/2014/main" id="{3341CFB4-8F11-D94A-9C1E-3A72ACDA3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31" name="Rectangle 14">
              <a:extLst>
                <a:ext uri="{FF2B5EF4-FFF2-40B4-BE49-F238E27FC236}">
                  <a16:creationId xmlns:a16="http://schemas.microsoft.com/office/drawing/2014/main" id="{DF113D2D-8A43-6C4F-B02B-591AE0B466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8388" y="1973263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32" name="Rectangle 15">
              <a:extLst>
                <a:ext uri="{FF2B5EF4-FFF2-40B4-BE49-F238E27FC236}">
                  <a16:creationId xmlns:a16="http://schemas.microsoft.com/office/drawing/2014/main" id="{DE1A73C6-7547-B04B-B9AE-BCE9DC66DB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9716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5033" name="Rectangle 16">
              <a:extLst>
                <a:ext uri="{FF2B5EF4-FFF2-40B4-BE49-F238E27FC236}">
                  <a16:creationId xmlns:a16="http://schemas.microsoft.com/office/drawing/2014/main" id="{97196A85-A20A-3A43-8A4E-98A2828EC7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825" y="1973263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34" name="Rectangle 17">
              <a:extLst>
                <a:ext uri="{FF2B5EF4-FFF2-40B4-BE49-F238E27FC236}">
                  <a16:creationId xmlns:a16="http://schemas.microsoft.com/office/drawing/2014/main" id="{91D6C977-6DCF-7B4C-817F-080B54DE9C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8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35" name="Rectangle 18">
              <a:extLst>
                <a:ext uri="{FF2B5EF4-FFF2-40B4-BE49-F238E27FC236}">
                  <a16:creationId xmlns:a16="http://schemas.microsoft.com/office/drawing/2014/main" id="{8E8A0877-99FC-6746-B666-162E445A7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9350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36" name="Rectangle 19">
              <a:extLst>
                <a:ext uri="{FF2B5EF4-FFF2-40B4-BE49-F238E27FC236}">
                  <a16:creationId xmlns:a16="http://schemas.microsoft.com/office/drawing/2014/main" id="{40EDDC54-A21D-DA44-A079-04EBAB9D24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37" name="Rectangle 20">
              <a:extLst>
                <a:ext uri="{FF2B5EF4-FFF2-40B4-BE49-F238E27FC236}">
                  <a16:creationId xmlns:a16="http://schemas.microsoft.com/office/drawing/2014/main" id="{853034E2-3FBD-E849-AF77-0FB5691AAB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37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38" name="Rectangle 21">
              <a:extLst>
                <a:ext uri="{FF2B5EF4-FFF2-40B4-BE49-F238E27FC236}">
                  <a16:creationId xmlns:a16="http://schemas.microsoft.com/office/drawing/2014/main" id="{CDB84FE4-16D4-604E-82B7-68450C49A8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39" name="Rectangle 22">
              <a:extLst>
                <a:ext uri="{FF2B5EF4-FFF2-40B4-BE49-F238E27FC236}">
                  <a16:creationId xmlns:a16="http://schemas.microsoft.com/office/drawing/2014/main" id="{76A17ADF-6E25-DC4F-B5FE-79B1D5621D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161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40" name="Rectangle 23">
              <a:extLst>
                <a:ext uri="{FF2B5EF4-FFF2-40B4-BE49-F238E27FC236}">
                  <a16:creationId xmlns:a16="http://schemas.microsoft.com/office/drawing/2014/main" id="{322ABF95-135C-E840-A10B-E3C4FC8BA3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328863"/>
              <a:ext cx="11112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41" name="Rectangle 24">
              <a:extLst>
                <a:ext uri="{FF2B5EF4-FFF2-40B4-BE49-F238E27FC236}">
                  <a16:creationId xmlns:a16="http://schemas.microsoft.com/office/drawing/2014/main" id="{F3A3970C-8E5B-6B43-A20F-E81AEA8D00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2200" y="18811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42" name="Rectangle 25">
              <a:extLst>
                <a:ext uri="{FF2B5EF4-FFF2-40B4-BE49-F238E27FC236}">
                  <a16:creationId xmlns:a16="http://schemas.microsoft.com/office/drawing/2014/main" id="{805AA838-6FA2-A741-9148-39679F6F9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6800" y="228123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5043" name="Rectangle 26">
              <a:extLst>
                <a:ext uri="{FF2B5EF4-FFF2-40B4-BE49-F238E27FC236}">
                  <a16:creationId xmlns:a16="http://schemas.microsoft.com/office/drawing/2014/main" id="{F43D27CA-BF3A-CF4E-ADD2-7D191795E5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25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44" name="Rectangle 27">
              <a:extLst>
                <a:ext uri="{FF2B5EF4-FFF2-40B4-BE49-F238E27FC236}">
                  <a16:creationId xmlns:a16="http://schemas.microsoft.com/office/drawing/2014/main" id="{43457303-D482-1C45-B7F5-0068E83719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28123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5045" name="Rectangle 28">
              <a:extLst>
                <a:ext uri="{FF2B5EF4-FFF2-40B4-BE49-F238E27FC236}">
                  <a16:creationId xmlns:a16="http://schemas.microsoft.com/office/drawing/2014/main" id="{7C851C53-0C90-244A-9303-09FA10DBAC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46" name="Rectangle 29">
              <a:extLst>
                <a:ext uri="{FF2B5EF4-FFF2-40B4-BE49-F238E27FC236}">
                  <a16:creationId xmlns:a16="http://schemas.microsoft.com/office/drawing/2014/main" id="{0DB5B7A8-CA80-854B-B221-F412C53E71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750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47" name="Rectangle 30">
              <a:extLst>
                <a:ext uri="{FF2B5EF4-FFF2-40B4-BE49-F238E27FC236}">
                  <a16:creationId xmlns:a16="http://schemas.microsoft.com/office/drawing/2014/main" id="{4F305140-7D7F-3B4D-AD34-FF4C98732B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736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5048" name="Rectangle 31">
              <a:extLst>
                <a:ext uri="{FF2B5EF4-FFF2-40B4-BE49-F238E27FC236}">
                  <a16:creationId xmlns:a16="http://schemas.microsoft.com/office/drawing/2014/main" id="{B1978BB8-F020-9644-9DAD-816E572AAD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341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49" name="Rectangle 32">
              <a:extLst>
                <a:ext uri="{FF2B5EF4-FFF2-40B4-BE49-F238E27FC236}">
                  <a16:creationId xmlns:a16="http://schemas.microsoft.com/office/drawing/2014/main" id="{A1A13079-611B-2947-AD3B-FD6C0E5CF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5050" name="Rectangle 33">
              <a:extLst>
                <a:ext uri="{FF2B5EF4-FFF2-40B4-BE49-F238E27FC236}">
                  <a16:creationId xmlns:a16="http://schemas.microsoft.com/office/drawing/2014/main" id="{1C47B4D8-8263-0049-A103-668DD2E9AA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51" name="Rectangle 34">
              <a:extLst>
                <a:ext uri="{FF2B5EF4-FFF2-40B4-BE49-F238E27FC236}">
                  <a16:creationId xmlns:a16="http://schemas.microsoft.com/office/drawing/2014/main" id="{AFF0217A-EC24-6C44-9108-15DCD37B70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376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52" name="Rectangle 35">
              <a:extLst>
                <a:ext uri="{FF2B5EF4-FFF2-40B4-BE49-F238E27FC236}">
                  <a16:creationId xmlns:a16="http://schemas.microsoft.com/office/drawing/2014/main" id="{A961E2B0-9577-324F-9ABA-AEE57FF1C0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53" name="Rectangle 36">
              <a:extLst>
                <a:ext uri="{FF2B5EF4-FFF2-40B4-BE49-F238E27FC236}">
                  <a16:creationId xmlns:a16="http://schemas.microsoft.com/office/drawing/2014/main" id="{2E5BDB3A-79F5-A341-8795-E5A895A23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2771775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54" name="Rectangle 37">
              <a:extLst>
                <a:ext uri="{FF2B5EF4-FFF2-40B4-BE49-F238E27FC236}">
                  <a16:creationId xmlns:a16="http://schemas.microsoft.com/office/drawing/2014/main" id="{B85383B5-1500-8F4F-B5B2-5BB745BAE2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787650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55" name="Rectangle 38">
              <a:extLst>
                <a:ext uri="{FF2B5EF4-FFF2-40B4-BE49-F238E27FC236}">
                  <a16:creationId xmlns:a16="http://schemas.microsoft.com/office/drawing/2014/main" id="{FD001D21-D07C-3743-A48D-1FCF90F8CC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2713" y="228123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5056" name="Rectangle 39">
              <a:extLst>
                <a:ext uri="{FF2B5EF4-FFF2-40B4-BE49-F238E27FC236}">
                  <a16:creationId xmlns:a16="http://schemas.microsoft.com/office/drawing/2014/main" id="{BEEE9ACD-ADF2-204B-ADC0-2E3180795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57" name="Rectangle 40">
              <a:extLst>
                <a:ext uri="{FF2B5EF4-FFF2-40B4-BE49-F238E27FC236}">
                  <a16:creationId xmlns:a16="http://schemas.microsoft.com/office/drawing/2014/main" id="{3A82011F-2227-D449-8D88-0B77DA0744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58" name="Rectangle 41">
              <a:extLst>
                <a:ext uri="{FF2B5EF4-FFF2-40B4-BE49-F238E27FC236}">
                  <a16:creationId xmlns:a16="http://schemas.microsoft.com/office/drawing/2014/main" id="{11636C7B-99BF-8743-8691-F71FC859B1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59" name="Rectangle 42">
              <a:extLst>
                <a:ext uri="{FF2B5EF4-FFF2-40B4-BE49-F238E27FC236}">
                  <a16:creationId xmlns:a16="http://schemas.microsoft.com/office/drawing/2014/main" id="{E45486FF-CB74-1A41-8DF7-338A8893CC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60" name="Rectangle 43">
              <a:extLst>
                <a:ext uri="{FF2B5EF4-FFF2-40B4-BE49-F238E27FC236}">
                  <a16:creationId xmlns:a16="http://schemas.microsoft.com/office/drawing/2014/main" id="{4966F53B-B007-CA43-81B9-691CA6C951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61" name="Rectangle 44">
              <a:extLst>
                <a:ext uri="{FF2B5EF4-FFF2-40B4-BE49-F238E27FC236}">
                  <a16:creationId xmlns:a16="http://schemas.microsoft.com/office/drawing/2014/main" id="{284ED898-FDF0-204A-A506-93C341C1F6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62" name="Rectangle 45">
              <a:extLst>
                <a:ext uri="{FF2B5EF4-FFF2-40B4-BE49-F238E27FC236}">
                  <a16:creationId xmlns:a16="http://schemas.microsoft.com/office/drawing/2014/main" id="{3FF703E5-A036-F346-A9E8-27BD98C35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63" name="Rectangle 46">
              <a:extLst>
                <a:ext uri="{FF2B5EF4-FFF2-40B4-BE49-F238E27FC236}">
                  <a16:creationId xmlns:a16="http://schemas.microsoft.com/office/drawing/2014/main" id="{278D2968-02F7-1645-9CB1-30078C1803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64" name="Rectangle 47">
              <a:extLst>
                <a:ext uri="{FF2B5EF4-FFF2-40B4-BE49-F238E27FC236}">
                  <a16:creationId xmlns:a16="http://schemas.microsoft.com/office/drawing/2014/main" id="{BBE6F326-A382-7B40-ABD0-5FE598F326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65" name="Rectangle 48">
              <a:extLst>
                <a:ext uri="{FF2B5EF4-FFF2-40B4-BE49-F238E27FC236}">
                  <a16:creationId xmlns:a16="http://schemas.microsoft.com/office/drawing/2014/main" id="{50C8801B-7ADC-BF41-9CAE-AB672AB09E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66" name="Rectangle 49">
              <a:extLst>
                <a:ext uri="{FF2B5EF4-FFF2-40B4-BE49-F238E27FC236}">
                  <a16:creationId xmlns:a16="http://schemas.microsoft.com/office/drawing/2014/main" id="{DC9417A0-2F80-A049-96B1-92526A93D0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1892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67" name="Rectangle 50">
              <a:extLst>
                <a:ext uri="{FF2B5EF4-FFF2-40B4-BE49-F238E27FC236}">
                  <a16:creationId xmlns:a16="http://schemas.microsoft.com/office/drawing/2014/main" id="{18531E7F-246E-F640-A0A4-3373773D8F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68" name="Rectangle 51">
              <a:extLst>
                <a:ext uri="{FF2B5EF4-FFF2-40B4-BE49-F238E27FC236}">
                  <a16:creationId xmlns:a16="http://schemas.microsoft.com/office/drawing/2014/main" id="{2BB4CC65-8F73-9945-A319-D836AA5AFC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69" name="Rectangle 52">
              <a:extLst>
                <a:ext uri="{FF2B5EF4-FFF2-40B4-BE49-F238E27FC236}">
                  <a16:creationId xmlns:a16="http://schemas.microsoft.com/office/drawing/2014/main" id="{35059596-DDF7-7446-9EAE-10484D5E4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70" name="Rectangle 53">
              <a:extLst>
                <a:ext uri="{FF2B5EF4-FFF2-40B4-BE49-F238E27FC236}">
                  <a16:creationId xmlns:a16="http://schemas.microsoft.com/office/drawing/2014/main" id="{3A101B43-DDAF-DF4D-B6FC-B22DDF1A3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71" name="Rectangle 54">
              <a:extLst>
                <a:ext uri="{FF2B5EF4-FFF2-40B4-BE49-F238E27FC236}">
                  <a16:creationId xmlns:a16="http://schemas.microsoft.com/office/drawing/2014/main" id="{1D913B12-C1FF-4B45-9873-A5C4DC56AB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72" name="Rectangle 55">
              <a:extLst>
                <a:ext uri="{FF2B5EF4-FFF2-40B4-BE49-F238E27FC236}">
                  <a16:creationId xmlns:a16="http://schemas.microsoft.com/office/drawing/2014/main" id="{FFBF39BA-A7D7-CB48-A585-8BDB6E852E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73" name="Rectangle 56">
              <a:extLst>
                <a:ext uri="{FF2B5EF4-FFF2-40B4-BE49-F238E27FC236}">
                  <a16:creationId xmlns:a16="http://schemas.microsoft.com/office/drawing/2014/main" id="{75FF22AE-5B6A-8F45-8FDD-3E1B1629ED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74" name="Rectangle 57">
              <a:extLst>
                <a:ext uri="{FF2B5EF4-FFF2-40B4-BE49-F238E27FC236}">
                  <a16:creationId xmlns:a16="http://schemas.microsoft.com/office/drawing/2014/main" id="{8FD297FF-6DA2-3944-A2EE-DF2F27957B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75" name="Rectangle 58">
              <a:extLst>
                <a:ext uri="{FF2B5EF4-FFF2-40B4-BE49-F238E27FC236}">
                  <a16:creationId xmlns:a16="http://schemas.microsoft.com/office/drawing/2014/main" id="{A7BDDFC4-C6B6-FD42-8A88-92821508C6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76" name="Rectangle 59">
              <a:extLst>
                <a:ext uri="{FF2B5EF4-FFF2-40B4-BE49-F238E27FC236}">
                  <a16:creationId xmlns:a16="http://schemas.microsoft.com/office/drawing/2014/main" id="{F4E5680F-28E9-0249-BB5B-F5EA7ED11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77" name="Rectangle 60">
              <a:extLst>
                <a:ext uri="{FF2B5EF4-FFF2-40B4-BE49-F238E27FC236}">
                  <a16:creationId xmlns:a16="http://schemas.microsoft.com/office/drawing/2014/main" id="{CEB44C13-7B79-BD43-9D94-B477C87D98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78" name="Rectangle 61">
              <a:extLst>
                <a:ext uri="{FF2B5EF4-FFF2-40B4-BE49-F238E27FC236}">
                  <a16:creationId xmlns:a16="http://schemas.microsoft.com/office/drawing/2014/main" id="{76B46BE3-3A18-D045-9D71-E9DCD86645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4940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79" name="Rectangle 62">
              <a:extLst>
                <a:ext uri="{FF2B5EF4-FFF2-40B4-BE49-F238E27FC236}">
                  <a16:creationId xmlns:a16="http://schemas.microsoft.com/office/drawing/2014/main" id="{4F6C6E23-4041-0C49-8F09-117D3C0E02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80" name="Rectangle 63">
              <a:extLst>
                <a:ext uri="{FF2B5EF4-FFF2-40B4-BE49-F238E27FC236}">
                  <a16:creationId xmlns:a16="http://schemas.microsoft.com/office/drawing/2014/main" id="{EA93A665-C1D0-0A4A-A69A-13DF825252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81" name="Rectangle 64">
              <a:extLst>
                <a:ext uri="{FF2B5EF4-FFF2-40B4-BE49-F238E27FC236}">
                  <a16:creationId xmlns:a16="http://schemas.microsoft.com/office/drawing/2014/main" id="{E7B51756-7269-154A-B0CD-E8BDB1E752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82" name="Rectangle 65">
              <a:extLst>
                <a:ext uri="{FF2B5EF4-FFF2-40B4-BE49-F238E27FC236}">
                  <a16:creationId xmlns:a16="http://schemas.microsoft.com/office/drawing/2014/main" id="{79017F99-5B6C-5C49-976C-DA36BDA32F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83" name="Rectangle 66">
              <a:extLst>
                <a:ext uri="{FF2B5EF4-FFF2-40B4-BE49-F238E27FC236}">
                  <a16:creationId xmlns:a16="http://schemas.microsoft.com/office/drawing/2014/main" id="{B99B8E84-3C4F-0F41-8FB0-E182C1F700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84" name="Rectangle 67">
              <a:extLst>
                <a:ext uri="{FF2B5EF4-FFF2-40B4-BE49-F238E27FC236}">
                  <a16:creationId xmlns:a16="http://schemas.microsoft.com/office/drawing/2014/main" id="{6398F7B2-5F08-B846-89EB-91AB46E93A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85" name="Rectangle 68">
              <a:extLst>
                <a:ext uri="{FF2B5EF4-FFF2-40B4-BE49-F238E27FC236}">
                  <a16:creationId xmlns:a16="http://schemas.microsoft.com/office/drawing/2014/main" id="{B0C01996-735B-644E-9DD3-94D71E9B08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86" name="Rectangle 69">
              <a:extLst>
                <a:ext uri="{FF2B5EF4-FFF2-40B4-BE49-F238E27FC236}">
                  <a16:creationId xmlns:a16="http://schemas.microsoft.com/office/drawing/2014/main" id="{3745C701-1570-6845-BF4C-1AAD64319D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87" name="Rectangle 70">
              <a:extLst>
                <a:ext uri="{FF2B5EF4-FFF2-40B4-BE49-F238E27FC236}">
                  <a16:creationId xmlns:a16="http://schemas.microsoft.com/office/drawing/2014/main" id="{EB32B052-CAEB-7945-87EB-B5B28708C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88" name="Rectangle 71">
              <a:extLst>
                <a:ext uri="{FF2B5EF4-FFF2-40B4-BE49-F238E27FC236}">
                  <a16:creationId xmlns:a16="http://schemas.microsoft.com/office/drawing/2014/main" id="{CA1229CB-C9B1-FA4F-9DD6-5A6F2FA19D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89" name="Rectangle 72">
              <a:extLst>
                <a:ext uri="{FF2B5EF4-FFF2-40B4-BE49-F238E27FC236}">
                  <a16:creationId xmlns:a16="http://schemas.microsoft.com/office/drawing/2014/main" id="{0DEC1CA7-30B7-F440-9D19-64BA1CF2BC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90" name="Rectangle 73">
              <a:extLst>
                <a:ext uri="{FF2B5EF4-FFF2-40B4-BE49-F238E27FC236}">
                  <a16:creationId xmlns:a16="http://schemas.microsoft.com/office/drawing/2014/main" id="{9CD697E5-408F-394C-B622-C429B9D66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803650"/>
              <a:ext cx="11112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91" name="Rectangle 74">
              <a:extLst>
                <a:ext uri="{FF2B5EF4-FFF2-40B4-BE49-F238E27FC236}">
                  <a16:creationId xmlns:a16="http://schemas.microsoft.com/office/drawing/2014/main" id="{23501B0D-1177-0848-BB06-A93CB3D02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92" name="Rectangle 75">
              <a:extLst>
                <a:ext uri="{FF2B5EF4-FFF2-40B4-BE49-F238E27FC236}">
                  <a16:creationId xmlns:a16="http://schemas.microsoft.com/office/drawing/2014/main" id="{6CEE3492-20EA-DA49-94F6-46F5B66478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93" name="Rectangle 76">
              <a:extLst>
                <a:ext uri="{FF2B5EF4-FFF2-40B4-BE49-F238E27FC236}">
                  <a16:creationId xmlns:a16="http://schemas.microsoft.com/office/drawing/2014/main" id="{37A3D36E-6229-154C-B51E-A297E917A1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94" name="Rectangle 77">
              <a:extLst>
                <a:ext uri="{FF2B5EF4-FFF2-40B4-BE49-F238E27FC236}">
                  <a16:creationId xmlns:a16="http://schemas.microsoft.com/office/drawing/2014/main" id="{70ADC7A4-8863-4D4C-809D-91BFA0075E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95" name="Rectangle 78">
              <a:extLst>
                <a:ext uri="{FF2B5EF4-FFF2-40B4-BE49-F238E27FC236}">
                  <a16:creationId xmlns:a16="http://schemas.microsoft.com/office/drawing/2014/main" id="{9D73E908-9EB7-0549-9376-3F8CC87A50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96" name="Rectangle 79">
              <a:extLst>
                <a:ext uri="{FF2B5EF4-FFF2-40B4-BE49-F238E27FC236}">
                  <a16:creationId xmlns:a16="http://schemas.microsoft.com/office/drawing/2014/main" id="{A10D64DD-2D6D-1F40-A56F-164467659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97" name="Rectangle 80">
              <a:extLst>
                <a:ext uri="{FF2B5EF4-FFF2-40B4-BE49-F238E27FC236}">
                  <a16:creationId xmlns:a16="http://schemas.microsoft.com/office/drawing/2014/main" id="{02586A35-072E-C24D-80EC-A79FB52A4B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98" name="Rectangle 81">
              <a:extLst>
                <a:ext uri="{FF2B5EF4-FFF2-40B4-BE49-F238E27FC236}">
                  <a16:creationId xmlns:a16="http://schemas.microsoft.com/office/drawing/2014/main" id="{D9F2593C-D35C-4742-9FC4-780B47FE2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99" name="Rectangle 82">
              <a:extLst>
                <a:ext uri="{FF2B5EF4-FFF2-40B4-BE49-F238E27FC236}">
                  <a16:creationId xmlns:a16="http://schemas.microsoft.com/office/drawing/2014/main" id="{10EC21D3-6E31-7D43-9284-BCFEC6AD2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100" name="Rectangle 83">
              <a:extLst>
                <a:ext uri="{FF2B5EF4-FFF2-40B4-BE49-F238E27FC236}">
                  <a16:creationId xmlns:a16="http://schemas.microsoft.com/office/drawing/2014/main" id="{0A971BFE-8577-AD4A-985C-5D67E0A56A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101" name="Rectangle 84">
              <a:extLst>
                <a:ext uri="{FF2B5EF4-FFF2-40B4-BE49-F238E27FC236}">
                  <a16:creationId xmlns:a16="http://schemas.microsoft.com/office/drawing/2014/main" id="{6102980B-91E0-0A47-9547-02D0D4292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102" name="Rectangle 85">
              <a:extLst>
                <a:ext uri="{FF2B5EF4-FFF2-40B4-BE49-F238E27FC236}">
                  <a16:creationId xmlns:a16="http://schemas.microsoft.com/office/drawing/2014/main" id="{DEACC5AE-708F-0F45-BC94-B8387C4E9F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4140200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103" name="Rectangle 86">
              <a:extLst>
                <a:ext uri="{FF2B5EF4-FFF2-40B4-BE49-F238E27FC236}">
                  <a16:creationId xmlns:a16="http://schemas.microsoft.com/office/drawing/2014/main" id="{95454E9A-86C9-7842-B510-E5DE61EAC2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4994" name="Rectangle 2">
            <a:extLst>
              <a:ext uri="{FF2B5EF4-FFF2-40B4-BE49-F238E27FC236}">
                <a16:creationId xmlns:a16="http://schemas.microsoft.com/office/drawing/2014/main" id="{1BB0AE7E-CE29-FC41-A19E-108B6B5D85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04976" y="100014"/>
            <a:ext cx="4695825" cy="814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Deriving  s</a:t>
            </a:r>
            <a:endParaRPr lang="en-US" altLang="en-US" sz="3600" baseline="-25000"/>
          </a:p>
        </p:txBody>
      </p:sp>
      <p:graphicFrame>
        <p:nvGraphicFramePr>
          <p:cNvPr id="183" name="Shape 732">
            <a:extLst>
              <a:ext uri="{FF2B5EF4-FFF2-40B4-BE49-F238E27FC236}">
                <a16:creationId xmlns:a16="http://schemas.microsoft.com/office/drawing/2014/main" id="{C8D13F88-FC21-C34B-9D5C-597D52858795}"/>
              </a:ext>
            </a:extLst>
          </p:cNvPr>
          <p:cNvGraphicFramePr>
            <a:graphicFrameLocks noGrp="1"/>
          </p:cNvGraphicFramePr>
          <p:nvPr/>
        </p:nvGraphicFramePr>
        <p:xfrm>
          <a:off x="7772401" y="1676401"/>
          <a:ext cx="1484313" cy="19843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1699305703"/>
                    </a:ext>
                  </a:extLst>
                </a:gridCol>
                <a:gridCol w="493713">
                  <a:extLst>
                    <a:ext uri="{9D8B030D-6E8A-4147-A177-3AD203B41FA5}">
                      <a16:colId xmlns:a16="http://schemas.microsoft.com/office/drawing/2014/main" val="3183512402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3230136599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2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s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40000511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4876542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2470406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76390008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71189965"/>
                  </a:ext>
                </a:extLst>
              </a:tr>
            </a:tbl>
          </a:graphicData>
        </a:graphic>
      </p:graphicFrame>
    </p:spTree>
  </p:cSld>
  <p:clrMapOvr>
    <a:masterClrMapping/>
  </p:clrMapOvr>
  <p:transition/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017" name="Group 1">
            <a:extLst>
              <a:ext uri="{FF2B5EF4-FFF2-40B4-BE49-F238E27FC236}">
                <a16:creationId xmlns:a16="http://schemas.microsoft.com/office/drawing/2014/main" id="{D2556F14-6616-554A-BBAB-E5F7DC4F5599}"/>
              </a:ext>
            </a:extLst>
          </p:cNvPr>
          <p:cNvGrpSpPr>
            <a:grpSpLocks/>
          </p:cNvGrpSpPr>
          <p:nvPr/>
        </p:nvGrpSpPr>
        <p:grpSpPr bwMode="auto">
          <a:xfrm>
            <a:off x="1468438" y="762001"/>
            <a:ext cx="5008562" cy="2773363"/>
            <a:chOff x="2030413" y="1379538"/>
            <a:chExt cx="5008562" cy="2773362"/>
          </a:xfrm>
        </p:grpSpPr>
        <p:sp>
          <p:nvSpPr>
            <p:cNvPr id="86063" name="Rectangle 4">
              <a:extLst>
                <a:ext uri="{FF2B5EF4-FFF2-40B4-BE49-F238E27FC236}">
                  <a16:creationId xmlns:a16="http://schemas.microsoft.com/office/drawing/2014/main" id="{C7833B93-876F-914E-BF8F-518F210A41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1379538"/>
              <a:ext cx="4979987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064" name="Rectangle 5">
              <a:extLst>
                <a:ext uri="{FF2B5EF4-FFF2-40B4-BE49-F238E27FC236}">
                  <a16:creationId xmlns:a16="http://schemas.microsoft.com/office/drawing/2014/main" id="{1539E89B-7DF8-8748-A2D4-B10D2D15EB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403350"/>
              <a:ext cx="11112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065" name="Rectangle 6">
              <a:extLst>
                <a:ext uri="{FF2B5EF4-FFF2-40B4-BE49-F238E27FC236}">
                  <a16:creationId xmlns:a16="http://schemas.microsoft.com/office/drawing/2014/main" id="{7698773D-058D-BD4C-97DF-3485132239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066" name="Rectangle 7">
              <a:extLst>
                <a:ext uri="{FF2B5EF4-FFF2-40B4-BE49-F238E27FC236}">
                  <a16:creationId xmlns:a16="http://schemas.microsoft.com/office/drawing/2014/main" id="{65570056-BB83-8448-AC68-2081067289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8688" y="1649413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067" name="Rectangle 8">
              <a:extLst>
                <a:ext uri="{FF2B5EF4-FFF2-40B4-BE49-F238E27FC236}">
                  <a16:creationId xmlns:a16="http://schemas.microsoft.com/office/drawing/2014/main" id="{5CA2605E-6C41-604A-843A-23A957EA8F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068" name="Rectangle 9">
              <a:extLst>
                <a:ext uri="{FF2B5EF4-FFF2-40B4-BE49-F238E27FC236}">
                  <a16:creationId xmlns:a16="http://schemas.microsoft.com/office/drawing/2014/main" id="{BEE916BC-E284-FC47-8FB5-17F7AF5864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069" name="Rectangle 10">
              <a:extLst>
                <a:ext uri="{FF2B5EF4-FFF2-40B4-BE49-F238E27FC236}">
                  <a16:creationId xmlns:a16="http://schemas.microsoft.com/office/drawing/2014/main" id="{752080F8-397C-3F43-B1EF-28462CB085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589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070" name="Rectangle 11">
              <a:extLst>
                <a:ext uri="{FF2B5EF4-FFF2-40B4-BE49-F238E27FC236}">
                  <a16:creationId xmlns:a16="http://schemas.microsoft.com/office/drawing/2014/main" id="{766C23B6-93AA-C94E-90A1-881602F8E4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8716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071" name="Rectangle 12">
              <a:extLst>
                <a:ext uri="{FF2B5EF4-FFF2-40B4-BE49-F238E27FC236}">
                  <a16:creationId xmlns:a16="http://schemas.microsoft.com/office/drawing/2014/main" id="{27085B1E-130F-0742-8A17-1EF8C4BEF9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713" y="1506538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072" name="Rectangle 13">
              <a:extLst>
                <a:ext uri="{FF2B5EF4-FFF2-40B4-BE49-F238E27FC236}">
                  <a16:creationId xmlns:a16="http://schemas.microsoft.com/office/drawing/2014/main" id="{AF27E03F-6065-8A4B-BF4A-898908BBB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073" name="Rectangle 14">
              <a:extLst>
                <a:ext uri="{FF2B5EF4-FFF2-40B4-BE49-F238E27FC236}">
                  <a16:creationId xmlns:a16="http://schemas.microsoft.com/office/drawing/2014/main" id="{DF66AB4D-2B3A-E446-AE70-D653EE4CF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8388" y="1973263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074" name="Rectangle 15">
              <a:extLst>
                <a:ext uri="{FF2B5EF4-FFF2-40B4-BE49-F238E27FC236}">
                  <a16:creationId xmlns:a16="http://schemas.microsoft.com/office/drawing/2014/main" id="{F2C994D7-41BE-F844-8563-E01D8256B1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9716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6075" name="Rectangle 16">
              <a:extLst>
                <a:ext uri="{FF2B5EF4-FFF2-40B4-BE49-F238E27FC236}">
                  <a16:creationId xmlns:a16="http://schemas.microsoft.com/office/drawing/2014/main" id="{968FD8D5-633B-CC47-AC16-AA7C673B73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825" y="1973263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076" name="Rectangle 17">
              <a:extLst>
                <a:ext uri="{FF2B5EF4-FFF2-40B4-BE49-F238E27FC236}">
                  <a16:creationId xmlns:a16="http://schemas.microsoft.com/office/drawing/2014/main" id="{E11442E0-2E0B-5942-8FAA-89DFCB153F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8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077" name="Rectangle 18">
              <a:extLst>
                <a:ext uri="{FF2B5EF4-FFF2-40B4-BE49-F238E27FC236}">
                  <a16:creationId xmlns:a16="http://schemas.microsoft.com/office/drawing/2014/main" id="{3FD3F35A-BCE2-3B4F-92FC-4B12B7FE4C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9350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078" name="Rectangle 19">
              <a:extLst>
                <a:ext uri="{FF2B5EF4-FFF2-40B4-BE49-F238E27FC236}">
                  <a16:creationId xmlns:a16="http://schemas.microsoft.com/office/drawing/2014/main" id="{9A6A79ED-8F41-0045-BC37-2D8C59E2DD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079" name="Rectangle 20">
              <a:extLst>
                <a:ext uri="{FF2B5EF4-FFF2-40B4-BE49-F238E27FC236}">
                  <a16:creationId xmlns:a16="http://schemas.microsoft.com/office/drawing/2014/main" id="{671611FE-55FC-024E-9903-ABD01DCBE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37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080" name="Rectangle 21">
              <a:extLst>
                <a:ext uri="{FF2B5EF4-FFF2-40B4-BE49-F238E27FC236}">
                  <a16:creationId xmlns:a16="http://schemas.microsoft.com/office/drawing/2014/main" id="{80F9F4CB-3BB1-3B47-AA84-1072AB2A2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081" name="Rectangle 22">
              <a:extLst>
                <a:ext uri="{FF2B5EF4-FFF2-40B4-BE49-F238E27FC236}">
                  <a16:creationId xmlns:a16="http://schemas.microsoft.com/office/drawing/2014/main" id="{F7F22735-DF79-3847-9FC4-A1BEA613C8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161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082" name="Rectangle 23">
              <a:extLst>
                <a:ext uri="{FF2B5EF4-FFF2-40B4-BE49-F238E27FC236}">
                  <a16:creationId xmlns:a16="http://schemas.microsoft.com/office/drawing/2014/main" id="{30EC00E5-1D6D-E743-B2B4-3E59EB477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328863"/>
              <a:ext cx="11112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083" name="Rectangle 24">
              <a:extLst>
                <a:ext uri="{FF2B5EF4-FFF2-40B4-BE49-F238E27FC236}">
                  <a16:creationId xmlns:a16="http://schemas.microsoft.com/office/drawing/2014/main" id="{C8C27276-AC56-5A40-B2A6-91EC609A6C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2200" y="18811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084" name="Rectangle 25">
              <a:extLst>
                <a:ext uri="{FF2B5EF4-FFF2-40B4-BE49-F238E27FC236}">
                  <a16:creationId xmlns:a16="http://schemas.microsoft.com/office/drawing/2014/main" id="{6AC5AB29-66E1-E14A-88B1-E07F130F0A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6800" y="228123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6085" name="Rectangle 26">
              <a:extLst>
                <a:ext uri="{FF2B5EF4-FFF2-40B4-BE49-F238E27FC236}">
                  <a16:creationId xmlns:a16="http://schemas.microsoft.com/office/drawing/2014/main" id="{312E5544-A8CE-BC47-9648-F729F29873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25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086" name="Rectangle 27">
              <a:extLst>
                <a:ext uri="{FF2B5EF4-FFF2-40B4-BE49-F238E27FC236}">
                  <a16:creationId xmlns:a16="http://schemas.microsoft.com/office/drawing/2014/main" id="{B7631222-6D46-5A4E-92C4-3DF1971AD8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28123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6087" name="Rectangle 28">
              <a:extLst>
                <a:ext uri="{FF2B5EF4-FFF2-40B4-BE49-F238E27FC236}">
                  <a16:creationId xmlns:a16="http://schemas.microsoft.com/office/drawing/2014/main" id="{47345A56-CC2A-E747-9685-BFE62A4B15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088" name="Rectangle 29">
              <a:extLst>
                <a:ext uri="{FF2B5EF4-FFF2-40B4-BE49-F238E27FC236}">
                  <a16:creationId xmlns:a16="http://schemas.microsoft.com/office/drawing/2014/main" id="{CAB1AFB4-74D0-3C4A-834F-7028A8B51A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750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089" name="Rectangle 30">
              <a:extLst>
                <a:ext uri="{FF2B5EF4-FFF2-40B4-BE49-F238E27FC236}">
                  <a16:creationId xmlns:a16="http://schemas.microsoft.com/office/drawing/2014/main" id="{EF9AC158-F270-2649-930C-1E9CCA4001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736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6090" name="Rectangle 31">
              <a:extLst>
                <a:ext uri="{FF2B5EF4-FFF2-40B4-BE49-F238E27FC236}">
                  <a16:creationId xmlns:a16="http://schemas.microsoft.com/office/drawing/2014/main" id="{35A0B9E7-DAAC-844F-B6C4-57FF5C7B7C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341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091" name="Rectangle 32">
              <a:extLst>
                <a:ext uri="{FF2B5EF4-FFF2-40B4-BE49-F238E27FC236}">
                  <a16:creationId xmlns:a16="http://schemas.microsoft.com/office/drawing/2014/main" id="{D80D0EFA-3DF2-E141-96E6-E2E3A26263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6092" name="Rectangle 33">
              <a:extLst>
                <a:ext uri="{FF2B5EF4-FFF2-40B4-BE49-F238E27FC236}">
                  <a16:creationId xmlns:a16="http://schemas.microsoft.com/office/drawing/2014/main" id="{B6D3623F-EFB1-0B42-90C5-78EEB1808B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093" name="Rectangle 34">
              <a:extLst>
                <a:ext uri="{FF2B5EF4-FFF2-40B4-BE49-F238E27FC236}">
                  <a16:creationId xmlns:a16="http://schemas.microsoft.com/office/drawing/2014/main" id="{8FE8105C-E92F-2F4B-AF90-394D0869A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376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094" name="Rectangle 35">
              <a:extLst>
                <a:ext uri="{FF2B5EF4-FFF2-40B4-BE49-F238E27FC236}">
                  <a16:creationId xmlns:a16="http://schemas.microsoft.com/office/drawing/2014/main" id="{06E5BC0B-4473-4248-9DEE-922833DCF7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095" name="Rectangle 36">
              <a:extLst>
                <a:ext uri="{FF2B5EF4-FFF2-40B4-BE49-F238E27FC236}">
                  <a16:creationId xmlns:a16="http://schemas.microsoft.com/office/drawing/2014/main" id="{D0CED28D-4D6F-D44B-83A0-F26436078F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2771775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096" name="Rectangle 37">
              <a:extLst>
                <a:ext uri="{FF2B5EF4-FFF2-40B4-BE49-F238E27FC236}">
                  <a16:creationId xmlns:a16="http://schemas.microsoft.com/office/drawing/2014/main" id="{AC4F2D9E-D366-DE4B-BBF7-5D11553C2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787650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097" name="Rectangle 38">
              <a:extLst>
                <a:ext uri="{FF2B5EF4-FFF2-40B4-BE49-F238E27FC236}">
                  <a16:creationId xmlns:a16="http://schemas.microsoft.com/office/drawing/2014/main" id="{A9F7909B-7D72-B849-8540-60B08DB242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2713" y="228123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6098" name="Rectangle 39">
              <a:extLst>
                <a:ext uri="{FF2B5EF4-FFF2-40B4-BE49-F238E27FC236}">
                  <a16:creationId xmlns:a16="http://schemas.microsoft.com/office/drawing/2014/main" id="{CCD9B42D-2340-2548-B449-D6953F6A72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099" name="Rectangle 40">
              <a:extLst>
                <a:ext uri="{FF2B5EF4-FFF2-40B4-BE49-F238E27FC236}">
                  <a16:creationId xmlns:a16="http://schemas.microsoft.com/office/drawing/2014/main" id="{CB6962A9-A57C-8B45-B24B-3AB481CD33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00" name="Rectangle 41">
              <a:extLst>
                <a:ext uri="{FF2B5EF4-FFF2-40B4-BE49-F238E27FC236}">
                  <a16:creationId xmlns:a16="http://schemas.microsoft.com/office/drawing/2014/main" id="{42DF8436-91AE-6647-94A4-A9C8DF80BB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01" name="Rectangle 42">
              <a:extLst>
                <a:ext uri="{FF2B5EF4-FFF2-40B4-BE49-F238E27FC236}">
                  <a16:creationId xmlns:a16="http://schemas.microsoft.com/office/drawing/2014/main" id="{3EDE803C-5396-7942-9BC8-677E4C01F3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02" name="Rectangle 43">
              <a:extLst>
                <a:ext uri="{FF2B5EF4-FFF2-40B4-BE49-F238E27FC236}">
                  <a16:creationId xmlns:a16="http://schemas.microsoft.com/office/drawing/2014/main" id="{63C840F4-9062-6247-9A50-6C62F5246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03" name="Rectangle 44">
              <a:extLst>
                <a:ext uri="{FF2B5EF4-FFF2-40B4-BE49-F238E27FC236}">
                  <a16:creationId xmlns:a16="http://schemas.microsoft.com/office/drawing/2014/main" id="{9A818148-EB26-9E47-AD6E-8F742ABA3A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04" name="Rectangle 45">
              <a:extLst>
                <a:ext uri="{FF2B5EF4-FFF2-40B4-BE49-F238E27FC236}">
                  <a16:creationId xmlns:a16="http://schemas.microsoft.com/office/drawing/2014/main" id="{91C9A859-D2E6-6847-9482-B37457A3B2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05" name="Rectangle 46">
              <a:extLst>
                <a:ext uri="{FF2B5EF4-FFF2-40B4-BE49-F238E27FC236}">
                  <a16:creationId xmlns:a16="http://schemas.microsoft.com/office/drawing/2014/main" id="{C7530946-65E7-B343-9EC8-85629923F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06" name="Rectangle 47">
              <a:extLst>
                <a:ext uri="{FF2B5EF4-FFF2-40B4-BE49-F238E27FC236}">
                  <a16:creationId xmlns:a16="http://schemas.microsoft.com/office/drawing/2014/main" id="{FEBECE72-4395-EA4A-9B5A-209989A6DA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07" name="Rectangle 48">
              <a:extLst>
                <a:ext uri="{FF2B5EF4-FFF2-40B4-BE49-F238E27FC236}">
                  <a16:creationId xmlns:a16="http://schemas.microsoft.com/office/drawing/2014/main" id="{28392EFB-AA72-FD4A-922F-70D6004E7F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08" name="Rectangle 49">
              <a:extLst>
                <a:ext uri="{FF2B5EF4-FFF2-40B4-BE49-F238E27FC236}">
                  <a16:creationId xmlns:a16="http://schemas.microsoft.com/office/drawing/2014/main" id="{B4DD9288-5FAB-FC4D-AB12-8DC68E5EFC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1892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09" name="Rectangle 50">
              <a:extLst>
                <a:ext uri="{FF2B5EF4-FFF2-40B4-BE49-F238E27FC236}">
                  <a16:creationId xmlns:a16="http://schemas.microsoft.com/office/drawing/2014/main" id="{56BD4D26-8F13-6B48-8093-502E4EEF51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10" name="Rectangle 51">
              <a:extLst>
                <a:ext uri="{FF2B5EF4-FFF2-40B4-BE49-F238E27FC236}">
                  <a16:creationId xmlns:a16="http://schemas.microsoft.com/office/drawing/2014/main" id="{7A83FE20-1C04-3942-9F24-7871A8D385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11" name="Rectangle 52">
              <a:extLst>
                <a:ext uri="{FF2B5EF4-FFF2-40B4-BE49-F238E27FC236}">
                  <a16:creationId xmlns:a16="http://schemas.microsoft.com/office/drawing/2014/main" id="{5FC7D0F7-6493-F74E-892F-40A3822158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12" name="Rectangle 53">
              <a:extLst>
                <a:ext uri="{FF2B5EF4-FFF2-40B4-BE49-F238E27FC236}">
                  <a16:creationId xmlns:a16="http://schemas.microsoft.com/office/drawing/2014/main" id="{A9BF026F-6F22-E846-9064-2B8E60465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13" name="Rectangle 54">
              <a:extLst>
                <a:ext uri="{FF2B5EF4-FFF2-40B4-BE49-F238E27FC236}">
                  <a16:creationId xmlns:a16="http://schemas.microsoft.com/office/drawing/2014/main" id="{17CDFB42-DAF1-4142-890F-78A03D4AFB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14" name="Rectangle 55">
              <a:extLst>
                <a:ext uri="{FF2B5EF4-FFF2-40B4-BE49-F238E27FC236}">
                  <a16:creationId xmlns:a16="http://schemas.microsoft.com/office/drawing/2014/main" id="{23592895-234E-0448-AC98-52F29F7157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15" name="Rectangle 56">
              <a:extLst>
                <a:ext uri="{FF2B5EF4-FFF2-40B4-BE49-F238E27FC236}">
                  <a16:creationId xmlns:a16="http://schemas.microsoft.com/office/drawing/2014/main" id="{CE1F1343-4DE4-4047-AB02-FD0A91F23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16" name="Rectangle 57">
              <a:extLst>
                <a:ext uri="{FF2B5EF4-FFF2-40B4-BE49-F238E27FC236}">
                  <a16:creationId xmlns:a16="http://schemas.microsoft.com/office/drawing/2014/main" id="{4CBAF22A-367A-744A-9512-DFD0B153E7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17" name="Rectangle 58">
              <a:extLst>
                <a:ext uri="{FF2B5EF4-FFF2-40B4-BE49-F238E27FC236}">
                  <a16:creationId xmlns:a16="http://schemas.microsoft.com/office/drawing/2014/main" id="{50A536C5-55D1-A543-9005-B831680E0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18" name="Rectangle 59">
              <a:extLst>
                <a:ext uri="{FF2B5EF4-FFF2-40B4-BE49-F238E27FC236}">
                  <a16:creationId xmlns:a16="http://schemas.microsoft.com/office/drawing/2014/main" id="{5C1FDCDA-2D1F-9245-92FE-B35359ED34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19" name="Rectangle 60">
              <a:extLst>
                <a:ext uri="{FF2B5EF4-FFF2-40B4-BE49-F238E27FC236}">
                  <a16:creationId xmlns:a16="http://schemas.microsoft.com/office/drawing/2014/main" id="{3EDAAE1B-0BFC-C744-9414-05ABBEA4CB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20" name="Rectangle 61">
              <a:extLst>
                <a:ext uri="{FF2B5EF4-FFF2-40B4-BE49-F238E27FC236}">
                  <a16:creationId xmlns:a16="http://schemas.microsoft.com/office/drawing/2014/main" id="{6E3DDC88-77D4-AD41-A2AD-8818A9EFE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4940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21" name="Rectangle 62">
              <a:extLst>
                <a:ext uri="{FF2B5EF4-FFF2-40B4-BE49-F238E27FC236}">
                  <a16:creationId xmlns:a16="http://schemas.microsoft.com/office/drawing/2014/main" id="{2DB0F1BC-F843-254C-AEB6-FBB82101A7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22" name="Rectangle 63">
              <a:extLst>
                <a:ext uri="{FF2B5EF4-FFF2-40B4-BE49-F238E27FC236}">
                  <a16:creationId xmlns:a16="http://schemas.microsoft.com/office/drawing/2014/main" id="{BEC0CC66-2882-E24C-A64B-6AAC0BD80E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23" name="Rectangle 64">
              <a:extLst>
                <a:ext uri="{FF2B5EF4-FFF2-40B4-BE49-F238E27FC236}">
                  <a16:creationId xmlns:a16="http://schemas.microsoft.com/office/drawing/2014/main" id="{3F9F7225-BE41-DB41-8A87-5DA159EF8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24" name="Rectangle 65">
              <a:extLst>
                <a:ext uri="{FF2B5EF4-FFF2-40B4-BE49-F238E27FC236}">
                  <a16:creationId xmlns:a16="http://schemas.microsoft.com/office/drawing/2014/main" id="{A9A9D4C0-5A28-EA42-A5FC-37166CA984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25" name="Rectangle 66">
              <a:extLst>
                <a:ext uri="{FF2B5EF4-FFF2-40B4-BE49-F238E27FC236}">
                  <a16:creationId xmlns:a16="http://schemas.microsoft.com/office/drawing/2014/main" id="{F91A5460-C8ED-8644-AAC9-71E26C690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26" name="Rectangle 67">
              <a:extLst>
                <a:ext uri="{FF2B5EF4-FFF2-40B4-BE49-F238E27FC236}">
                  <a16:creationId xmlns:a16="http://schemas.microsoft.com/office/drawing/2014/main" id="{204929C5-D0C7-F04C-97BB-44CD30B42C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27" name="Rectangle 68">
              <a:extLst>
                <a:ext uri="{FF2B5EF4-FFF2-40B4-BE49-F238E27FC236}">
                  <a16:creationId xmlns:a16="http://schemas.microsoft.com/office/drawing/2014/main" id="{F6A735F6-5B80-7147-B4C3-1883A13A13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28" name="Rectangle 69">
              <a:extLst>
                <a:ext uri="{FF2B5EF4-FFF2-40B4-BE49-F238E27FC236}">
                  <a16:creationId xmlns:a16="http://schemas.microsoft.com/office/drawing/2014/main" id="{90C56407-0EC0-9F4F-B9C1-4224BBF2C2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29" name="Rectangle 70">
              <a:extLst>
                <a:ext uri="{FF2B5EF4-FFF2-40B4-BE49-F238E27FC236}">
                  <a16:creationId xmlns:a16="http://schemas.microsoft.com/office/drawing/2014/main" id="{496A470C-DA38-DE43-BADC-FF3AF901EC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30" name="Rectangle 71">
              <a:extLst>
                <a:ext uri="{FF2B5EF4-FFF2-40B4-BE49-F238E27FC236}">
                  <a16:creationId xmlns:a16="http://schemas.microsoft.com/office/drawing/2014/main" id="{2F7A2CEE-B90A-8B47-847A-79E1B89373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31" name="Rectangle 72">
              <a:extLst>
                <a:ext uri="{FF2B5EF4-FFF2-40B4-BE49-F238E27FC236}">
                  <a16:creationId xmlns:a16="http://schemas.microsoft.com/office/drawing/2014/main" id="{60000D1B-A1FD-1445-879B-441870A86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32" name="Rectangle 73">
              <a:extLst>
                <a:ext uri="{FF2B5EF4-FFF2-40B4-BE49-F238E27FC236}">
                  <a16:creationId xmlns:a16="http://schemas.microsoft.com/office/drawing/2014/main" id="{EA123911-9DA9-0B4D-9F8F-E0C035904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803650"/>
              <a:ext cx="11112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33" name="Rectangle 74">
              <a:extLst>
                <a:ext uri="{FF2B5EF4-FFF2-40B4-BE49-F238E27FC236}">
                  <a16:creationId xmlns:a16="http://schemas.microsoft.com/office/drawing/2014/main" id="{EFE235CA-95E0-6A48-AD3D-16AC518ED9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34" name="Rectangle 75">
              <a:extLst>
                <a:ext uri="{FF2B5EF4-FFF2-40B4-BE49-F238E27FC236}">
                  <a16:creationId xmlns:a16="http://schemas.microsoft.com/office/drawing/2014/main" id="{C0DE6AEB-C679-DF4E-BB31-AEF759FDAF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35" name="Rectangle 76">
              <a:extLst>
                <a:ext uri="{FF2B5EF4-FFF2-40B4-BE49-F238E27FC236}">
                  <a16:creationId xmlns:a16="http://schemas.microsoft.com/office/drawing/2014/main" id="{564D3112-A617-AE49-A38B-8B2C376650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36" name="Rectangle 77">
              <a:extLst>
                <a:ext uri="{FF2B5EF4-FFF2-40B4-BE49-F238E27FC236}">
                  <a16:creationId xmlns:a16="http://schemas.microsoft.com/office/drawing/2014/main" id="{521B4695-AC9C-4A49-B7E0-DC15B8EBD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37" name="Rectangle 78">
              <a:extLst>
                <a:ext uri="{FF2B5EF4-FFF2-40B4-BE49-F238E27FC236}">
                  <a16:creationId xmlns:a16="http://schemas.microsoft.com/office/drawing/2014/main" id="{636F8813-0DBA-8740-9312-9A1CB985D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38" name="Rectangle 79">
              <a:extLst>
                <a:ext uri="{FF2B5EF4-FFF2-40B4-BE49-F238E27FC236}">
                  <a16:creationId xmlns:a16="http://schemas.microsoft.com/office/drawing/2014/main" id="{9A701197-61CD-AD46-B80F-91727924F0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39" name="Rectangle 80">
              <a:extLst>
                <a:ext uri="{FF2B5EF4-FFF2-40B4-BE49-F238E27FC236}">
                  <a16:creationId xmlns:a16="http://schemas.microsoft.com/office/drawing/2014/main" id="{010C8800-A59E-784A-907B-9776426E51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40" name="Rectangle 81">
              <a:extLst>
                <a:ext uri="{FF2B5EF4-FFF2-40B4-BE49-F238E27FC236}">
                  <a16:creationId xmlns:a16="http://schemas.microsoft.com/office/drawing/2014/main" id="{D9850979-EE8F-C641-BB1C-37667304FF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41" name="Rectangle 82">
              <a:extLst>
                <a:ext uri="{FF2B5EF4-FFF2-40B4-BE49-F238E27FC236}">
                  <a16:creationId xmlns:a16="http://schemas.microsoft.com/office/drawing/2014/main" id="{40591255-C92F-464C-B5BD-D6B6E0CD41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42" name="Rectangle 83">
              <a:extLst>
                <a:ext uri="{FF2B5EF4-FFF2-40B4-BE49-F238E27FC236}">
                  <a16:creationId xmlns:a16="http://schemas.microsoft.com/office/drawing/2014/main" id="{D06A9638-3389-EC48-87A9-D69CE33800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43" name="Rectangle 84">
              <a:extLst>
                <a:ext uri="{FF2B5EF4-FFF2-40B4-BE49-F238E27FC236}">
                  <a16:creationId xmlns:a16="http://schemas.microsoft.com/office/drawing/2014/main" id="{99458900-A036-D346-8B6A-86B8690029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44" name="Rectangle 85">
              <a:extLst>
                <a:ext uri="{FF2B5EF4-FFF2-40B4-BE49-F238E27FC236}">
                  <a16:creationId xmlns:a16="http://schemas.microsoft.com/office/drawing/2014/main" id="{922D96D1-EA5D-F54D-A31B-2E9B689F21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4140200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45" name="Rectangle 86">
              <a:extLst>
                <a:ext uri="{FF2B5EF4-FFF2-40B4-BE49-F238E27FC236}">
                  <a16:creationId xmlns:a16="http://schemas.microsoft.com/office/drawing/2014/main" id="{B3911412-83C2-B444-96A9-62490CFDD8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6018" name="Rectangle 2">
            <a:extLst>
              <a:ext uri="{FF2B5EF4-FFF2-40B4-BE49-F238E27FC236}">
                <a16:creationId xmlns:a16="http://schemas.microsoft.com/office/drawing/2014/main" id="{F8D36CCB-691A-4542-85BE-9FBDFB2707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04976" y="100014"/>
            <a:ext cx="4695825" cy="814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Deriving  s</a:t>
            </a:r>
            <a:endParaRPr lang="en-US" altLang="en-US" sz="3600" baseline="-25000"/>
          </a:p>
        </p:txBody>
      </p:sp>
      <p:graphicFrame>
        <p:nvGraphicFramePr>
          <p:cNvPr id="183" name="Shape 732">
            <a:extLst>
              <a:ext uri="{FF2B5EF4-FFF2-40B4-BE49-F238E27FC236}">
                <a16:creationId xmlns:a16="http://schemas.microsoft.com/office/drawing/2014/main" id="{D97E83EB-035A-8E47-88D5-314FC280EBCC}"/>
              </a:ext>
            </a:extLst>
          </p:cNvPr>
          <p:cNvGraphicFramePr>
            <a:graphicFrameLocks noGrp="1"/>
          </p:cNvGraphicFramePr>
          <p:nvPr/>
        </p:nvGraphicFramePr>
        <p:xfrm>
          <a:off x="7772401" y="1676401"/>
          <a:ext cx="1484313" cy="19843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3999062938"/>
                    </a:ext>
                  </a:extLst>
                </a:gridCol>
                <a:gridCol w="493713">
                  <a:extLst>
                    <a:ext uri="{9D8B030D-6E8A-4147-A177-3AD203B41FA5}">
                      <a16:colId xmlns:a16="http://schemas.microsoft.com/office/drawing/2014/main" val="113897816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512996092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2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s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60047064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4000631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71171736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827441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84223683"/>
                  </a:ext>
                </a:extLst>
              </a:tr>
            </a:tbl>
          </a:graphicData>
        </a:graphic>
      </p:graphicFrame>
      <p:grpSp>
        <p:nvGrpSpPr>
          <p:cNvPr id="86045" name="Group 1">
            <a:extLst>
              <a:ext uri="{FF2B5EF4-FFF2-40B4-BE49-F238E27FC236}">
                <a16:creationId xmlns:a16="http://schemas.microsoft.com/office/drawing/2014/main" id="{6E184818-86FD-DE4C-92D0-DAA3E11FF1E2}"/>
              </a:ext>
            </a:extLst>
          </p:cNvPr>
          <p:cNvGrpSpPr>
            <a:grpSpLocks/>
          </p:cNvGrpSpPr>
          <p:nvPr/>
        </p:nvGrpSpPr>
        <p:grpSpPr bwMode="auto">
          <a:xfrm>
            <a:off x="7772400" y="4267200"/>
            <a:ext cx="1417638" cy="1485900"/>
            <a:chOff x="2744787" y="9580562"/>
            <a:chExt cx="1417638" cy="1485900"/>
          </a:xfrm>
        </p:grpSpPr>
        <p:sp>
          <p:nvSpPr>
            <p:cNvPr id="86046" name="Shape 793">
              <a:extLst>
                <a:ext uri="{FF2B5EF4-FFF2-40B4-BE49-F238E27FC236}">
                  <a16:creationId xmlns:a16="http://schemas.microsoft.com/office/drawing/2014/main" id="{679A92C3-7DC9-5E43-8FFC-F236DB88B8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8187" y="10202862"/>
              <a:ext cx="884238" cy="863600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 b="0">
                <a:solidFill>
                  <a:srgbClr val="000000"/>
                </a:solidFill>
                <a:sym typeface="Arial" panose="020B0604020202020204" pitchFamily="34" charset="0"/>
              </a:endParaRPr>
            </a:p>
          </p:txBody>
        </p:sp>
        <p:cxnSp>
          <p:nvCxnSpPr>
            <p:cNvPr id="86047" name="Shape 794">
              <a:extLst>
                <a:ext uri="{FF2B5EF4-FFF2-40B4-BE49-F238E27FC236}">
                  <a16:creationId xmlns:a16="http://schemas.microsoft.com/office/drawing/2014/main" id="{89E8078B-D50E-D642-8768-A6C74DB97A6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278187" y="10634662"/>
              <a:ext cx="884238" cy="1587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6048" name="Shape 795">
              <a:extLst>
                <a:ext uri="{FF2B5EF4-FFF2-40B4-BE49-F238E27FC236}">
                  <a16:creationId xmlns:a16="http://schemas.microsoft.com/office/drawing/2014/main" id="{AA86FB67-24FD-2E4F-BCD9-0C92A80A252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3709987" y="10202862"/>
              <a:ext cx="1588" cy="863600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6049" name="Shape 796">
              <a:extLst>
                <a:ext uri="{FF2B5EF4-FFF2-40B4-BE49-F238E27FC236}">
                  <a16:creationId xmlns:a16="http://schemas.microsoft.com/office/drawing/2014/main" id="{BE32022B-7F50-854C-8223-494277D487D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846387" y="9750424"/>
              <a:ext cx="431800" cy="45243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86050" name="Shape 798">
              <a:extLst>
                <a:ext uri="{FF2B5EF4-FFF2-40B4-BE49-F238E27FC236}">
                  <a16:creationId xmlns:a16="http://schemas.microsoft.com/office/drawing/2014/main" id="{C1236885-2ECF-5A42-844F-723D4E0217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7575" y="9950449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86051" name="Shape 799">
              <a:extLst>
                <a:ext uri="{FF2B5EF4-FFF2-40B4-BE49-F238E27FC236}">
                  <a16:creationId xmlns:a16="http://schemas.microsoft.com/office/drawing/2014/main" id="{358E9DCC-4C99-6E46-8914-31501F19A1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9375" y="9950449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86052" name="Shape 800">
              <a:extLst>
                <a:ext uri="{FF2B5EF4-FFF2-40B4-BE49-F238E27FC236}">
                  <a16:creationId xmlns:a16="http://schemas.microsoft.com/office/drawing/2014/main" id="{98D8813A-7446-304D-A1F7-548B87AA96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1812" y="10315574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86053" name="Shape 801">
              <a:extLst>
                <a:ext uri="{FF2B5EF4-FFF2-40B4-BE49-F238E27FC236}">
                  <a16:creationId xmlns:a16="http://schemas.microsoft.com/office/drawing/2014/main" id="{882F7CD5-05D9-A840-B513-71FEA155DE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62287" y="10752137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86054" name="Shape 802">
              <a:extLst>
                <a:ext uri="{FF2B5EF4-FFF2-40B4-BE49-F238E27FC236}">
                  <a16:creationId xmlns:a16="http://schemas.microsoft.com/office/drawing/2014/main" id="{6D1E83B9-24C0-5E44-9FF4-1B6432B99B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9375" y="10323512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86055" name="Shape 803">
              <a:extLst>
                <a:ext uri="{FF2B5EF4-FFF2-40B4-BE49-F238E27FC236}">
                  <a16:creationId xmlns:a16="http://schemas.microsoft.com/office/drawing/2014/main" id="{7D9F585A-3F1E-5A4D-A71D-ECF6791DF7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9375" y="10761662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86056" name="Shape 804">
              <a:extLst>
                <a:ext uri="{FF2B5EF4-FFF2-40B4-BE49-F238E27FC236}">
                  <a16:creationId xmlns:a16="http://schemas.microsoft.com/office/drawing/2014/main" id="{FC3DB3C2-99BD-484D-89E0-3C996DA89E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51175" y="9632949"/>
              <a:ext cx="106362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86057" name="Shape 805">
              <a:extLst>
                <a:ext uri="{FF2B5EF4-FFF2-40B4-BE49-F238E27FC236}">
                  <a16:creationId xmlns:a16="http://schemas.microsoft.com/office/drawing/2014/main" id="{A43E1589-7EDE-4949-B67C-9B9872D7E8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38487" y="9728199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86058" name="Shape 806">
              <a:extLst>
                <a:ext uri="{FF2B5EF4-FFF2-40B4-BE49-F238E27FC236}">
                  <a16:creationId xmlns:a16="http://schemas.microsoft.com/office/drawing/2014/main" id="{37FD0F0D-AC42-3D47-8F16-C059865BB6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7575" y="10323512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86059" name="Shape 808">
              <a:extLst>
                <a:ext uri="{FF2B5EF4-FFF2-40B4-BE49-F238E27FC236}">
                  <a16:creationId xmlns:a16="http://schemas.microsoft.com/office/drawing/2014/main" id="{CA67352C-5B8A-E04A-8442-F6FE7CE5DA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7575" y="10761662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86060" name="Shape 809">
              <a:extLst>
                <a:ext uri="{FF2B5EF4-FFF2-40B4-BE49-F238E27FC236}">
                  <a16:creationId xmlns:a16="http://schemas.microsoft.com/office/drawing/2014/main" id="{2C5370D4-5679-F242-B146-4722B92CCC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46375" y="9842499"/>
              <a:ext cx="106362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86061" name="Shape 810">
              <a:extLst>
                <a:ext uri="{FF2B5EF4-FFF2-40B4-BE49-F238E27FC236}">
                  <a16:creationId xmlns:a16="http://schemas.microsoft.com/office/drawing/2014/main" id="{B8ACAA17-49C7-9E4F-AD52-5206C2677C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5275" y="9936162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86062" name="Shape 813">
              <a:extLst>
                <a:ext uri="{FF2B5EF4-FFF2-40B4-BE49-F238E27FC236}">
                  <a16:creationId xmlns:a16="http://schemas.microsoft.com/office/drawing/2014/main" id="{99FE33EE-4319-0142-8B00-94E8AAFEBC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44787" y="9580562"/>
              <a:ext cx="227013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s</a:t>
              </a:r>
            </a:p>
          </p:txBody>
        </p:sp>
      </p:grpSp>
    </p:spTree>
  </p:cSld>
  <p:clrMapOvr>
    <a:masterClrMapping/>
  </p:clrMapOvr>
  <p:transition/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041" name="Group 1">
            <a:extLst>
              <a:ext uri="{FF2B5EF4-FFF2-40B4-BE49-F238E27FC236}">
                <a16:creationId xmlns:a16="http://schemas.microsoft.com/office/drawing/2014/main" id="{FF5366D0-5279-8542-A226-B75A9E4EEC65}"/>
              </a:ext>
            </a:extLst>
          </p:cNvPr>
          <p:cNvGrpSpPr>
            <a:grpSpLocks/>
          </p:cNvGrpSpPr>
          <p:nvPr/>
        </p:nvGrpSpPr>
        <p:grpSpPr bwMode="auto">
          <a:xfrm>
            <a:off x="1468438" y="762001"/>
            <a:ext cx="5008562" cy="2773363"/>
            <a:chOff x="2030413" y="1379538"/>
            <a:chExt cx="5008562" cy="2773362"/>
          </a:xfrm>
        </p:grpSpPr>
        <p:sp>
          <p:nvSpPr>
            <p:cNvPr id="87088" name="Rectangle 4">
              <a:extLst>
                <a:ext uri="{FF2B5EF4-FFF2-40B4-BE49-F238E27FC236}">
                  <a16:creationId xmlns:a16="http://schemas.microsoft.com/office/drawing/2014/main" id="{C9F43264-7446-5042-BD7D-87A8AA2913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1379538"/>
              <a:ext cx="4979987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89" name="Rectangle 5">
              <a:extLst>
                <a:ext uri="{FF2B5EF4-FFF2-40B4-BE49-F238E27FC236}">
                  <a16:creationId xmlns:a16="http://schemas.microsoft.com/office/drawing/2014/main" id="{0E199B2E-C797-D34F-ACED-442AED7026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403350"/>
              <a:ext cx="11112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90" name="Rectangle 6">
              <a:extLst>
                <a:ext uri="{FF2B5EF4-FFF2-40B4-BE49-F238E27FC236}">
                  <a16:creationId xmlns:a16="http://schemas.microsoft.com/office/drawing/2014/main" id="{1703BE3E-61A8-3C48-8692-B67936B8D5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91" name="Rectangle 7">
              <a:extLst>
                <a:ext uri="{FF2B5EF4-FFF2-40B4-BE49-F238E27FC236}">
                  <a16:creationId xmlns:a16="http://schemas.microsoft.com/office/drawing/2014/main" id="{9DF3E62B-2A4A-474F-A78F-B72160A455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8688" y="1649413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92" name="Rectangle 8">
              <a:extLst>
                <a:ext uri="{FF2B5EF4-FFF2-40B4-BE49-F238E27FC236}">
                  <a16:creationId xmlns:a16="http://schemas.microsoft.com/office/drawing/2014/main" id="{6618622C-92CF-064D-95B2-3AF36BBC43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93" name="Rectangle 9">
              <a:extLst>
                <a:ext uri="{FF2B5EF4-FFF2-40B4-BE49-F238E27FC236}">
                  <a16:creationId xmlns:a16="http://schemas.microsoft.com/office/drawing/2014/main" id="{E71CD1C5-F760-474F-B831-94E8881661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94" name="Rectangle 10">
              <a:extLst>
                <a:ext uri="{FF2B5EF4-FFF2-40B4-BE49-F238E27FC236}">
                  <a16:creationId xmlns:a16="http://schemas.microsoft.com/office/drawing/2014/main" id="{CE68B886-D30D-D74B-96EB-975DA84752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589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95" name="Rectangle 11">
              <a:extLst>
                <a:ext uri="{FF2B5EF4-FFF2-40B4-BE49-F238E27FC236}">
                  <a16:creationId xmlns:a16="http://schemas.microsoft.com/office/drawing/2014/main" id="{C60387E1-BDFC-6A44-96C5-2C43FE7315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8716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96" name="Rectangle 12">
              <a:extLst>
                <a:ext uri="{FF2B5EF4-FFF2-40B4-BE49-F238E27FC236}">
                  <a16:creationId xmlns:a16="http://schemas.microsoft.com/office/drawing/2014/main" id="{0CB3164A-AC4A-094A-84A5-59F5C56F2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713" y="1506538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97" name="Rectangle 13">
              <a:extLst>
                <a:ext uri="{FF2B5EF4-FFF2-40B4-BE49-F238E27FC236}">
                  <a16:creationId xmlns:a16="http://schemas.microsoft.com/office/drawing/2014/main" id="{8C06DAB7-F033-554E-8663-3BE36A4A45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98" name="Rectangle 14">
              <a:extLst>
                <a:ext uri="{FF2B5EF4-FFF2-40B4-BE49-F238E27FC236}">
                  <a16:creationId xmlns:a16="http://schemas.microsoft.com/office/drawing/2014/main" id="{22A1CFDF-3A7C-3D4F-B145-DC09BEFE1F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8388" y="1973263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99" name="Rectangle 15">
              <a:extLst>
                <a:ext uri="{FF2B5EF4-FFF2-40B4-BE49-F238E27FC236}">
                  <a16:creationId xmlns:a16="http://schemas.microsoft.com/office/drawing/2014/main" id="{7E2B01CE-4BD9-274A-80C2-6528DBA9C1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9716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7100" name="Rectangle 16">
              <a:extLst>
                <a:ext uri="{FF2B5EF4-FFF2-40B4-BE49-F238E27FC236}">
                  <a16:creationId xmlns:a16="http://schemas.microsoft.com/office/drawing/2014/main" id="{FACD30B7-13B8-C847-AEB1-55009898C7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825" y="1973263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01" name="Rectangle 17">
              <a:extLst>
                <a:ext uri="{FF2B5EF4-FFF2-40B4-BE49-F238E27FC236}">
                  <a16:creationId xmlns:a16="http://schemas.microsoft.com/office/drawing/2014/main" id="{2F915C6F-2C54-8643-B922-10B61C1E3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8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02" name="Rectangle 18">
              <a:extLst>
                <a:ext uri="{FF2B5EF4-FFF2-40B4-BE49-F238E27FC236}">
                  <a16:creationId xmlns:a16="http://schemas.microsoft.com/office/drawing/2014/main" id="{EE2D6785-3A60-9F40-9D63-CFD888ACF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9350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03" name="Rectangle 19">
              <a:extLst>
                <a:ext uri="{FF2B5EF4-FFF2-40B4-BE49-F238E27FC236}">
                  <a16:creationId xmlns:a16="http://schemas.microsoft.com/office/drawing/2014/main" id="{26522986-D8AA-054C-9F23-5788FFB091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04" name="Rectangle 20">
              <a:extLst>
                <a:ext uri="{FF2B5EF4-FFF2-40B4-BE49-F238E27FC236}">
                  <a16:creationId xmlns:a16="http://schemas.microsoft.com/office/drawing/2014/main" id="{B94E8206-8B09-C440-9272-23AE27AD5B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37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05" name="Rectangle 21">
              <a:extLst>
                <a:ext uri="{FF2B5EF4-FFF2-40B4-BE49-F238E27FC236}">
                  <a16:creationId xmlns:a16="http://schemas.microsoft.com/office/drawing/2014/main" id="{FC852727-8FE8-064C-BFD3-C1F82AA80A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06" name="Rectangle 22">
              <a:extLst>
                <a:ext uri="{FF2B5EF4-FFF2-40B4-BE49-F238E27FC236}">
                  <a16:creationId xmlns:a16="http://schemas.microsoft.com/office/drawing/2014/main" id="{242FA596-C1D4-7E4F-B049-33DB8B967A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161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07" name="Rectangle 23">
              <a:extLst>
                <a:ext uri="{FF2B5EF4-FFF2-40B4-BE49-F238E27FC236}">
                  <a16:creationId xmlns:a16="http://schemas.microsoft.com/office/drawing/2014/main" id="{B5705FBD-0F75-D94C-A8CA-47541C5FF3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328863"/>
              <a:ext cx="11112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08" name="Rectangle 24">
              <a:extLst>
                <a:ext uri="{FF2B5EF4-FFF2-40B4-BE49-F238E27FC236}">
                  <a16:creationId xmlns:a16="http://schemas.microsoft.com/office/drawing/2014/main" id="{790CB960-6034-FB40-B684-775CBE2132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2200" y="18811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09" name="Rectangle 25">
              <a:extLst>
                <a:ext uri="{FF2B5EF4-FFF2-40B4-BE49-F238E27FC236}">
                  <a16:creationId xmlns:a16="http://schemas.microsoft.com/office/drawing/2014/main" id="{4F549C1D-333F-8144-8DC8-88DD83CC0F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6800" y="228123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7110" name="Rectangle 26">
              <a:extLst>
                <a:ext uri="{FF2B5EF4-FFF2-40B4-BE49-F238E27FC236}">
                  <a16:creationId xmlns:a16="http://schemas.microsoft.com/office/drawing/2014/main" id="{07D8063B-A507-4243-B08E-C1B38F579F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25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11" name="Rectangle 27">
              <a:extLst>
                <a:ext uri="{FF2B5EF4-FFF2-40B4-BE49-F238E27FC236}">
                  <a16:creationId xmlns:a16="http://schemas.microsoft.com/office/drawing/2014/main" id="{13CAD121-A3A2-0B46-A949-80727E69AB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28123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7112" name="Rectangle 28">
              <a:extLst>
                <a:ext uri="{FF2B5EF4-FFF2-40B4-BE49-F238E27FC236}">
                  <a16:creationId xmlns:a16="http://schemas.microsoft.com/office/drawing/2014/main" id="{B617AA4C-78CC-524C-8109-B04E7AAB5E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13" name="Rectangle 29">
              <a:extLst>
                <a:ext uri="{FF2B5EF4-FFF2-40B4-BE49-F238E27FC236}">
                  <a16:creationId xmlns:a16="http://schemas.microsoft.com/office/drawing/2014/main" id="{E78FD01A-119F-B24E-A24C-0F53745FDC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750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14" name="Rectangle 30">
              <a:extLst>
                <a:ext uri="{FF2B5EF4-FFF2-40B4-BE49-F238E27FC236}">
                  <a16:creationId xmlns:a16="http://schemas.microsoft.com/office/drawing/2014/main" id="{A47C3FB7-86D6-7F44-9C29-A79658BACB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736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7115" name="Rectangle 31">
              <a:extLst>
                <a:ext uri="{FF2B5EF4-FFF2-40B4-BE49-F238E27FC236}">
                  <a16:creationId xmlns:a16="http://schemas.microsoft.com/office/drawing/2014/main" id="{A92B4EFE-D587-CD4A-9016-9AD239505B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341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16" name="Rectangle 32">
              <a:extLst>
                <a:ext uri="{FF2B5EF4-FFF2-40B4-BE49-F238E27FC236}">
                  <a16:creationId xmlns:a16="http://schemas.microsoft.com/office/drawing/2014/main" id="{A81058C2-0F18-A345-AE9D-C2FD1D58B2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7117" name="Rectangle 33">
              <a:extLst>
                <a:ext uri="{FF2B5EF4-FFF2-40B4-BE49-F238E27FC236}">
                  <a16:creationId xmlns:a16="http://schemas.microsoft.com/office/drawing/2014/main" id="{53E08D99-6567-834A-9F2A-6384F4C58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18" name="Rectangle 34">
              <a:extLst>
                <a:ext uri="{FF2B5EF4-FFF2-40B4-BE49-F238E27FC236}">
                  <a16:creationId xmlns:a16="http://schemas.microsoft.com/office/drawing/2014/main" id="{B6B4266F-3C3B-0243-83EC-18E48B6E3F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376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19" name="Rectangle 35">
              <a:extLst>
                <a:ext uri="{FF2B5EF4-FFF2-40B4-BE49-F238E27FC236}">
                  <a16:creationId xmlns:a16="http://schemas.microsoft.com/office/drawing/2014/main" id="{4A6F4FB8-BAE7-AD4A-B8A0-AFFC477A4B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20" name="Rectangle 36">
              <a:extLst>
                <a:ext uri="{FF2B5EF4-FFF2-40B4-BE49-F238E27FC236}">
                  <a16:creationId xmlns:a16="http://schemas.microsoft.com/office/drawing/2014/main" id="{D54F897E-418C-384F-A35A-8CCE0C8922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2771775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21" name="Rectangle 37">
              <a:extLst>
                <a:ext uri="{FF2B5EF4-FFF2-40B4-BE49-F238E27FC236}">
                  <a16:creationId xmlns:a16="http://schemas.microsoft.com/office/drawing/2014/main" id="{0A5FA03B-828A-4340-ABD7-BA5A19F86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787650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22" name="Rectangle 38">
              <a:extLst>
                <a:ext uri="{FF2B5EF4-FFF2-40B4-BE49-F238E27FC236}">
                  <a16:creationId xmlns:a16="http://schemas.microsoft.com/office/drawing/2014/main" id="{974770EB-2E99-0D45-B5E4-F47D7DD35E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2713" y="228123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7123" name="Rectangle 39">
              <a:extLst>
                <a:ext uri="{FF2B5EF4-FFF2-40B4-BE49-F238E27FC236}">
                  <a16:creationId xmlns:a16="http://schemas.microsoft.com/office/drawing/2014/main" id="{DE0CCEDF-ED3C-CD41-A1DE-974D51F7A6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24" name="Rectangle 40">
              <a:extLst>
                <a:ext uri="{FF2B5EF4-FFF2-40B4-BE49-F238E27FC236}">
                  <a16:creationId xmlns:a16="http://schemas.microsoft.com/office/drawing/2014/main" id="{07D898E4-8F70-3948-BDCF-B870EA7D9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25" name="Rectangle 41">
              <a:extLst>
                <a:ext uri="{FF2B5EF4-FFF2-40B4-BE49-F238E27FC236}">
                  <a16:creationId xmlns:a16="http://schemas.microsoft.com/office/drawing/2014/main" id="{96B2E82A-B788-EE49-8EF3-A0AEDE06A9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26" name="Rectangle 42">
              <a:extLst>
                <a:ext uri="{FF2B5EF4-FFF2-40B4-BE49-F238E27FC236}">
                  <a16:creationId xmlns:a16="http://schemas.microsoft.com/office/drawing/2014/main" id="{D61C6560-6BA4-B240-83D0-7AC1182C41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27" name="Rectangle 43">
              <a:extLst>
                <a:ext uri="{FF2B5EF4-FFF2-40B4-BE49-F238E27FC236}">
                  <a16:creationId xmlns:a16="http://schemas.microsoft.com/office/drawing/2014/main" id="{3333D998-C482-314D-926E-733F17972E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28" name="Rectangle 44">
              <a:extLst>
                <a:ext uri="{FF2B5EF4-FFF2-40B4-BE49-F238E27FC236}">
                  <a16:creationId xmlns:a16="http://schemas.microsoft.com/office/drawing/2014/main" id="{31A9EB6A-BFB8-3046-8BE1-B374E1AB4C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29" name="Rectangle 45">
              <a:extLst>
                <a:ext uri="{FF2B5EF4-FFF2-40B4-BE49-F238E27FC236}">
                  <a16:creationId xmlns:a16="http://schemas.microsoft.com/office/drawing/2014/main" id="{7336548F-46DE-4842-B17A-540F3DD7DD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30" name="Rectangle 46">
              <a:extLst>
                <a:ext uri="{FF2B5EF4-FFF2-40B4-BE49-F238E27FC236}">
                  <a16:creationId xmlns:a16="http://schemas.microsoft.com/office/drawing/2014/main" id="{5509C8DF-210B-2640-A256-BF265F9A46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31" name="Rectangle 47">
              <a:extLst>
                <a:ext uri="{FF2B5EF4-FFF2-40B4-BE49-F238E27FC236}">
                  <a16:creationId xmlns:a16="http://schemas.microsoft.com/office/drawing/2014/main" id="{A54BA619-D963-2648-AD73-0B970F5325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32" name="Rectangle 48">
              <a:extLst>
                <a:ext uri="{FF2B5EF4-FFF2-40B4-BE49-F238E27FC236}">
                  <a16:creationId xmlns:a16="http://schemas.microsoft.com/office/drawing/2014/main" id="{B0EE160D-7C2E-7248-B390-9E4F50E360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33" name="Rectangle 49">
              <a:extLst>
                <a:ext uri="{FF2B5EF4-FFF2-40B4-BE49-F238E27FC236}">
                  <a16:creationId xmlns:a16="http://schemas.microsoft.com/office/drawing/2014/main" id="{63B92590-913F-FE41-83EE-2C72F489B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1892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34" name="Rectangle 50">
              <a:extLst>
                <a:ext uri="{FF2B5EF4-FFF2-40B4-BE49-F238E27FC236}">
                  <a16:creationId xmlns:a16="http://schemas.microsoft.com/office/drawing/2014/main" id="{38F2758E-5E5D-7345-A4CD-E1EDC6F934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35" name="Rectangle 51">
              <a:extLst>
                <a:ext uri="{FF2B5EF4-FFF2-40B4-BE49-F238E27FC236}">
                  <a16:creationId xmlns:a16="http://schemas.microsoft.com/office/drawing/2014/main" id="{EB11053D-25B0-B24A-8209-2F8029CE3E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36" name="Rectangle 52">
              <a:extLst>
                <a:ext uri="{FF2B5EF4-FFF2-40B4-BE49-F238E27FC236}">
                  <a16:creationId xmlns:a16="http://schemas.microsoft.com/office/drawing/2014/main" id="{98EC4716-7398-3347-A197-697EDDE06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37" name="Rectangle 53">
              <a:extLst>
                <a:ext uri="{FF2B5EF4-FFF2-40B4-BE49-F238E27FC236}">
                  <a16:creationId xmlns:a16="http://schemas.microsoft.com/office/drawing/2014/main" id="{D6E39B1E-8767-EA4C-90A8-9CD19320E7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38" name="Rectangle 54">
              <a:extLst>
                <a:ext uri="{FF2B5EF4-FFF2-40B4-BE49-F238E27FC236}">
                  <a16:creationId xmlns:a16="http://schemas.microsoft.com/office/drawing/2014/main" id="{1D8C9677-29CA-F743-96AC-0FBCFA2EAC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39" name="Rectangle 55">
              <a:extLst>
                <a:ext uri="{FF2B5EF4-FFF2-40B4-BE49-F238E27FC236}">
                  <a16:creationId xmlns:a16="http://schemas.microsoft.com/office/drawing/2014/main" id="{EB7EBA31-470D-604B-9450-0935524B3F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40" name="Rectangle 56">
              <a:extLst>
                <a:ext uri="{FF2B5EF4-FFF2-40B4-BE49-F238E27FC236}">
                  <a16:creationId xmlns:a16="http://schemas.microsoft.com/office/drawing/2014/main" id="{A206DCF2-8DD9-EB43-9D2F-01B14B7F1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41" name="Rectangle 57">
              <a:extLst>
                <a:ext uri="{FF2B5EF4-FFF2-40B4-BE49-F238E27FC236}">
                  <a16:creationId xmlns:a16="http://schemas.microsoft.com/office/drawing/2014/main" id="{2FF0AF18-F607-FE45-9960-B381BE9C0C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42" name="Rectangle 58">
              <a:extLst>
                <a:ext uri="{FF2B5EF4-FFF2-40B4-BE49-F238E27FC236}">
                  <a16:creationId xmlns:a16="http://schemas.microsoft.com/office/drawing/2014/main" id="{50387A5A-1546-7845-B232-44F77B65A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43" name="Rectangle 59">
              <a:extLst>
                <a:ext uri="{FF2B5EF4-FFF2-40B4-BE49-F238E27FC236}">
                  <a16:creationId xmlns:a16="http://schemas.microsoft.com/office/drawing/2014/main" id="{90CA22A3-C1C1-0142-A595-C519A9D541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44" name="Rectangle 60">
              <a:extLst>
                <a:ext uri="{FF2B5EF4-FFF2-40B4-BE49-F238E27FC236}">
                  <a16:creationId xmlns:a16="http://schemas.microsoft.com/office/drawing/2014/main" id="{6246EB96-03CB-1546-930E-4B4FE5701C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45" name="Rectangle 61">
              <a:extLst>
                <a:ext uri="{FF2B5EF4-FFF2-40B4-BE49-F238E27FC236}">
                  <a16:creationId xmlns:a16="http://schemas.microsoft.com/office/drawing/2014/main" id="{006B8283-86FC-8448-9929-148A7A99D9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4940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46" name="Rectangle 62">
              <a:extLst>
                <a:ext uri="{FF2B5EF4-FFF2-40B4-BE49-F238E27FC236}">
                  <a16:creationId xmlns:a16="http://schemas.microsoft.com/office/drawing/2014/main" id="{AAF58C56-4C4E-8B4E-ABD1-F57475B625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47" name="Rectangle 63">
              <a:extLst>
                <a:ext uri="{FF2B5EF4-FFF2-40B4-BE49-F238E27FC236}">
                  <a16:creationId xmlns:a16="http://schemas.microsoft.com/office/drawing/2014/main" id="{77D929F6-7C0B-3A4A-A87C-A957BAFE5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48" name="Rectangle 64">
              <a:extLst>
                <a:ext uri="{FF2B5EF4-FFF2-40B4-BE49-F238E27FC236}">
                  <a16:creationId xmlns:a16="http://schemas.microsoft.com/office/drawing/2014/main" id="{CD891BAA-6262-8F47-B439-2330B9A4E8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49" name="Rectangle 65">
              <a:extLst>
                <a:ext uri="{FF2B5EF4-FFF2-40B4-BE49-F238E27FC236}">
                  <a16:creationId xmlns:a16="http://schemas.microsoft.com/office/drawing/2014/main" id="{8E119F71-450B-4740-AE9D-F0371C85B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50" name="Rectangle 66">
              <a:extLst>
                <a:ext uri="{FF2B5EF4-FFF2-40B4-BE49-F238E27FC236}">
                  <a16:creationId xmlns:a16="http://schemas.microsoft.com/office/drawing/2014/main" id="{9AD82A60-85F8-644C-B2FB-D3AE51358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51" name="Rectangle 67">
              <a:extLst>
                <a:ext uri="{FF2B5EF4-FFF2-40B4-BE49-F238E27FC236}">
                  <a16:creationId xmlns:a16="http://schemas.microsoft.com/office/drawing/2014/main" id="{F74B347E-A5AC-DE49-A83A-281419330B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52" name="Rectangle 68">
              <a:extLst>
                <a:ext uri="{FF2B5EF4-FFF2-40B4-BE49-F238E27FC236}">
                  <a16:creationId xmlns:a16="http://schemas.microsoft.com/office/drawing/2014/main" id="{E5AA6FE4-B685-0F4B-A1C0-A17504EDE7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53" name="Rectangle 69">
              <a:extLst>
                <a:ext uri="{FF2B5EF4-FFF2-40B4-BE49-F238E27FC236}">
                  <a16:creationId xmlns:a16="http://schemas.microsoft.com/office/drawing/2014/main" id="{8372FAB4-003F-B24A-B043-81F84187F4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54" name="Rectangle 70">
              <a:extLst>
                <a:ext uri="{FF2B5EF4-FFF2-40B4-BE49-F238E27FC236}">
                  <a16:creationId xmlns:a16="http://schemas.microsoft.com/office/drawing/2014/main" id="{601D31E1-755F-444B-90AB-300FB3F8D7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55" name="Rectangle 71">
              <a:extLst>
                <a:ext uri="{FF2B5EF4-FFF2-40B4-BE49-F238E27FC236}">
                  <a16:creationId xmlns:a16="http://schemas.microsoft.com/office/drawing/2014/main" id="{97A7F6BB-A1E8-334E-8FED-D3A1756532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56" name="Rectangle 72">
              <a:extLst>
                <a:ext uri="{FF2B5EF4-FFF2-40B4-BE49-F238E27FC236}">
                  <a16:creationId xmlns:a16="http://schemas.microsoft.com/office/drawing/2014/main" id="{16F37FF3-B486-5E4B-BBCE-D7660D8ACC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57" name="Rectangle 73">
              <a:extLst>
                <a:ext uri="{FF2B5EF4-FFF2-40B4-BE49-F238E27FC236}">
                  <a16:creationId xmlns:a16="http://schemas.microsoft.com/office/drawing/2014/main" id="{BE3AF2D6-665D-1949-94CA-6AEF8EF703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803650"/>
              <a:ext cx="11112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58" name="Rectangle 74">
              <a:extLst>
                <a:ext uri="{FF2B5EF4-FFF2-40B4-BE49-F238E27FC236}">
                  <a16:creationId xmlns:a16="http://schemas.microsoft.com/office/drawing/2014/main" id="{E6349A1E-1F15-0641-920F-605C377F12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59" name="Rectangle 75">
              <a:extLst>
                <a:ext uri="{FF2B5EF4-FFF2-40B4-BE49-F238E27FC236}">
                  <a16:creationId xmlns:a16="http://schemas.microsoft.com/office/drawing/2014/main" id="{4CB7B137-8954-B74E-BF19-775B98BD22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60" name="Rectangle 76">
              <a:extLst>
                <a:ext uri="{FF2B5EF4-FFF2-40B4-BE49-F238E27FC236}">
                  <a16:creationId xmlns:a16="http://schemas.microsoft.com/office/drawing/2014/main" id="{82A337B6-577E-5441-A9EE-E7B4B55B87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61" name="Rectangle 77">
              <a:extLst>
                <a:ext uri="{FF2B5EF4-FFF2-40B4-BE49-F238E27FC236}">
                  <a16:creationId xmlns:a16="http://schemas.microsoft.com/office/drawing/2014/main" id="{92E08160-20CE-1B4A-8D39-CF3AF23458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62" name="Rectangle 78">
              <a:extLst>
                <a:ext uri="{FF2B5EF4-FFF2-40B4-BE49-F238E27FC236}">
                  <a16:creationId xmlns:a16="http://schemas.microsoft.com/office/drawing/2014/main" id="{B03D91C9-F47D-8E4C-942A-99A0F57A4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63" name="Rectangle 79">
              <a:extLst>
                <a:ext uri="{FF2B5EF4-FFF2-40B4-BE49-F238E27FC236}">
                  <a16:creationId xmlns:a16="http://schemas.microsoft.com/office/drawing/2014/main" id="{D88670FE-B0AF-7F4F-8D85-3199ED69B0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64" name="Rectangle 80">
              <a:extLst>
                <a:ext uri="{FF2B5EF4-FFF2-40B4-BE49-F238E27FC236}">
                  <a16:creationId xmlns:a16="http://schemas.microsoft.com/office/drawing/2014/main" id="{6516A2C5-1A2E-1045-92DA-9D1E1F895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65" name="Rectangle 81">
              <a:extLst>
                <a:ext uri="{FF2B5EF4-FFF2-40B4-BE49-F238E27FC236}">
                  <a16:creationId xmlns:a16="http://schemas.microsoft.com/office/drawing/2014/main" id="{F603EEC2-69E4-E74A-9A56-221116592D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66" name="Rectangle 82">
              <a:extLst>
                <a:ext uri="{FF2B5EF4-FFF2-40B4-BE49-F238E27FC236}">
                  <a16:creationId xmlns:a16="http://schemas.microsoft.com/office/drawing/2014/main" id="{F5448C57-70FB-5A4E-9A71-38069506E5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67" name="Rectangle 83">
              <a:extLst>
                <a:ext uri="{FF2B5EF4-FFF2-40B4-BE49-F238E27FC236}">
                  <a16:creationId xmlns:a16="http://schemas.microsoft.com/office/drawing/2014/main" id="{6DEF406F-5CEB-6340-BDD6-4E2CCEBCCA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68" name="Rectangle 84">
              <a:extLst>
                <a:ext uri="{FF2B5EF4-FFF2-40B4-BE49-F238E27FC236}">
                  <a16:creationId xmlns:a16="http://schemas.microsoft.com/office/drawing/2014/main" id="{A87CEC26-7C09-D34B-B886-21AED5635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69" name="Rectangle 85">
              <a:extLst>
                <a:ext uri="{FF2B5EF4-FFF2-40B4-BE49-F238E27FC236}">
                  <a16:creationId xmlns:a16="http://schemas.microsoft.com/office/drawing/2014/main" id="{AAF65D95-3CA4-E748-9C2F-4A6611EE5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4140200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70" name="Rectangle 86">
              <a:extLst>
                <a:ext uri="{FF2B5EF4-FFF2-40B4-BE49-F238E27FC236}">
                  <a16:creationId xmlns:a16="http://schemas.microsoft.com/office/drawing/2014/main" id="{AE1ED015-5329-494C-889F-0E30A64C71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7042" name="Rectangle 2">
            <a:extLst>
              <a:ext uri="{FF2B5EF4-FFF2-40B4-BE49-F238E27FC236}">
                <a16:creationId xmlns:a16="http://schemas.microsoft.com/office/drawing/2014/main" id="{8615C4CD-BE6C-5F4C-8AE4-3AECAEFF22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04976" y="100014"/>
            <a:ext cx="4695825" cy="814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Deriving  s</a:t>
            </a:r>
            <a:endParaRPr lang="en-US" altLang="en-US" sz="3600" baseline="-25000"/>
          </a:p>
        </p:txBody>
      </p:sp>
      <p:graphicFrame>
        <p:nvGraphicFramePr>
          <p:cNvPr id="183" name="Shape 732">
            <a:extLst>
              <a:ext uri="{FF2B5EF4-FFF2-40B4-BE49-F238E27FC236}">
                <a16:creationId xmlns:a16="http://schemas.microsoft.com/office/drawing/2014/main" id="{0C7A55BD-FE3B-7E45-AC5C-AC7AE88F90CB}"/>
              </a:ext>
            </a:extLst>
          </p:cNvPr>
          <p:cNvGraphicFramePr>
            <a:graphicFrameLocks noGrp="1"/>
          </p:cNvGraphicFramePr>
          <p:nvPr/>
        </p:nvGraphicFramePr>
        <p:xfrm>
          <a:off x="7772401" y="1676401"/>
          <a:ext cx="1484313" cy="19843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1009617052"/>
                    </a:ext>
                  </a:extLst>
                </a:gridCol>
                <a:gridCol w="493713">
                  <a:extLst>
                    <a:ext uri="{9D8B030D-6E8A-4147-A177-3AD203B41FA5}">
                      <a16:colId xmlns:a16="http://schemas.microsoft.com/office/drawing/2014/main" val="119020801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3746603573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2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s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0435370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442138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94007787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49148042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18725055"/>
                  </a:ext>
                </a:extLst>
              </a:tr>
            </a:tbl>
          </a:graphicData>
        </a:graphic>
      </p:graphicFrame>
      <p:grpSp>
        <p:nvGrpSpPr>
          <p:cNvPr id="87069" name="Group 1">
            <a:extLst>
              <a:ext uri="{FF2B5EF4-FFF2-40B4-BE49-F238E27FC236}">
                <a16:creationId xmlns:a16="http://schemas.microsoft.com/office/drawing/2014/main" id="{06DE9569-3663-7D4D-BE4B-26943EB6850D}"/>
              </a:ext>
            </a:extLst>
          </p:cNvPr>
          <p:cNvGrpSpPr>
            <a:grpSpLocks/>
          </p:cNvGrpSpPr>
          <p:nvPr/>
        </p:nvGrpSpPr>
        <p:grpSpPr bwMode="auto">
          <a:xfrm>
            <a:off x="7772400" y="4267200"/>
            <a:ext cx="1417638" cy="1485900"/>
            <a:chOff x="2744787" y="9580562"/>
            <a:chExt cx="1417638" cy="1485900"/>
          </a:xfrm>
        </p:grpSpPr>
        <p:sp>
          <p:nvSpPr>
            <p:cNvPr id="87070" name="Shape 793">
              <a:extLst>
                <a:ext uri="{FF2B5EF4-FFF2-40B4-BE49-F238E27FC236}">
                  <a16:creationId xmlns:a16="http://schemas.microsoft.com/office/drawing/2014/main" id="{C89AA27A-8974-8C41-B633-B83D50984A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8187" y="10202862"/>
              <a:ext cx="884238" cy="863600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 b="0">
                <a:solidFill>
                  <a:srgbClr val="000000"/>
                </a:solidFill>
                <a:sym typeface="Arial" panose="020B0604020202020204" pitchFamily="34" charset="0"/>
              </a:endParaRPr>
            </a:p>
          </p:txBody>
        </p:sp>
        <p:cxnSp>
          <p:nvCxnSpPr>
            <p:cNvPr id="87071" name="Shape 794">
              <a:extLst>
                <a:ext uri="{FF2B5EF4-FFF2-40B4-BE49-F238E27FC236}">
                  <a16:creationId xmlns:a16="http://schemas.microsoft.com/office/drawing/2014/main" id="{9F3A31D6-8423-0741-84AE-367844F7023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278187" y="10634662"/>
              <a:ext cx="884238" cy="1587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072" name="Shape 795">
              <a:extLst>
                <a:ext uri="{FF2B5EF4-FFF2-40B4-BE49-F238E27FC236}">
                  <a16:creationId xmlns:a16="http://schemas.microsoft.com/office/drawing/2014/main" id="{0CA9B84C-787C-BC47-98E6-F7E7FD03DFA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3709987" y="10202862"/>
              <a:ext cx="1588" cy="863600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073" name="Shape 796">
              <a:extLst>
                <a:ext uri="{FF2B5EF4-FFF2-40B4-BE49-F238E27FC236}">
                  <a16:creationId xmlns:a16="http://schemas.microsoft.com/office/drawing/2014/main" id="{54ABA6A4-45A2-2E48-8C90-6D11B7899E0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846387" y="9750424"/>
              <a:ext cx="431800" cy="45243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87074" name="Shape 798">
              <a:extLst>
                <a:ext uri="{FF2B5EF4-FFF2-40B4-BE49-F238E27FC236}">
                  <a16:creationId xmlns:a16="http://schemas.microsoft.com/office/drawing/2014/main" id="{01E66042-155E-D649-9BDD-5EAA2BF3A4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7575" y="9950449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87075" name="Shape 799">
              <a:extLst>
                <a:ext uri="{FF2B5EF4-FFF2-40B4-BE49-F238E27FC236}">
                  <a16:creationId xmlns:a16="http://schemas.microsoft.com/office/drawing/2014/main" id="{E7ECCFCC-6915-9B4F-81AF-5FDB5B2F4F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9375" y="9950449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87076" name="Shape 800">
              <a:extLst>
                <a:ext uri="{FF2B5EF4-FFF2-40B4-BE49-F238E27FC236}">
                  <a16:creationId xmlns:a16="http://schemas.microsoft.com/office/drawing/2014/main" id="{94B363A0-DCDD-5048-9358-204EBDA770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1812" y="10315574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87077" name="Shape 801">
              <a:extLst>
                <a:ext uri="{FF2B5EF4-FFF2-40B4-BE49-F238E27FC236}">
                  <a16:creationId xmlns:a16="http://schemas.microsoft.com/office/drawing/2014/main" id="{ECD7360B-40EF-5943-9E1B-25DAADCCFD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62287" y="10752137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87078" name="Shape 802">
              <a:extLst>
                <a:ext uri="{FF2B5EF4-FFF2-40B4-BE49-F238E27FC236}">
                  <a16:creationId xmlns:a16="http://schemas.microsoft.com/office/drawing/2014/main" id="{C0ABFD4F-39F0-1344-9C16-A3BBCC2D11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9375" y="10323512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87079" name="Shape 803">
              <a:extLst>
                <a:ext uri="{FF2B5EF4-FFF2-40B4-BE49-F238E27FC236}">
                  <a16:creationId xmlns:a16="http://schemas.microsoft.com/office/drawing/2014/main" id="{1A52757C-E340-EB47-912E-AEE29469E1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9375" y="10761662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87080" name="Shape 804">
              <a:extLst>
                <a:ext uri="{FF2B5EF4-FFF2-40B4-BE49-F238E27FC236}">
                  <a16:creationId xmlns:a16="http://schemas.microsoft.com/office/drawing/2014/main" id="{4229E6D1-5ABA-A64F-8E15-3DDF9C0603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51175" y="9632949"/>
              <a:ext cx="106362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87081" name="Shape 805">
              <a:extLst>
                <a:ext uri="{FF2B5EF4-FFF2-40B4-BE49-F238E27FC236}">
                  <a16:creationId xmlns:a16="http://schemas.microsoft.com/office/drawing/2014/main" id="{6CD5485E-E128-9048-BC56-F3994AAED5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38487" y="9728199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87082" name="Shape 806">
              <a:extLst>
                <a:ext uri="{FF2B5EF4-FFF2-40B4-BE49-F238E27FC236}">
                  <a16:creationId xmlns:a16="http://schemas.microsoft.com/office/drawing/2014/main" id="{9C5BE667-3148-BF4E-90BD-82E688544B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7575" y="10323512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87083" name="Shape 807">
              <a:extLst>
                <a:ext uri="{FF2B5EF4-FFF2-40B4-BE49-F238E27FC236}">
                  <a16:creationId xmlns:a16="http://schemas.microsoft.com/office/drawing/2014/main" id="{CFD5EC68-1852-9A40-B590-543B9699A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9462" y="10675937"/>
              <a:ext cx="801688" cy="349250"/>
            </a:xfrm>
            <a:custGeom>
              <a:avLst/>
              <a:gdLst>
                <a:gd name="T0" fmla="*/ 2147483646 w 936"/>
                <a:gd name="T1" fmla="*/ 2147483646 h 408"/>
                <a:gd name="T2" fmla="*/ 2147483646 w 936"/>
                <a:gd name="T3" fmla="*/ 2147483646 h 408"/>
                <a:gd name="T4" fmla="*/ 2147483646 w 936"/>
                <a:gd name="T5" fmla="*/ 2147483646 h 408"/>
                <a:gd name="T6" fmla="*/ 2147483646 w 936"/>
                <a:gd name="T7" fmla="*/ 2147483646 h 408"/>
                <a:gd name="T8" fmla="*/ 2147483646 w 936"/>
                <a:gd name="T9" fmla="*/ 2147483646 h 408"/>
                <a:gd name="T10" fmla="*/ 2147483646 w 936"/>
                <a:gd name="T11" fmla="*/ 2147483646 h 408"/>
                <a:gd name="T12" fmla="*/ 2147483646 w 936"/>
                <a:gd name="T13" fmla="*/ 2147483646 h 408"/>
                <a:gd name="T14" fmla="*/ 2147483646 w 936"/>
                <a:gd name="T15" fmla="*/ 2147483646 h 408"/>
                <a:gd name="T16" fmla="*/ 2147483646 w 936"/>
                <a:gd name="T17" fmla="*/ 2147483646 h 408"/>
                <a:gd name="T18" fmla="*/ 2147483646 w 936"/>
                <a:gd name="T19" fmla="*/ 2147483646 h 408"/>
                <a:gd name="T20" fmla="*/ 2147483646 w 936"/>
                <a:gd name="T21" fmla="*/ 0 h 408"/>
                <a:gd name="T22" fmla="*/ 2147483646 w 936"/>
                <a:gd name="T23" fmla="*/ 0 h 408"/>
                <a:gd name="T24" fmla="*/ 2147483646 w 936"/>
                <a:gd name="T25" fmla="*/ 2147483646 h 408"/>
                <a:gd name="T26" fmla="*/ 2147483646 w 936"/>
                <a:gd name="T27" fmla="*/ 2147483646 h 408"/>
                <a:gd name="T28" fmla="*/ 2147483646 w 936"/>
                <a:gd name="T29" fmla="*/ 2147483646 h 408"/>
                <a:gd name="T30" fmla="*/ 2147483646 w 936"/>
                <a:gd name="T31" fmla="*/ 2147483646 h 408"/>
                <a:gd name="T32" fmla="*/ 2147483646 w 936"/>
                <a:gd name="T33" fmla="*/ 2147483646 h 408"/>
                <a:gd name="T34" fmla="*/ 2147483646 w 936"/>
                <a:gd name="T35" fmla="*/ 2147483646 h 408"/>
                <a:gd name="T36" fmla="*/ 2147483646 w 936"/>
                <a:gd name="T37" fmla="*/ 2147483646 h 408"/>
                <a:gd name="T38" fmla="*/ 2147483646 w 936"/>
                <a:gd name="T39" fmla="*/ 2147483646 h 408"/>
                <a:gd name="T40" fmla="*/ 2147483646 w 936"/>
                <a:gd name="T41" fmla="*/ 2147483646 h 408"/>
                <a:gd name="T42" fmla="*/ 2147483646 w 936"/>
                <a:gd name="T43" fmla="*/ 2147483646 h 408"/>
                <a:gd name="T44" fmla="*/ 2147483646 w 936"/>
                <a:gd name="T45" fmla="*/ 2147483646 h 408"/>
                <a:gd name="T46" fmla="*/ 2147483646 w 936"/>
                <a:gd name="T47" fmla="*/ 2147483646 h 408"/>
                <a:gd name="T48" fmla="*/ 2147483646 w 936"/>
                <a:gd name="T49" fmla="*/ 2147483646 h 408"/>
                <a:gd name="T50" fmla="*/ 2147483646 w 936"/>
                <a:gd name="T51" fmla="*/ 2147483646 h 408"/>
                <a:gd name="T52" fmla="*/ 2147483646 w 936"/>
                <a:gd name="T53" fmla="*/ 2147483646 h 408"/>
                <a:gd name="T54" fmla="*/ 2147483646 w 936"/>
                <a:gd name="T55" fmla="*/ 2147483646 h 408"/>
                <a:gd name="T56" fmla="*/ 2147483646 w 936"/>
                <a:gd name="T57" fmla="*/ 2147483646 h 408"/>
                <a:gd name="T58" fmla="*/ 2147483646 w 936"/>
                <a:gd name="T59" fmla="*/ 2147483646 h 408"/>
                <a:gd name="T60" fmla="*/ 2147483646 w 936"/>
                <a:gd name="T61" fmla="*/ 2147483646 h 408"/>
                <a:gd name="T62" fmla="*/ 2147483646 w 936"/>
                <a:gd name="T63" fmla="*/ 2147483646 h 408"/>
                <a:gd name="T64" fmla="*/ 2147483646 w 936"/>
                <a:gd name="T65" fmla="*/ 2147483646 h 408"/>
                <a:gd name="T66" fmla="*/ 2147483646 w 936"/>
                <a:gd name="T67" fmla="*/ 2147483646 h 408"/>
                <a:gd name="T68" fmla="*/ 2147483646 w 936"/>
                <a:gd name="T69" fmla="*/ 2147483646 h 408"/>
                <a:gd name="T70" fmla="*/ 2147483646 w 936"/>
                <a:gd name="T71" fmla="*/ 2147483646 h 408"/>
                <a:gd name="T72" fmla="*/ 2147483646 w 936"/>
                <a:gd name="T73" fmla="*/ 2147483646 h 408"/>
                <a:gd name="T74" fmla="*/ 2147483646 w 936"/>
                <a:gd name="T75" fmla="*/ 2147483646 h 408"/>
                <a:gd name="T76" fmla="*/ 2147483646 w 936"/>
                <a:gd name="T77" fmla="*/ 2147483646 h 408"/>
                <a:gd name="T78" fmla="*/ 2147483646 w 936"/>
                <a:gd name="T79" fmla="*/ 2147483646 h 408"/>
                <a:gd name="T80" fmla="*/ 2147483646 w 936"/>
                <a:gd name="T81" fmla="*/ 2147483646 h 408"/>
                <a:gd name="T82" fmla="*/ 2147483646 w 936"/>
                <a:gd name="T83" fmla="*/ 2147483646 h 408"/>
                <a:gd name="T84" fmla="*/ 2147483646 w 936"/>
                <a:gd name="T85" fmla="*/ 2147483646 h 408"/>
                <a:gd name="T86" fmla="*/ 2147483646 w 936"/>
                <a:gd name="T87" fmla="*/ 2147483646 h 4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36"/>
                <a:gd name="T133" fmla="*/ 0 h 408"/>
                <a:gd name="T134" fmla="*/ 936 w 936"/>
                <a:gd name="T135" fmla="*/ 408 h 4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36" h="408" extrusionOk="0">
                  <a:moveTo>
                    <a:pt x="0" y="198"/>
                  </a:moveTo>
                  <a:lnTo>
                    <a:pt x="0" y="210"/>
                  </a:lnTo>
                  <a:lnTo>
                    <a:pt x="1" y="199"/>
                  </a:lnTo>
                  <a:lnTo>
                    <a:pt x="1" y="188"/>
                  </a:lnTo>
                  <a:lnTo>
                    <a:pt x="3" y="179"/>
                  </a:lnTo>
                  <a:lnTo>
                    <a:pt x="4" y="168"/>
                  </a:lnTo>
                  <a:lnTo>
                    <a:pt x="7" y="157"/>
                  </a:lnTo>
                  <a:lnTo>
                    <a:pt x="9" y="148"/>
                  </a:lnTo>
                  <a:lnTo>
                    <a:pt x="13" y="138"/>
                  </a:lnTo>
                  <a:lnTo>
                    <a:pt x="16" y="128"/>
                  </a:lnTo>
                  <a:lnTo>
                    <a:pt x="21" y="119"/>
                  </a:lnTo>
                  <a:lnTo>
                    <a:pt x="26" y="110"/>
                  </a:lnTo>
                  <a:lnTo>
                    <a:pt x="31" y="101"/>
                  </a:lnTo>
                  <a:lnTo>
                    <a:pt x="36" y="92"/>
                  </a:lnTo>
                  <a:lnTo>
                    <a:pt x="42" y="85"/>
                  </a:lnTo>
                  <a:lnTo>
                    <a:pt x="48" y="77"/>
                  </a:lnTo>
                  <a:lnTo>
                    <a:pt x="55" y="70"/>
                  </a:lnTo>
                  <a:lnTo>
                    <a:pt x="62" y="61"/>
                  </a:lnTo>
                  <a:lnTo>
                    <a:pt x="69" y="55"/>
                  </a:lnTo>
                  <a:lnTo>
                    <a:pt x="76" y="48"/>
                  </a:lnTo>
                  <a:lnTo>
                    <a:pt x="85" y="42"/>
                  </a:lnTo>
                  <a:lnTo>
                    <a:pt x="93" y="36"/>
                  </a:lnTo>
                  <a:lnTo>
                    <a:pt x="102" y="31"/>
                  </a:lnTo>
                  <a:lnTo>
                    <a:pt x="110" y="25"/>
                  </a:lnTo>
                  <a:lnTo>
                    <a:pt x="120" y="20"/>
                  </a:lnTo>
                  <a:lnTo>
                    <a:pt x="128" y="17"/>
                  </a:lnTo>
                  <a:lnTo>
                    <a:pt x="138" y="13"/>
                  </a:lnTo>
                  <a:lnTo>
                    <a:pt x="147" y="9"/>
                  </a:lnTo>
                  <a:lnTo>
                    <a:pt x="158" y="7"/>
                  </a:lnTo>
                  <a:lnTo>
                    <a:pt x="168" y="5"/>
                  </a:lnTo>
                  <a:lnTo>
                    <a:pt x="178" y="2"/>
                  </a:lnTo>
                  <a:lnTo>
                    <a:pt x="189" y="1"/>
                  </a:lnTo>
                  <a:lnTo>
                    <a:pt x="199" y="0"/>
                  </a:lnTo>
                  <a:lnTo>
                    <a:pt x="210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7" y="1"/>
                  </a:lnTo>
                  <a:lnTo>
                    <a:pt x="758" y="2"/>
                  </a:lnTo>
                  <a:lnTo>
                    <a:pt x="769" y="5"/>
                  </a:lnTo>
                  <a:lnTo>
                    <a:pt x="778" y="7"/>
                  </a:lnTo>
                  <a:lnTo>
                    <a:pt x="789" y="9"/>
                  </a:lnTo>
                  <a:lnTo>
                    <a:pt x="799" y="13"/>
                  </a:lnTo>
                  <a:lnTo>
                    <a:pt x="808" y="17"/>
                  </a:lnTo>
                  <a:lnTo>
                    <a:pt x="817" y="20"/>
                  </a:lnTo>
                  <a:lnTo>
                    <a:pt x="826" y="25"/>
                  </a:lnTo>
                  <a:lnTo>
                    <a:pt x="835" y="31"/>
                  </a:lnTo>
                  <a:lnTo>
                    <a:pt x="843" y="36"/>
                  </a:lnTo>
                  <a:lnTo>
                    <a:pt x="852" y="42"/>
                  </a:lnTo>
                  <a:lnTo>
                    <a:pt x="860" y="48"/>
                  </a:lnTo>
                  <a:lnTo>
                    <a:pt x="867" y="55"/>
                  </a:lnTo>
                  <a:lnTo>
                    <a:pt x="874" y="61"/>
                  </a:lnTo>
                  <a:lnTo>
                    <a:pt x="882" y="70"/>
                  </a:lnTo>
                  <a:lnTo>
                    <a:pt x="889" y="77"/>
                  </a:lnTo>
                  <a:lnTo>
                    <a:pt x="895" y="85"/>
                  </a:lnTo>
                  <a:lnTo>
                    <a:pt x="901" y="92"/>
                  </a:lnTo>
                  <a:lnTo>
                    <a:pt x="906" y="101"/>
                  </a:lnTo>
                  <a:lnTo>
                    <a:pt x="911" y="110"/>
                  </a:lnTo>
                  <a:lnTo>
                    <a:pt x="915" y="119"/>
                  </a:lnTo>
                  <a:lnTo>
                    <a:pt x="920" y="128"/>
                  </a:lnTo>
                  <a:lnTo>
                    <a:pt x="924" y="138"/>
                  </a:lnTo>
                  <a:lnTo>
                    <a:pt x="927" y="148"/>
                  </a:lnTo>
                  <a:lnTo>
                    <a:pt x="930" y="157"/>
                  </a:lnTo>
                  <a:lnTo>
                    <a:pt x="932" y="168"/>
                  </a:lnTo>
                  <a:lnTo>
                    <a:pt x="933" y="179"/>
                  </a:lnTo>
                  <a:lnTo>
                    <a:pt x="936" y="188"/>
                  </a:lnTo>
                  <a:lnTo>
                    <a:pt x="936" y="199"/>
                  </a:lnTo>
                  <a:lnTo>
                    <a:pt x="936" y="210"/>
                  </a:lnTo>
                  <a:lnTo>
                    <a:pt x="936" y="198"/>
                  </a:lnTo>
                  <a:lnTo>
                    <a:pt x="936" y="209"/>
                  </a:lnTo>
                  <a:lnTo>
                    <a:pt x="936" y="220"/>
                  </a:lnTo>
                  <a:lnTo>
                    <a:pt x="933" y="230"/>
                  </a:lnTo>
                  <a:lnTo>
                    <a:pt x="932" y="241"/>
                  </a:lnTo>
                  <a:lnTo>
                    <a:pt x="930" y="251"/>
                  </a:lnTo>
                  <a:lnTo>
                    <a:pt x="927" y="260"/>
                  </a:lnTo>
                  <a:lnTo>
                    <a:pt x="924" y="270"/>
                  </a:lnTo>
                  <a:lnTo>
                    <a:pt x="920" y="280"/>
                  </a:lnTo>
                  <a:lnTo>
                    <a:pt x="915" y="289"/>
                  </a:lnTo>
                  <a:lnTo>
                    <a:pt x="911" y="299"/>
                  </a:lnTo>
                  <a:lnTo>
                    <a:pt x="906" y="307"/>
                  </a:lnTo>
                  <a:lnTo>
                    <a:pt x="901" y="316"/>
                  </a:lnTo>
                  <a:lnTo>
                    <a:pt x="895" y="324"/>
                  </a:lnTo>
                  <a:lnTo>
                    <a:pt x="889" y="332"/>
                  </a:lnTo>
                  <a:lnTo>
                    <a:pt x="882" y="340"/>
                  </a:lnTo>
                  <a:lnTo>
                    <a:pt x="874" y="347"/>
                  </a:lnTo>
                  <a:lnTo>
                    <a:pt x="867" y="354"/>
                  </a:lnTo>
                  <a:lnTo>
                    <a:pt x="860" y="360"/>
                  </a:lnTo>
                  <a:lnTo>
                    <a:pt x="852" y="366"/>
                  </a:lnTo>
                  <a:lnTo>
                    <a:pt x="843" y="372"/>
                  </a:lnTo>
                  <a:lnTo>
                    <a:pt x="835" y="378"/>
                  </a:lnTo>
                  <a:lnTo>
                    <a:pt x="826" y="383"/>
                  </a:lnTo>
                  <a:lnTo>
                    <a:pt x="817" y="388"/>
                  </a:lnTo>
                  <a:lnTo>
                    <a:pt x="808" y="391"/>
                  </a:lnTo>
                  <a:lnTo>
                    <a:pt x="799" y="396"/>
                  </a:lnTo>
                  <a:lnTo>
                    <a:pt x="789" y="398"/>
                  </a:lnTo>
                  <a:lnTo>
                    <a:pt x="778" y="402"/>
                  </a:lnTo>
                  <a:lnTo>
                    <a:pt x="769" y="404"/>
                  </a:lnTo>
                  <a:lnTo>
                    <a:pt x="758" y="406"/>
                  </a:lnTo>
                  <a:lnTo>
                    <a:pt x="747" y="407"/>
                  </a:lnTo>
                  <a:lnTo>
                    <a:pt x="736" y="408"/>
                  </a:lnTo>
                  <a:lnTo>
                    <a:pt x="726" y="408"/>
                  </a:lnTo>
                  <a:lnTo>
                    <a:pt x="210" y="408"/>
                  </a:lnTo>
                  <a:lnTo>
                    <a:pt x="199" y="408"/>
                  </a:lnTo>
                  <a:lnTo>
                    <a:pt x="189" y="407"/>
                  </a:lnTo>
                  <a:lnTo>
                    <a:pt x="178" y="406"/>
                  </a:lnTo>
                  <a:lnTo>
                    <a:pt x="168" y="404"/>
                  </a:lnTo>
                  <a:lnTo>
                    <a:pt x="158" y="402"/>
                  </a:lnTo>
                  <a:lnTo>
                    <a:pt x="147" y="398"/>
                  </a:lnTo>
                  <a:lnTo>
                    <a:pt x="138" y="396"/>
                  </a:lnTo>
                  <a:lnTo>
                    <a:pt x="128" y="391"/>
                  </a:lnTo>
                  <a:lnTo>
                    <a:pt x="120" y="388"/>
                  </a:lnTo>
                  <a:lnTo>
                    <a:pt x="110" y="383"/>
                  </a:lnTo>
                  <a:lnTo>
                    <a:pt x="102" y="378"/>
                  </a:lnTo>
                  <a:lnTo>
                    <a:pt x="93" y="372"/>
                  </a:lnTo>
                  <a:lnTo>
                    <a:pt x="85" y="366"/>
                  </a:lnTo>
                  <a:lnTo>
                    <a:pt x="76" y="360"/>
                  </a:lnTo>
                  <a:lnTo>
                    <a:pt x="69" y="354"/>
                  </a:lnTo>
                  <a:lnTo>
                    <a:pt x="62" y="347"/>
                  </a:lnTo>
                  <a:lnTo>
                    <a:pt x="55" y="340"/>
                  </a:lnTo>
                  <a:lnTo>
                    <a:pt x="48" y="332"/>
                  </a:lnTo>
                  <a:lnTo>
                    <a:pt x="42" y="324"/>
                  </a:lnTo>
                  <a:lnTo>
                    <a:pt x="36" y="316"/>
                  </a:lnTo>
                  <a:lnTo>
                    <a:pt x="31" y="307"/>
                  </a:lnTo>
                  <a:lnTo>
                    <a:pt x="26" y="299"/>
                  </a:lnTo>
                  <a:lnTo>
                    <a:pt x="21" y="289"/>
                  </a:lnTo>
                  <a:lnTo>
                    <a:pt x="16" y="280"/>
                  </a:lnTo>
                  <a:lnTo>
                    <a:pt x="13" y="270"/>
                  </a:lnTo>
                  <a:lnTo>
                    <a:pt x="9" y="260"/>
                  </a:lnTo>
                  <a:lnTo>
                    <a:pt x="7" y="251"/>
                  </a:lnTo>
                  <a:lnTo>
                    <a:pt x="4" y="241"/>
                  </a:lnTo>
                  <a:lnTo>
                    <a:pt x="3" y="230"/>
                  </a:lnTo>
                  <a:lnTo>
                    <a:pt x="1" y="220"/>
                  </a:lnTo>
                  <a:lnTo>
                    <a:pt x="1" y="209"/>
                  </a:lnTo>
                  <a:lnTo>
                    <a:pt x="0" y="198"/>
                  </a:lnTo>
                  <a:close/>
                </a:path>
              </a:pathLst>
            </a:custGeom>
            <a:noFill/>
            <a:ln w="17450" cap="rnd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7084" name="Shape 808">
              <a:extLst>
                <a:ext uri="{FF2B5EF4-FFF2-40B4-BE49-F238E27FC236}">
                  <a16:creationId xmlns:a16="http://schemas.microsoft.com/office/drawing/2014/main" id="{87467FC0-5739-244A-AFBE-EFE038D941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7575" y="10761662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87085" name="Shape 809">
              <a:extLst>
                <a:ext uri="{FF2B5EF4-FFF2-40B4-BE49-F238E27FC236}">
                  <a16:creationId xmlns:a16="http://schemas.microsoft.com/office/drawing/2014/main" id="{67A2563E-374E-4E47-B1D5-16C7B81169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46375" y="9842499"/>
              <a:ext cx="106362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87086" name="Shape 810">
              <a:extLst>
                <a:ext uri="{FF2B5EF4-FFF2-40B4-BE49-F238E27FC236}">
                  <a16:creationId xmlns:a16="http://schemas.microsoft.com/office/drawing/2014/main" id="{CC46E0FC-5AA5-2D49-8BF2-5CA93AD52A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5275" y="9936162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87087" name="Shape 813">
              <a:extLst>
                <a:ext uri="{FF2B5EF4-FFF2-40B4-BE49-F238E27FC236}">
                  <a16:creationId xmlns:a16="http://schemas.microsoft.com/office/drawing/2014/main" id="{8941574A-8998-D144-B066-E658B59F2C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44787" y="9580562"/>
              <a:ext cx="227013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s</a:t>
              </a:r>
            </a:p>
          </p:txBody>
        </p:sp>
      </p:grpSp>
    </p:spTree>
  </p:cSld>
  <p:clrMapOvr>
    <a:masterClrMapping/>
  </p:clrMapOvr>
  <p:transition/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065" name="Group 1">
            <a:extLst>
              <a:ext uri="{FF2B5EF4-FFF2-40B4-BE49-F238E27FC236}">
                <a16:creationId xmlns:a16="http://schemas.microsoft.com/office/drawing/2014/main" id="{50CE7FF2-7367-0C43-94CB-F03427A5A2C5}"/>
              </a:ext>
            </a:extLst>
          </p:cNvPr>
          <p:cNvGrpSpPr>
            <a:grpSpLocks/>
          </p:cNvGrpSpPr>
          <p:nvPr/>
        </p:nvGrpSpPr>
        <p:grpSpPr bwMode="auto">
          <a:xfrm>
            <a:off x="1468438" y="762001"/>
            <a:ext cx="5008562" cy="2773363"/>
            <a:chOff x="2030413" y="1379538"/>
            <a:chExt cx="5008562" cy="2773362"/>
          </a:xfrm>
        </p:grpSpPr>
        <p:sp>
          <p:nvSpPr>
            <p:cNvPr id="88113" name="Rectangle 4">
              <a:extLst>
                <a:ext uri="{FF2B5EF4-FFF2-40B4-BE49-F238E27FC236}">
                  <a16:creationId xmlns:a16="http://schemas.microsoft.com/office/drawing/2014/main" id="{4E4899F9-4EF6-0F4B-81F6-AEF3B189F4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1379538"/>
              <a:ext cx="4979987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14" name="Rectangle 5">
              <a:extLst>
                <a:ext uri="{FF2B5EF4-FFF2-40B4-BE49-F238E27FC236}">
                  <a16:creationId xmlns:a16="http://schemas.microsoft.com/office/drawing/2014/main" id="{73399FBB-5851-A64A-9BDE-E4784C49AE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403350"/>
              <a:ext cx="11112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15" name="Rectangle 6">
              <a:extLst>
                <a:ext uri="{FF2B5EF4-FFF2-40B4-BE49-F238E27FC236}">
                  <a16:creationId xmlns:a16="http://schemas.microsoft.com/office/drawing/2014/main" id="{38464712-DF17-004E-8771-61A33AC4A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16" name="Rectangle 7">
              <a:extLst>
                <a:ext uri="{FF2B5EF4-FFF2-40B4-BE49-F238E27FC236}">
                  <a16:creationId xmlns:a16="http://schemas.microsoft.com/office/drawing/2014/main" id="{8EC38B8D-7420-124A-B545-DF6457E915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8688" y="1649413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17" name="Rectangle 8">
              <a:extLst>
                <a:ext uri="{FF2B5EF4-FFF2-40B4-BE49-F238E27FC236}">
                  <a16:creationId xmlns:a16="http://schemas.microsoft.com/office/drawing/2014/main" id="{7398C3CB-117F-CE45-9785-0C08C4629C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18" name="Rectangle 9">
              <a:extLst>
                <a:ext uri="{FF2B5EF4-FFF2-40B4-BE49-F238E27FC236}">
                  <a16:creationId xmlns:a16="http://schemas.microsoft.com/office/drawing/2014/main" id="{6259E432-C4CE-6447-A14A-D5B5C243CC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19" name="Rectangle 10">
              <a:extLst>
                <a:ext uri="{FF2B5EF4-FFF2-40B4-BE49-F238E27FC236}">
                  <a16:creationId xmlns:a16="http://schemas.microsoft.com/office/drawing/2014/main" id="{FA948CB6-06EB-DE4A-8634-CACBD8815B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589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20" name="Rectangle 11">
              <a:extLst>
                <a:ext uri="{FF2B5EF4-FFF2-40B4-BE49-F238E27FC236}">
                  <a16:creationId xmlns:a16="http://schemas.microsoft.com/office/drawing/2014/main" id="{E0DC3D89-B880-EB44-A912-23D8993420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8716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21" name="Rectangle 12">
              <a:extLst>
                <a:ext uri="{FF2B5EF4-FFF2-40B4-BE49-F238E27FC236}">
                  <a16:creationId xmlns:a16="http://schemas.microsoft.com/office/drawing/2014/main" id="{4CE5FD60-0CE2-2645-93FD-0A8D885BE6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713" y="1506538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22" name="Rectangle 13">
              <a:extLst>
                <a:ext uri="{FF2B5EF4-FFF2-40B4-BE49-F238E27FC236}">
                  <a16:creationId xmlns:a16="http://schemas.microsoft.com/office/drawing/2014/main" id="{BEDED529-585B-9E4E-854D-0530DE1656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23" name="Rectangle 14">
              <a:extLst>
                <a:ext uri="{FF2B5EF4-FFF2-40B4-BE49-F238E27FC236}">
                  <a16:creationId xmlns:a16="http://schemas.microsoft.com/office/drawing/2014/main" id="{0D4201A8-79C6-C742-ACEB-32966915CC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8388" y="1973263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24" name="Rectangle 15">
              <a:extLst>
                <a:ext uri="{FF2B5EF4-FFF2-40B4-BE49-F238E27FC236}">
                  <a16:creationId xmlns:a16="http://schemas.microsoft.com/office/drawing/2014/main" id="{9B2E9964-9A42-D64F-AE91-274FE4BFFC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9716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8125" name="Rectangle 16">
              <a:extLst>
                <a:ext uri="{FF2B5EF4-FFF2-40B4-BE49-F238E27FC236}">
                  <a16:creationId xmlns:a16="http://schemas.microsoft.com/office/drawing/2014/main" id="{51F57BF4-2832-954C-B193-BCCEED5321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825" y="1973263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26" name="Rectangle 17">
              <a:extLst>
                <a:ext uri="{FF2B5EF4-FFF2-40B4-BE49-F238E27FC236}">
                  <a16:creationId xmlns:a16="http://schemas.microsoft.com/office/drawing/2014/main" id="{7CF2766A-6EC2-B244-A5CE-A2192E7191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8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27" name="Rectangle 18">
              <a:extLst>
                <a:ext uri="{FF2B5EF4-FFF2-40B4-BE49-F238E27FC236}">
                  <a16:creationId xmlns:a16="http://schemas.microsoft.com/office/drawing/2014/main" id="{17CC0471-745F-BE4F-88B5-08861C95C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9350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28" name="Rectangle 19">
              <a:extLst>
                <a:ext uri="{FF2B5EF4-FFF2-40B4-BE49-F238E27FC236}">
                  <a16:creationId xmlns:a16="http://schemas.microsoft.com/office/drawing/2014/main" id="{BCFC5254-ADB4-E14D-B395-15727C9FC0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29" name="Rectangle 20">
              <a:extLst>
                <a:ext uri="{FF2B5EF4-FFF2-40B4-BE49-F238E27FC236}">
                  <a16:creationId xmlns:a16="http://schemas.microsoft.com/office/drawing/2014/main" id="{166507C5-8443-AD4F-B094-6CDA1ABD2C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37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30" name="Rectangle 21">
              <a:extLst>
                <a:ext uri="{FF2B5EF4-FFF2-40B4-BE49-F238E27FC236}">
                  <a16:creationId xmlns:a16="http://schemas.microsoft.com/office/drawing/2014/main" id="{2E694273-08B5-474F-9967-0861295130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31" name="Rectangle 22">
              <a:extLst>
                <a:ext uri="{FF2B5EF4-FFF2-40B4-BE49-F238E27FC236}">
                  <a16:creationId xmlns:a16="http://schemas.microsoft.com/office/drawing/2014/main" id="{7184A533-E832-E840-99E7-81E852AE94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161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32" name="Rectangle 23">
              <a:extLst>
                <a:ext uri="{FF2B5EF4-FFF2-40B4-BE49-F238E27FC236}">
                  <a16:creationId xmlns:a16="http://schemas.microsoft.com/office/drawing/2014/main" id="{777F16C6-634A-CA46-A12B-E32A32E945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328863"/>
              <a:ext cx="11112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33" name="Rectangle 24">
              <a:extLst>
                <a:ext uri="{FF2B5EF4-FFF2-40B4-BE49-F238E27FC236}">
                  <a16:creationId xmlns:a16="http://schemas.microsoft.com/office/drawing/2014/main" id="{A3130C86-761A-D94A-8818-3B44C7AD68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2200" y="18811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34" name="Rectangle 25">
              <a:extLst>
                <a:ext uri="{FF2B5EF4-FFF2-40B4-BE49-F238E27FC236}">
                  <a16:creationId xmlns:a16="http://schemas.microsoft.com/office/drawing/2014/main" id="{5138DA57-0F3B-CE4D-82D9-65848BDDB9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6800" y="228123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8135" name="Rectangle 26">
              <a:extLst>
                <a:ext uri="{FF2B5EF4-FFF2-40B4-BE49-F238E27FC236}">
                  <a16:creationId xmlns:a16="http://schemas.microsoft.com/office/drawing/2014/main" id="{0BA19980-0CD4-194C-8EEE-9ECD5F68B9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25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36" name="Rectangle 27">
              <a:extLst>
                <a:ext uri="{FF2B5EF4-FFF2-40B4-BE49-F238E27FC236}">
                  <a16:creationId xmlns:a16="http://schemas.microsoft.com/office/drawing/2014/main" id="{28BABB20-CCE5-AE48-A0F5-8565226ACA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28123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8137" name="Rectangle 28">
              <a:extLst>
                <a:ext uri="{FF2B5EF4-FFF2-40B4-BE49-F238E27FC236}">
                  <a16:creationId xmlns:a16="http://schemas.microsoft.com/office/drawing/2014/main" id="{65E9EA00-2776-604D-ACCB-8C6A2B06FD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38" name="Rectangle 29">
              <a:extLst>
                <a:ext uri="{FF2B5EF4-FFF2-40B4-BE49-F238E27FC236}">
                  <a16:creationId xmlns:a16="http://schemas.microsoft.com/office/drawing/2014/main" id="{3364B5AE-447D-054F-B1E5-D75F82B177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750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39" name="Rectangle 30">
              <a:extLst>
                <a:ext uri="{FF2B5EF4-FFF2-40B4-BE49-F238E27FC236}">
                  <a16:creationId xmlns:a16="http://schemas.microsoft.com/office/drawing/2014/main" id="{21785DBB-3F7E-E547-BAB3-B0ED0AC58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736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8140" name="Rectangle 31">
              <a:extLst>
                <a:ext uri="{FF2B5EF4-FFF2-40B4-BE49-F238E27FC236}">
                  <a16:creationId xmlns:a16="http://schemas.microsoft.com/office/drawing/2014/main" id="{BE807EEA-7A6A-814C-9676-0519F689F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341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41" name="Rectangle 32">
              <a:extLst>
                <a:ext uri="{FF2B5EF4-FFF2-40B4-BE49-F238E27FC236}">
                  <a16:creationId xmlns:a16="http://schemas.microsoft.com/office/drawing/2014/main" id="{70BC11A6-96CB-B043-B6AF-29E7E19FC5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8142" name="Rectangle 33">
              <a:extLst>
                <a:ext uri="{FF2B5EF4-FFF2-40B4-BE49-F238E27FC236}">
                  <a16:creationId xmlns:a16="http://schemas.microsoft.com/office/drawing/2014/main" id="{DEF5D8D1-23DF-3B46-BFA0-75DEE5BF01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43" name="Rectangle 34">
              <a:extLst>
                <a:ext uri="{FF2B5EF4-FFF2-40B4-BE49-F238E27FC236}">
                  <a16:creationId xmlns:a16="http://schemas.microsoft.com/office/drawing/2014/main" id="{0EAFCD72-381F-2240-985A-A6C90C16E8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376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44" name="Rectangle 35">
              <a:extLst>
                <a:ext uri="{FF2B5EF4-FFF2-40B4-BE49-F238E27FC236}">
                  <a16:creationId xmlns:a16="http://schemas.microsoft.com/office/drawing/2014/main" id="{759AEFCE-917C-0B4E-909A-BD0060801A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45" name="Rectangle 36">
              <a:extLst>
                <a:ext uri="{FF2B5EF4-FFF2-40B4-BE49-F238E27FC236}">
                  <a16:creationId xmlns:a16="http://schemas.microsoft.com/office/drawing/2014/main" id="{6BF07498-5A7D-1A47-8542-47C3C6F36D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2771775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46" name="Rectangle 37">
              <a:extLst>
                <a:ext uri="{FF2B5EF4-FFF2-40B4-BE49-F238E27FC236}">
                  <a16:creationId xmlns:a16="http://schemas.microsoft.com/office/drawing/2014/main" id="{3B87A2D5-BA2B-C34D-B557-6FF83BC761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787650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47" name="Rectangle 38">
              <a:extLst>
                <a:ext uri="{FF2B5EF4-FFF2-40B4-BE49-F238E27FC236}">
                  <a16:creationId xmlns:a16="http://schemas.microsoft.com/office/drawing/2014/main" id="{F0C762C9-C9F2-F94C-B937-A8C528FB21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2713" y="228123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8148" name="Rectangle 39">
              <a:extLst>
                <a:ext uri="{FF2B5EF4-FFF2-40B4-BE49-F238E27FC236}">
                  <a16:creationId xmlns:a16="http://schemas.microsoft.com/office/drawing/2014/main" id="{BE13EF67-247F-DD40-9544-6610FDEB26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49" name="Rectangle 40">
              <a:extLst>
                <a:ext uri="{FF2B5EF4-FFF2-40B4-BE49-F238E27FC236}">
                  <a16:creationId xmlns:a16="http://schemas.microsoft.com/office/drawing/2014/main" id="{BCA107D9-9D91-C549-A675-4C5CAD9E5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50" name="Rectangle 41">
              <a:extLst>
                <a:ext uri="{FF2B5EF4-FFF2-40B4-BE49-F238E27FC236}">
                  <a16:creationId xmlns:a16="http://schemas.microsoft.com/office/drawing/2014/main" id="{AC2EEFAB-8FE4-A34A-8734-4B7093A88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51" name="Rectangle 42">
              <a:extLst>
                <a:ext uri="{FF2B5EF4-FFF2-40B4-BE49-F238E27FC236}">
                  <a16:creationId xmlns:a16="http://schemas.microsoft.com/office/drawing/2014/main" id="{F16F6263-ACA5-9143-956C-134C7D2AB2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52" name="Rectangle 43">
              <a:extLst>
                <a:ext uri="{FF2B5EF4-FFF2-40B4-BE49-F238E27FC236}">
                  <a16:creationId xmlns:a16="http://schemas.microsoft.com/office/drawing/2014/main" id="{D49773D0-EF7C-5D4E-9ACF-FFA3396DE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53" name="Rectangle 44">
              <a:extLst>
                <a:ext uri="{FF2B5EF4-FFF2-40B4-BE49-F238E27FC236}">
                  <a16:creationId xmlns:a16="http://schemas.microsoft.com/office/drawing/2014/main" id="{35919399-A977-E84C-8F65-25DB2AB94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54" name="Rectangle 45">
              <a:extLst>
                <a:ext uri="{FF2B5EF4-FFF2-40B4-BE49-F238E27FC236}">
                  <a16:creationId xmlns:a16="http://schemas.microsoft.com/office/drawing/2014/main" id="{9F90FEAF-93E5-E146-BDF4-2007BC6B6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55" name="Rectangle 46">
              <a:extLst>
                <a:ext uri="{FF2B5EF4-FFF2-40B4-BE49-F238E27FC236}">
                  <a16:creationId xmlns:a16="http://schemas.microsoft.com/office/drawing/2014/main" id="{7D019C6F-845D-DB43-AD5E-8A20F4E725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56" name="Rectangle 47">
              <a:extLst>
                <a:ext uri="{FF2B5EF4-FFF2-40B4-BE49-F238E27FC236}">
                  <a16:creationId xmlns:a16="http://schemas.microsoft.com/office/drawing/2014/main" id="{46D1441A-5E9B-3E4D-95BF-6DA65B49C8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57" name="Rectangle 48">
              <a:extLst>
                <a:ext uri="{FF2B5EF4-FFF2-40B4-BE49-F238E27FC236}">
                  <a16:creationId xmlns:a16="http://schemas.microsoft.com/office/drawing/2014/main" id="{7B43B2E4-D2C1-DC4A-AEA3-7BFF7BEF4C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58" name="Rectangle 49">
              <a:extLst>
                <a:ext uri="{FF2B5EF4-FFF2-40B4-BE49-F238E27FC236}">
                  <a16:creationId xmlns:a16="http://schemas.microsoft.com/office/drawing/2014/main" id="{83749CB9-B83D-BB49-97F2-E3898CD4BB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1892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59" name="Rectangle 50">
              <a:extLst>
                <a:ext uri="{FF2B5EF4-FFF2-40B4-BE49-F238E27FC236}">
                  <a16:creationId xmlns:a16="http://schemas.microsoft.com/office/drawing/2014/main" id="{8E57B860-4878-B84D-A0B4-5E89EFCA70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60" name="Rectangle 51">
              <a:extLst>
                <a:ext uri="{FF2B5EF4-FFF2-40B4-BE49-F238E27FC236}">
                  <a16:creationId xmlns:a16="http://schemas.microsoft.com/office/drawing/2014/main" id="{C1FE0D56-FEB6-2C4C-A392-5F6A91175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61" name="Rectangle 52">
              <a:extLst>
                <a:ext uri="{FF2B5EF4-FFF2-40B4-BE49-F238E27FC236}">
                  <a16:creationId xmlns:a16="http://schemas.microsoft.com/office/drawing/2014/main" id="{817D5C72-4C58-3F49-BE20-B6084A4CEF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62" name="Rectangle 53">
              <a:extLst>
                <a:ext uri="{FF2B5EF4-FFF2-40B4-BE49-F238E27FC236}">
                  <a16:creationId xmlns:a16="http://schemas.microsoft.com/office/drawing/2014/main" id="{688E1878-DD0C-8345-A16B-38DBC5A100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63" name="Rectangle 54">
              <a:extLst>
                <a:ext uri="{FF2B5EF4-FFF2-40B4-BE49-F238E27FC236}">
                  <a16:creationId xmlns:a16="http://schemas.microsoft.com/office/drawing/2014/main" id="{3DAAD206-99CD-5041-A8FD-D346F54192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64" name="Rectangle 55">
              <a:extLst>
                <a:ext uri="{FF2B5EF4-FFF2-40B4-BE49-F238E27FC236}">
                  <a16:creationId xmlns:a16="http://schemas.microsoft.com/office/drawing/2014/main" id="{682C5FDE-FACA-EF48-877B-036160CFB7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65" name="Rectangle 56">
              <a:extLst>
                <a:ext uri="{FF2B5EF4-FFF2-40B4-BE49-F238E27FC236}">
                  <a16:creationId xmlns:a16="http://schemas.microsoft.com/office/drawing/2014/main" id="{F4EECC4B-143B-A74E-A29F-000BB0D0AB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66" name="Rectangle 57">
              <a:extLst>
                <a:ext uri="{FF2B5EF4-FFF2-40B4-BE49-F238E27FC236}">
                  <a16:creationId xmlns:a16="http://schemas.microsoft.com/office/drawing/2014/main" id="{8A8AFB61-7409-1143-8BEC-D219A24DD8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67" name="Rectangle 58">
              <a:extLst>
                <a:ext uri="{FF2B5EF4-FFF2-40B4-BE49-F238E27FC236}">
                  <a16:creationId xmlns:a16="http://schemas.microsoft.com/office/drawing/2014/main" id="{E63E9FF6-A959-BC4A-991F-35D8318079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68" name="Rectangle 59">
              <a:extLst>
                <a:ext uri="{FF2B5EF4-FFF2-40B4-BE49-F238E27FC236}">
                  <a16:creationId xmlns:a16="http://schemas.microsoft.com/office/drawing/2014/main" id="{2D03573B-90F0-AB4E-B38D-AD091AAB75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69" name="Rectangle 60">
              <a:extLst>
                <a:ext uri="{FF2B5EF4-FFF2-40B4-BE49-F238E27FC236}">
                  <a16:creationId xmlns:a16="http://schemas.microsoft.com/office/drawing/2014/main" id="{EA87298B-4848-BE4D-BC6C-DC820BE70F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70" name="Rectangle 61">
              <a:extLst>
                <a:ext uri="{FF2B5EF4-FFF2-40B4-BE49-F238E27FC236}">
                  <a16:creationId xmlns:a16="http://schemas.microsoft.com/office/drawing/2014/main" id="{364BBC16-D13B-F14D-B1B7-83936A4A62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4940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71" name="Rectangle 62">
              <a:extLst>
                <a:ext uri="{FF2B5EF4-FFF2-40B4-BE49-F238E27FC236}">
                  <a16:creationId xmlns:a16="http://schemas.microsoft.com/office/drawing/2014/main" id="{111F4CD0-A5A7-034E-8D30-35503B7BD8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72" name="Rectangle 63">
              <a:extLst>
                <a:ext uri="{FF2B5EF4-FFF2-40B4-BE49-F238E27FC236}">
                  <a16:creationId xmlns:a16="http://schemas.microsoft.com/office/drawing/2014/main" id="{2C3536F9-F141-9849-9E2F-34B4624F42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73" name="Rectangle 64">
              <a:extLst>
                <a:ext uri="{FF2B5EF4-FFF2-40B4-BE49-F238E27FC236}">
                  <a16:creationId xmlns:a16="http://schemas.microsoft.com/office/drawing/2014/main" id="{9E1245A5-734B-E44E-83C0-4F4E626203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74" name="Rectangle 65">
              <a:extLst>
                <a:ext uri="{FF2B5EF4-FFF2-40B4-BE49-F238E27FC236}">
                  <a16:creationId xmlns:a16="http://schemas.microsoft.com/office/drawing/2014/main" id="{24546D61-0C41-4548-BE7B-3D83CE4630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75" name="Rectangle 66">
              <a:extLst>
                <a:ext uri="{FF2B5EF4-FFF2-40B4-BE49-F238E27FC236}">
                  <a16:creationId xmlns:a16="http://schemas.microsoft.com/office/drawing/2014/main" id="{19B26B69-90FB-0944-8350-2FB72EF179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76" name="Rectangle 67">
              <a:extLst>
                <a:ext uri="{FF2B5EF4-FFF2-40B4-BE49-F238E27FC236}">
                  <a16:creationId xmlns:a16="http://schemas.microsoft.com/office/drawing/2014/main" id="{07A0CD8F-7B75-FB40-968B-16C0B804DF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77" name="Rectangle 68">
              <a:extLst>
                <a:ext uri="{FF2B5EF4-FFF2-40B4-BE49-F238E27FC236}">
                  <a16:creationId xmlns:a16="http://schemas.microsoft.com/office/drawing/2014/main" id="{FE21680E-FC0F-2C42-9D12-7F697B026C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78" name="Rectangle 69">
              <a:extLst>
                <a:ext uri="{FF2B5EF4-FFF2-40B4-BE49-F238E27FC236}">
                  <a16:creationId xmlns:a16="http://schemas.microsoft.com/office/drawing/2014/main" id="{5956EDA6-317D-C947-9CCF-7EB539AAAE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79" name="Rectangle 70">
              <a:extLst>
                <a:ext uri="{FF2B5EF4-FFF2-40B4-BE49-F238E27FC236}">
                  <a16:creationId xmlns:a16="http://schemas.microsoft.com/office/drawing/2014/main" id="{40D05837-EEFE-044D-8B35-835BE9FF09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80" name="Rectangle 71">
              <a:extLst>
                <a:ext uri="{FF2B5EF4-FFF2-40B4-BE49-F238E27FC236}">
                  <a16:creationId xmlns:a16="http://schemas.microsoft.com/office/drawing/2014/main" id="{9F099405-CD03-9D48-889D-BDA2BA858B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81" name="Rectangle 72">
              <a:extLst>
                <a:ext uri="{FF2B5EF4-FFF2-40B4-BE49-F238E27FC236}">
                  <a16:creationId xmlns:a16="http://schemas.microsoft.com/office/drawing/2014/main" id="{5DD0EA54-4906-B944-ACBE-4E1EE4EEC0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82" name="Rectangle 73">
              <a:extLst>
                <a:ext uri="{FF2B5EF4-FFF2-40B4-BE49-F238E27FC236}">
                  <a16:creationId xmlns:a16="http://schemas.microsoft.com/office/drawing/2014/main" id="{B9C1155E-6BE7-6E46-AA06-5AB351FF9C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803650"/>
              <a:ext cx="11112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83" name="Rectangle 74">
              <a:extLst>
                <a:ext uri="{FF2B5EF4-FFF2-40B4-BE49-F238E27FC236}">
                  <a16:creationId xmlns:a16="http://schemas.microsoft.com/office/drawing/2014/main" id="{8029D512-78B2-FF41-B36B-B4BF59E8BC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84" name="Rectangle 75">
              <a:extLst>
                <a:ext uri="{FF2B5EF4-FFF2-40B4-BE49-F238E27FC236}">
                  <a16:creationId xmlns:a16="http://schemas.microsoft.com/office/drawing/2014/main" id="{D87E8F7B-1873-E249-9212-9DD83BF16B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85" name="Rectangle 76">
              <a:extLst>
                <a:ext uri="{FF2B5EF4-FFF2-40B4-BE49-F238E27FC236}">
                  <a16:creationId xmlns:a16="http://schemas.microsoft.com/office/drawing/2014/main" id="{AC75BC91-7D0D-FB44-9928-9C0694795B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86" name="Rectangle 77">
              <a:extLst>
                <a:ext uri="{FF2B5EF4-FFF2-40B4-BE49-F238E27FC236}">
                  <a16:creationId xmlns:a16="http://schemas.microsoft.com/office/drawing/2014/main" id="{BCF20D03-5531-E540-ADD8-A89D5AED2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87" name="Rectangle 78">
              <a:extLst>
                <a:ext uri="{FF2B5EF4-FFF2-40B4-BE49-F238E27FC236}">
                  <a16:creationId xmlns:a16="http://schemas.microsoft.com/office/drawing/2014/main" id="{9C04F3D1-1FC7-4B48-BC89-C45E51328B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88" name="Rectangle 79">
              <a:extLst>
                <a:ext uri="{FF2B5EF4-FFF2-40B4-BE49-F238E27FC236}">
                  <a16:creationId xmlns:a16="http://schemas.microsoft.com/office/drawing/2014/main" id="{4F65605F-DDFF-E047-82ED-2000FDED85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89" name="Rectangle 80">
              <a:extLst>
                <a:ext uri="{FF2B5EF4-FFF2-40B4-BE49-F238E27FC236}">
                  <a16:creationId xmlns:a16="http://schemas.microsoft.com/office/drawing/2014/main" id="{B7666E57-500A-744B-AC71-1CF510C875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90" name="Rectangle 81">
              <a:extLst>
                <a:ext uri="{FF2B5EF4-FFF2-40B4-BE49-F238E27FC236}">
                  <a16:creationId xmlns:a16="http://schemas.microsoft.com/office/drawing/2014/main" id="{5C071B7D-9E55-534C-8C4A-D922588C6B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91" name="Rectangle 82">
              <a:extLst>
                <a:ext uri="{FF2B5EF4-FFF2-40B4-BE49-F238E27FC236}">
                  <a16:creationId xmlns:a16="http://schemas.microsoft.com/office/drawing/2014/main" id="{F39698F4-6218-6144-87CB-E536AC06AD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92" name="Rectangle 83">
              <a:extLst>
                <a:ext uri="{FF2B5EF4-FFF2-40B4-BE49-F238E27FC236}">
                  <a16:creationId xmlns:a16="http://schemas.microsoft.com/office/drawing/2014/main" id="{2EBDFA12-711B-BF4F-A86F-F4D90EB8B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93" name="Rectangle 84">
              <a:extLst>
                <a:ext uri="{FF2B5EF4-FFF2-40B4-BE49-F238E27FC236}">
                  <a16:creationId xmlns:a16="http://schemas.microsoft.com/office/drawing/2014/main" id="{F0AAE5EB-C768-9D4A-BDD1-87E4A6F77B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94" name="Rectangle 85">
              <a:extLst>
                <a:ext uri="{FF2B5EF4-FFF2-40B4-BE49-F238E27FC236}">
                  <a16:creationId xmlns:a16="http://schemas.microsoft.com/office/drawing/2014/main" id="{438073E3-5099-FB48-B0FE-50A5B7D44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4140200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95" name="Rectangle 86">
              <a:extLst>
                <a:ext uri="{FF2B5EF4-FFF2-40B4-BE49-F238E27FC236}">
                  <a16:creationId xmlns:a16="http://schemas.microsoft.com/office/drawing/2014/main" id="{63CAF5C6-4A28-DF46-B69E-9D712720AD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8066" name="Rectangle 2">
            <a:extLst>
              <a:ext uri="{FF2B5EF4-FFF2-40B4-BE49-F238E27FC236}">
                <a16:creationId xmlns:a16="http://schemas.microsoft.com/office/drawing/2014/main" id="{DF9B2E58-2F71-6C48-A4CA-D20FCDAC43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04976" y="100014"/>
            <a:ext cx="4695825" cy="814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Deriving  s</a:t>
            </a:r>
            <a:endParaRPr lang="en-US" altLang="en-US" sz="3600" baseline="-25000"/>
          </a:p>
        </p:txBody>
      </p:sp>
      <p:graphicFrame>
        <p:nvGraphicFramePr>
          <p:cNvPr id="183" name="Shape 732">
            <a:extLst>
              <a:ext uri="{FF2B5EF4-FFF2-40B4-BE49-F238E27FC236}">
                <a16:creationId xmlns:a16="http://schemas.microsoft.com/office/drawing/2014/main" id="{32CEEDC9-96BF-CB46-9008-C2485C210A7A}"/>
              </a:ext>
            </a:extLst>
          </p:cNvPr>
          <p:cNvGraphicFramePr>
            <a:graphicFrameLocks noGrp="1"/>
          </p:cNvGraphicFramePr>
          <p:nvPr/>
        </p:nvGraphicFramePr>
        <p:xfrm>
          <a:off x="7772401" y="1676401"/>
          <a:ext cx="1484313" cy="19843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9736069"/>
                    </a:ext>
                  </a:extLst>
                </a:gridCol>
                <a:gridCol w="493713">
                  <a:extLst>
                    <a:ext uri="{9D8B030D-6E8A-4147-A177-3AD203B41FA5}">
                      <a16:colId xmlns:a16="http://schemas.microsoft.com/office/drawing/2014/main" val="2051415396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351904218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2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s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2929820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28257729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2989796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6733796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2796963"/>
                  </a:ext>
                </a:extLst>
              </a:tr>
            </a:tbl>
          </a:graphicData>
        </a:graphic>
      </p:graphicFrame>
      <p:grpSp>
        <p:nvGrpSpPr>
          <p:cNvPr id="88093" name="Group 1">
            <a:extLst>
              <a:ext uri="{FF2B5EF4-FFF2-40B4-BE49-F238E27FC236}">
                <a16:creationId xmlns:a16="http://schemas.microsoft.com/office/drawing/2014/main" id="{0825F960-7F4E-704F-A2A4-66948746834F}"/>
              </a:ext>
            </a:extLst>
          </p:cNvPr>
          <p:cNvGrpSpPr>
            <a:grpSpLocks/>
          </p:cNvGrpSpPr>
          <p:nvPr/>
        </p:nvGrpSpPr>
        <p:grpSpPr bwMode="auto">
          <a:xfrm>
            <a:off x="7772400" y="4267200"/>
            <a:ext cx="1417638" cy="1485900"/>
            <a:chOff x="2744787" y="9580562"/>
            <a:chExt cx="1417638" cy="1485900"/>
          </a:xfrm>
        </p:grpSpPr>
        <p:sp>
          <p:nvSpPr>
            <p:cNvPr id="88095" name="Shape 793">
              <a:extLst>
                <a:ext uri="{FF2B5EF4-FFF2-40B4-BE49-F238E27FC236}">
                  <a16:creationId xmlns:a16="http://schemas.microsoft.com/office/drawing/2014/main" id="{9A23133F-D1B7-1C42-AE8B-0AD3D356CD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8187" y="10202862"/>
              <a:ext cx="884238" cy="863600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 b="0">
                <a:solidFill>
                  <a:srgbClr val="000000"/>
                </a:solidFill>
                <a:sym typeface="Arial" panose="020B0604020202020204" pitchFamily="34" charset="0"/>
              </a:endParaRPr>
            </a:p>
          </p:txBody>
        </p:sp>
        <p:cxnSp>
          <p:nvCxnSpPr>
            <p:cNvPr id="88096" name="Shape 794">
              <a:extLst>
                <a:ext uri="{FF2B5EF4-FFF2-40B4-BE49-F238E27FC236}">
                  <a16:creationId xmlns:a16="http://schemas.microsoft.com/office/drawing/2014/main" id="{3C46E472-0C3B-404E-B58C-F701127129D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278187" y="10634662"/>
              <a:ext cx="884238" cy="1587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8097" name="Shape 795">
              <a:extLst>
                <a:ext uri="{FF2B5EF4-FFF2-40B4-BE49-F238E27FC236}">
                  <a16:creationId xmlns:a16="http://schemas.microsoft.com/office/drawing/2014/main" id="{DD08C2FC-6198-5A43-B6BA-CA580F1C216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3709987" y="10202862"/>
              <a:ext cx="1588" cy="863600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8098" name="Shape 796">
              <a:extLst>
                <a:ext uri="{FF2B5EF4-FFF2-40B4-BE49-F238E27FC236}">
                  <a16:creationId xmlns:a16="http://schemas.microsoft.com/office/drawing/2014/main" id="{8EE03CED-3FB7-884C-9403-CDD686955D9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846387" y="9750424"/>
              <a:ext cx="431800" cy="45243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88099" name="Shape 798">
              <a:extLst>
                <a:ext uri="{FF2B5EF4-FFF2-40B4-BE49-F238E27FC236}">
                  <a16:creationId xmlns:a16="http://schemas.microsoft.com/office/drawing/2014/main" id="{EE2E0A64-A02C-4145-A392-117319D382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7575" y="9950449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88100" name="Shape 799">
              <a:extLst>
                <a:ext uri="{FF2B5EF4-FFF2-40B4-BE49-F238E27FC236}">
                  <a16:creationId xmlns:a16="http://schemas.microsoft.com/office/drawing/2014/main" id="{B083B2DC-433E-4F45-BD07-F1B6C78F85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9375" y="9950449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88101" name="Shape 800">
              <a:extLst>
                <a:ext uri="{FF2B5EF4-FFF2-40B4-BE49-F238E27FC236}">
                  <a16:creationId xmlns:a16="http://schemas.microsoft.com/office/drawing/2014/main" id="{9621E9CF-289A-AA49-849D-6F5E1604ED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1812" y="10315574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88102" name="Shape 801">
              <a:extLst>
                <a:ext uri="{FF2B5EF4-FFF2-40B4-BE49-F238E27FC236}">
                  <a16:creationId xmlns:a16="http://schemas.microsoft.com/office/drawing/2014/main" id="{974556AE-8A78-7C4E-87C9-05D3017C9D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62287" y="10752137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88103" name="Shape 802">
              <a:extLst>
                <a:ext uri="{FF2B5EF4-FFF2-40B4-BE49-F238E27FC236}">
                  <a16:creationId xmlns:a16="http://schemas.microsoft.com/office/drawing/2014/main" id="{BB37DBEB-4491-F641-AC90-77FB6E7EB8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9375" y="10323512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88104" name="Shape 803">
              <a:extLst>
                <a:ext uri="{FF2B5EF4-FFF2-40B4-BE49-F238E27FC236}">
                  <a16:creationId xmlns:a16="http://schemas.microsoft.com/office/drawing/2014/main" id="{C7574732-19D2-8146-A326-93FAC85CA4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9375" y="10761662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88105" name="Shape 804">
              <a:extLst>
                <a:ext uri="{FF2B5EF4-FFF2-40B4-BE49-F238E27FC236}">
                  <a16:creationId xmlns:a16="http://schemas.microsoft.com/office/drawing/2014/main" id="{B60F5E0B-5F33-7145-8964-87110E6318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51175" y="9632949"/>
              <a:ext cx="106362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88106" name="Shape 805">
              <a:extLst>
                <a:ext uri="{FF2B5EF4-FFF2-40B4-BE49-F238E27FC236}">
                  <a16:creationId xmlns:a16="http://schemas.microsoft.com/office/drawing/2014/main" id="{3B29B49D-1067-E545-A8B1-8C3AED3CB3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38487" y="9728199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88107" name="Shape 806">
              <a:extLst>
                <a:ext uri="{FF2B5EF4-FFF2-40B4-BE49-F238E27FC236}">
                  <a16:creationId xmlns:a16="http://schemas.microsoft.com/office/drawing/2014/main" id="{98EC9BD8-3244-DB47-A9EC-E14BB49EE9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7575" y="10323512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88108" name="Shape 807">
              <a:extLst>
                <a:ext uri="{FF2B5EF4-FFF2-40B4-BE49-F238E27FC236}">
                  <a16:creationId xmlns:a16="http://schemas.microsoft.com/office/drawing/2014/main" id="{622A3111-1188-6849-9907-A4B82F67E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9462" y="10675937"/>
              <a:ext cx="801688" cy="349250"/>
            </a:xfrm>
            <a:custGeom>
              <a:avLst/>
              <a:gdLst>
                <a:gd name="T0" fmla="*/ 2147483646 w 936"/>
                <a:gd name="T1" fmla="*/ 2147483646 h 408"/>
                <a:gd name="T2" fmla="*/ 2147483646 w 936"/>
                <a:gd name="T3" fmla="*/ 2147483646 h 408"/>
                <a:gd name="T4" fmla="*/ 2147483646 w 936"/>
                <a:gd name="T5" fmla="*/ 2147483646 h 408"/>
                <a:gd name="T6" fmla="*/ 2147483646 w 936"/>
                <a:gd name="T7" fmla="*/ 2147483646 h 408"/>
                <a:gd name="T8" fmla="*/ 2147483646 w 936"/>
                <a:gd name="T9" fmla="*/ 2147483646 h 408"/>
                <a:gd name="T10" fmla="*/ 2147483646 w 936"/>
                <a:gd name="T11" fmla="*/ 2147483646 h 408"/>
                <a:gd name="T12" fmla="*/ 2147483646 w 936"/>
                <a:gd name="T13" fmla="*/ 2147483646 h 408"/>
                <a:gd name="T14" fmla="*/ 2147483646 w 936"/>
                <a:gd name="T15" fmla="*/ 2147483646 h 408"/>
                <a:gd name="T16" fmla="*/ 2147483646 w 936"/>
                <a:gd name="T17" fmla="*/ 2147483646 h 408"/>
                <a:gd name="T18" fmla="*/ 2147483646 w 936"/>
                <a:gd name="T19" fmla="*/ 2147483646 h 408"/>
                <a:gd name="T20" fmla="*/ 2147483646 w 936"/>
                <a:gd name="T21" fmla="*/ 0 h 408"/>
                <a:gd name="T22" fmla="*/ 2147483646 w 936"/>
                <a:gd name="T23" fmla="*/ 0 h 408"/>
                <a:gd name="T24" fmla="*/ 2147483646 w 936"/>
                <a:gd name="T25" fmla="*/ 2147483646 h 408"/>
                <a:gd name="T26" fmla="*/ 2147483646 w 936"/>
                <a:gd name="T27" fmla="*/ 2147483646 h 408"/>
                <a:gd name="T28" fmla="*/ 2147483646 w 936"/>
                <a:gd name="T29" fmla="*/ 2147483646 h 408"/>
                <a:gd name="T30" fmla="*/ 2147483646 w 936"/>
                <a:gd name="T31" fmla="*/ 2147483646 h 408"/>
                <a:gd name="T32" fmla="*/ 2147483646 w 936"/>
                <a:gd name="T33" fmla="*/ 2147483646 h 408"/>
                <a:gd name="T34" fmla="*/ 2147483646 w 936"/>
                <a:gd name="T35" fmla="*/ 2147483646 h 408"/>
                <a:gd name="T36" fmla="*/ 2147483646 w 936"/>
                <a:gd name="T37" fmla="*/ 2147483646 h 408"/>
                <a:gd name="T38" fmla="*/ 2147483646 w 936"/>
                <a:gd name="T39" fmla="*/ 2147483646 h 408"/>
                <a:gd name="T40" fmla="*/ 2147483646 w 936"/>
                <a:gd name="T41" fmla="*/ 2147483646 h 408"/>
                <a:gd name="T42" fmla="*/ 2147483646 w 936"/>
                <a:gd name="T43" fmla="*/ 2147483646 h 408"/>
                <a:gd name="T44" fmla="*/ 2147483646 w 936"/>
                <a:gd name="T45" fmla="*/ 2147483646 h 408"/>
                <a:gd name="T46" fmla="*/ 2147483646 w 936"/>
                <a:gd name="T47" fmla="*/ 2147483646 h 408"/>
                <a:gd name="T48" fmla="*/ 2147483646 w 936"/>
                <a:gd name="T49" fmla="*/ 2147483646 h 408"/>
                <a:gd name="T50" fmla="*/ 2147483646 w 936"/>
                <a:gd name="T51" fmla="*/ 2147483646 h 408"/>
                <a:gd name="T52" fmla="*/ 2147483646 w 936"/>
                <a:gd name="T53" fmla="*/ 2147483646 h 408"/>
                <a:gd name="T54" fmla="*/ 2147483646 w 936"/>
                <a:gd name="T55" fmla="*/ 2147483646 h 408"/>
                <a:gd name="T56" fmla="*/ 2147483646 w 936"/>
                <a:gd name="T57" fmla="*/ 2147483646 h 408"/>
                <a:gd name="T58" fmla="*/ 2147483646 w 936"/>
                <a:gd name="T59" fmla="*/ 2147483646 h 408"/>
                <a:gd name="T60" fmla="*/ 2147483646 w 936"/>
                <a:gd name="T61" fmla="*/ 2147483646 h 408"/>
                <a:gd name="T62" fmla="*/ 2147483646 w 936"/>
                <a:gd name="T63" fmla="*/ 2147483646 h 408"/>
                <a:gd name="T64" fmla="*/ 2147483646 w 936"/>
                <a:gd name="T65" fmla="*/ 2147483646 h 408"/>
                <a:gd name="T66" fmla="*/ 2147483646 w 936"/>
                <a:gd name="T67" fmla="*/ 2147483646 h 408"/>
                <a:gd name="T68" fmla="*/ 2147483646 w 936"/>
                <a:gd name="T69" fmla="*/ 2147483646 h 408"/>
                <a:gd name="T70" fmla="*/ 2147483646 w 936"/>
                <a:gd name="T71" fmla="*/ 2147483646 h 408"/>
                <a:gd name="T72" fmla="*/ 2147483646 w 936"/>
                <a:gd name="T73" fmla="*/ 2147483646 h 408"/>
                <a:gd name="T74" fmla="*/ 2147483646 w 936"/>
                <a:gd name="T75" fmla="*/ 2147483646 h 408"/>
                <a:gd name="T76" fmla="*/ 2147483646 w 936"/>
                <a:gd name="T77" fmla="*/ 2147483646 h 408"/>
                <a:gd name="T78" fmla="*/ 2147483646 w 936"/>
                <a:gd name="T79" fmla="*/ 2147483646 h 408"/>
                <a:gd name="T80" fmla="*/ 2147483646 w 936"/>
                <a:gd name="T81" fmla="*/ 2147483646 h 408"/>
                <a:gd name="T82" fmla="*/ 2147483646 w 936"/>
                <a:gd name="T83" fmla="*/ 2147483646 h 408"/>
                <a:gd name="T84" fmla="*/ 2147483646 w 936"/>
                <a:gd name="T85" fmla="*/ 2147483646 h 408"/>
                <a:gd name="T86" fmla="*/ 2147483646 w 936"/>
                <a:gd name="T87" fmla="*/ 2147483646 h 4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36"/>
                <a:gd name="T133" fmla="*/ 0 h 408"/>
                <a:gd name="T134" fmla="*/ 936 w 936"/>
                <a:gd name="T135" fmla="*/ 408 h 4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36" h="408" extrusionOk="0">
                  <a:moveTo>
                    <a:pt x="0" y="198"/>
                  </a:moveTo>
                  <a:lnTo>
                    <a:pt x="0" y="210"/>
                  </a:lnTo>
                  <a:lnTo>
                    <a:pt x="1" y="199"/>
                  </a:lnTo>
                  <a:lnTo>
                    <a:pt x="1" y="188"/>
                  </a:lnTo>
                  <a:lnTo>
                    <a:pt x="3" y="179"/>
                  </a:lnTo>
                  <a:lnTo>
                    <a:pt x="4" y="168"/>
                  </a:lnTo>
                  <a:lnTo>
                    <a:pt x="7" y="157"/>
                  </a:lnTo>
                  <a:lnTo>
                    <a:pt x="9" y="148"/>
                  </a:lnTo>
                  <a:lnTo>
                    <a:pt x="13" y="138"/>
                  </a:lnTo>
                  <a:lnTo>
                    <a:pt x="16" y="128"/>
                  </a:lnTo>
                  <a:lnTo>
                    <a:pt x="21" y="119"/>
                  </a:lnTo>
                  <a:lnTo>
                    <a:pt x="26" y="110"/>
                  </a:lnTo>
                  <a:lnTo>
                    <a:pt x="31" y="101"/>
                  </a:lnTo>
                  <a:lnTo>
                    <a:pt x="36" y="92"/>
                  </a:lnTo>
                  <a:lnTo>
                    <a:pt x="42" y="85"/>
                  </a:lnTo>
                  <a:lnTo>
                    <a:pt x="48" y="77"/>
                  </a:lnTo>
                  <a:lnTo>
                    <a:pt x="55" y="70"/>
                  </a:lnTo>
                  <a:lnTo>
                    <a:pt x="62" y="61"/>
                  </a:lnTo>
                  <a:lnTo>
                    <a:pt x="69" y="55"/>
                  </a:lnTo>
                  <a:lnTo>
                    <a:pt x="76" y="48"/>
                  </a:lnTo>
                  <a:lnTo>
                    <a:pt x="85" y="42"/>
                  </a:lnTo>
                  <a:lnTo>
                    <a:pt x="93" y="36"/>
                  </a:lnTo>
                  <a:lnTo>
                    <a:pt x="102" y="31"/>
                  </a:lnTo>
                  <a:lnTo>
                    <a:pt x="110" y="25"/>
                  </a:lnTo>
                  <a:lnTo>
                    <a:pt x="120" y="20"/>
                  </a:lnTo>
                  <a:lnTo>
                    <a:pt x="128" y="17"/>
                  </a:lnTo>
                  <a:lnTo>
                    <a:pt x="138" y="13"/>
                  </a:lnTo>
                  <a:lnTo>
                    <a:pt x="147" y="9"/>
                  </a:lnTo>
                  <a:lnTo>
                    <a:pt x="158" y="7"/>
                  </a:lnTo>
                  <a:lnTo>
                    <a:pt x="168" y="5"/>
                  </a:lnTo>
                  <a:lnTo>
                    <a:pt x="178" y="2"/>
                  </a:lnTo>
                  <a:lnTo>
                    <a:pt x="189" y="1"/>
                  </a:lnTo>
                  <a:lnTo>
                    <a:pt x="199" y="0"/>
                  </a:lnTo>
                  <a:lnTo>
                    <a:pt x="210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7" y="1"/>
                  </a:lnTo>
                  <a:lnTo>
                    <a:pt x="758" y="2"/>
                  </a:lnTo>
                  <a:lnTo>
                    <a:pt x="769" y="5"/>
                  </a:lnTo>
                  <a:lnTo>
                    <a:pt x="778" y="7"/>
                  </a:lnTo>
                  <a:lnTo>
                    <a:pt x="789" y="9"/>
                  </a:lnTo>
                  <a:lnTo>
                    <a:pt x="799" y="13"/>
                  </a:lnTo>
                  <a:lnTo>
                    <a:pt x="808" y="17"/>
                  </a:lnTo>
                  <a:lnTo>
                    <a:pt x="817" y="20"/>
                  </a:lnTo>
                  <a:lnTo>
                    <a:pt x="826" y="25"/>
                  </a:lnTo>
                  <a:lnTo>
                    <a:pt x="835" y="31"/>
                  </a:lnTo>
                  <a:lnTo>
                    <a:pt x="843" y="36"/>
                  </a:lnTo>
                  <a:lnTo>
                    <a:pt x="852" y="42"/>
                  </a:lnTo>
                  <a:lnTo>
                    <a:pt x="860" y="48"/>
                  </a:lnTo>
                  <a:lnTo>
                    <a:pt x="867" y="55"/>
                  </a:lnTo>
                  <a:lnTo>
                    <a:pt x="874" y="61"/>
                  </a:lnTo>
                  <a:lnTo>
                    <a:pt x="882" y="70"/>
                  </a:lnTo>
                  <a:lnTo>
                    <a:pt x="889" y="77"/>
                  </a:lnTo>
                  <a:lnTo>
                    <a:pt x="895" y="85"/>
                  </a:lnTo>
                  <a:lnTo>
                    <a:pt x="901" y="92"/>
                  </a:lnTo>
                  <a:lnTo>
                    <a:pt x="906" y="101"/>
                  </a:lnTo>
                  <a:lnTo>
                    <a:pt x="911" y="110"/>
                  </a:lnTo>
                  <a:lnTo>
                    <a:pt x="915" y="119"/>
                  </a:lnTo>
                  <a:lnTo>
                    <a:pt x="920" y="128"/>
                  </a:lnTo>
                  <a:lnTo>
                    <a:pt x="924" y="138"/>
                  </a:lnTo>
                  <a:lnTo>
                    <a:pt x="927" y="148"/>
                  </a:lnTo>
                  <a:lnTo>
                    <a:pt x="930" y="157"/>
                  </a:lnTo>
                  <a:lnTo>
                    <a:pt x="932" y="168"/>
                  </a:lnTo>
                  <a:lnTo>
                    <a:pt x="933" y="179"/>
                  </a:lnTo>
                  <a:lnTo>
                    <a:pt x="936" y="188"/>
                  </a:lnTo>
                  <a:lnTo>
                    <a:pt x="936" y="199"/>
                  </a:lnTo>
                  <a:lnTo>
                    <a:pt x="936" y="210"/>
                  </a:lnTo>
                  <a:lnTo>
                    <a:pt x="936" y="198"/>
                  </a:lnTo>
                  <a:lnTo>
                    <a:pt x="936" y="209"/>
                  </a:lnTo>
                  <a:lnTo>
                    <a:pt x="936" y="220"/>
                  </a:lnTo>
                  <a:lnTo>
                    <a:pt x="933" y="230"/>
                  </a:lnTo>
                  <a:lnTo>
                    <a:pt x="932" y="241"/>
                  </a:lnTo>
                  <a:lnTo>
                    <a:pt x="930" y="251"/>
                  </a:lnTo>
                  <a:lnTo>
                    <a:pt x="927" y="260"/>
                  </a:lnTo>
                  <a:lnTo>
                    <a:pt x="924" y="270"/>
                  </a:lnTo>
                  <a:lnTo>
                    <a:pt x="920" y="280"/>
                  </a:lnTo>
                  <a:lnTo>
                    <a:pt x="915" y="289"/>
                  </a:lnTo>
                  <a:lnTo>
                    <a:pt x="911" y="299"/>
                  </a:lnTo>
                  <a:lnTo>
                    <a:pt x="906" y="307"/>
                  </a:lnTo>
                  <a:lnTo>
                    <a:pt x="901" y="316"/>
                  </a:lnTo>
                  <a:lnTo>
                    <a:pt x="895" y="324"/>
                  </a:lnTo>
                  <a:lnTo>
                    <a:pt x="889" y="332"/>
                  </a:lnTo>
                  <a:lnTo>
                    <a:pt x="882" y="340"/>
                  </a:lnTo>
                  <a:lnTo>
                    <a:pt x="874" y="347"/>
                  </a:lnTo>
                  <a:lnTo>
                    <a:pt x="867" y="354"/>
                  </a:lnTo>
                  <a:lnTo>
                    <a:pt x="860" y="360"/>
                  </a:lnTo>
                  <a:lnTo>
                    <a:pt x="852" y="366"/>
                  </a:lnTo>
                  <a:lnTo>
                    <a:pt x="843" y="372"/>
                  </a:lnTo>
                  <a:lnTo>
                    <a:pt x="835" y="378"/>
                  </a:lnTo>
                  <a:lnTo>
                    <a:pt x="826" y="383"/>
                  </a:lnTo>
                  <a:lnTo>
                    <a:pt x="817" y="388"/>
                  </a:lnTo>
                  <a:lnTo>
                    <a:pt x="808" y="391"/>
                  </a:lnTo>
                  <a:lnTo>
                    <a:pt x="799" y="396"/>
                  </a:lnTo>
                  <a:lnTo>
                    <a:pt x="789" y="398"/>
                  </a:lnTo>
                  <a:lnTo>
                    <a:pt x="778" y="402"/>
                  </a:lnTo>
                  <a:lnTo>
                    <a:pt x="769" y="404"/>
                  </a:lnTo>
                  <a:lnTo>
                    <a:pt x="758" y="406"/>
                  </a:lnTo>
                  <a:lnTo>
                    <a:pt x="747" y="407"/>
                  </a:lnTo>
                  <a:lnTo>
                    <a:pt x="736" y="408"/>
                  </a:lnTo>
                  <a:lnTo>
                    <a:pt x="726" y="408"/>
                  </a:lnTo>
                  <a:lnTo>
                    <a:pt x="210" y="408"/>
                  </a:lnTo>
                  <a:lnTo>
                    <a:pt x="199" y="408"/>
                  </a:lnTo>
                  <a:lnTo>
                    <a:pt x="189" y="407"/>
                  </a:lnTo>
                  <a:lnTo>
                    <a:pt x="178" y="406"/>
                  </a:lnTo>
                  <a:lnTo>
                    <a:pt x="168" y="404"/>
                  </a:lnTo>
                  <a:lnTo>
                    <a:pt x="158" y="402"/>
                  </a:lnTo>
                  <a:lnTo>
                    <a:pt x="147" y="398"/>
                  </a:lnTo>
                  <a:lnTo>
                    <a:pt x="138" y="396"/>
                  </a:lnTo>
                  <a:lnTo>
                    <a:pt x="128" y="391"/>
                  </a:lnTo>
                  <a:lnTo>
                    <a:pt x="120" y="388"/>
                  </a:lnTo>
                  <a:lnTo>
                    <a:pt x="110" y="383"/>
                  </a:lnTo>
                  <a:lnTo>
                    <a:pt x="102" y="378"/>
                  </a:lnTo>
                  <a:lnTo>
                    <a:pt x="93" y="372"/>
                  </a:lnTo>
                  <a:lnTo>
                    <a:pt x="85" y="366"/>
                  </a:lnTo>
                  <a:lnTo>
                    <a:pt x="76" y="360"/>
                  </a:lnTo>
                  <a:lnTo>
                    <a:pt x="69" y="354"/>
                  </a:lnTo>
                  <a:lnTo>
                    <a:pt x="62" y="347"/>
                  </a:lnTo>
                  <a:lnTo>
                    <a:pt x="55" y="340"/>
                  </a:lnTo>
                  <a:lnTo>
                    <a:pt x="48" y="332"/>
                  </a:lnTo>
                  <a:lnTo>
                    <a:pt x="42" y="324"/>
                  </a:lnTo>
                  <a:lnTo>
                    <a:pt x="36" y="316"/>
                  </a:lnTo>
                  <a:lnTo>
                    <a:pt x="31" y="307"/>
                  </a:lnTo>
                  <a:lnTo>
                    <a:pt x="26" y="299"/>
                  </a:lnTo>
                  <a:lnTo>
                    <a:pt x="21" y="289"/>
                  </a:lnTo>
                  <a:lnTo>
                    <a:pt x="16" y="280"/>
                  </a:lnTo>
                  <a:lnTo>
                    <a:pt x="13" y="270"/>
                  </a:lnTo>
                  <a:lnTo>
                    <a:pt x="9" y="260"/>
                  </a:lnTo>
                  <a:lnTo>
                    <a:pt x="7" y="251"/>
                  </a:lnTo>
                  <a:lnTo>
                    <a:pt x="4" y="241"/>
                  </a:lnTo>
                  <a:lnTo>
                    <a:pt x="3" y="230"/>
                  </a:lnTo>
                  <a:lnTo>
                    <a:pt x="1" y="220"/>
                  </a:lnTo>
                  <a:lnTo>
                    <a:pt x="1" y="209"/>
                  </a:lnTo>
                  <a:lnTo>
                    <a:pt x="0" y="198"/>
                  </a:lnTo>
                  <a:close/>
                </a:path>
              </a:pathLst>
            </a:custGeom>
            <a:noFill/>
            <a:ln w="17450" cap="rnd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8109" name="Shape 808">
              <a:extLst>
                <a:ext uri="{FF2B5EF4-FFF2-40B4-BE49-F238E27FC236}">
                  <a16:creationId xmlns:a16="http://schemas.microsoft.com/office/drawing/2014/main" id="{DD322AB1-89A8-AA46-96B3-5D23ACC1BE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7575" y="10761662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88110" name="Shape 809">
              <a:extLst>
                <a:ext uri="{FF2B5EF4-FFF2-40B4-BE49-F238E27FC236}">
                  <a16:creationId xmlns:a16="http://schemas.microsoft.com/office/drawing/2014/main" id="{E8DAC953-F470-0E4E-BC20-94AA585098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46375" y="9842499"/>
              <a:ext cx="106362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88111" name="Shape 810">
              <a:extLst>
                <a:ext uri="{FF2B5EF4-FFF2-40B4-BE49-F238E27FC236}">
                  <a16:creationId xmlns:a16="http://schemas.microsoft.com/office/drawing/2014/main" id="{9E774CE1-EA5E-2941-9AFF-0FF0A7871B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5275" y="9936162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88112" name="Shape 813">
              <a:extLst>
                <a:ext uri="{FF2B5EF4-FFF2-40B4-BE49-F238E27FC236}">
                  <a16:creationId xmlns:a16="http://schemas.microsoft.com/office/drawing/2014/main" id="{2BC36FD4-4483-BE46-A484-7458B74B2B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44787" y="9580562"/>
              <a:ext cx="227013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s</a:t>
              </a:r>
            </a:p>
          </p:txBody>
        </p:sp>
      </p:grpSp>
      <p:sp>
        <p:nvSpPr>
          <p:cNvPr id="88094" name="TextBox 106">
            <a:extLst>
              <a:ext uri="{FF2B5EF4-FFF2-40B4-BE49-F238E27FC236}">
                <a16:creationId xmlns:a16="http://schemas.microsoft.com/office/drawing/2014/main" id="{644081A0-FB69-254B-8A5C-D33BB0E668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31200" y="6019801"/>
            <a:ext cx="889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s = y</a:t>
            </a:r>
            <a:r>
              <a:rPr lang="en-US" altLang="en-US" b="0" baseline="-25000">
                <a:latin typeface="Times" pitchFamily="2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089" name="Group 1">
            <a:extLst>
              <a:ext uri="{FF2B5EF4-FFF2-40B4-BE49-F238E27FC236}">
                <a16:creationId xmlns:a16="http://schemas.microsoft.com/office/drawing/2014/main" id="{89BA1756-D816-EF4C-BB3A-910608D4BF5E}"/>
              </a:ext>
            </a:extLst>
          </p:cNvPr>
          <p:cNvGrpSpPr>
            <a:grpSpLocks/>
          </p:cNvGrpSpPr>
          <p:nvPr/>
        </p:nvGrpSpPr>
        <p:grpSpPr bwMode="auto">
          <a:xfrm>
            <a:off x="2944813" y="1905001"/>
            <a:ext cx="5008562" cy="2773363"/>
            <a:chOff x="2030413" y="1379538"/>
            <a:chExt cx="5008562" cy="2773362"/>
          </a:xfrm>
        </p:grpSpPr>
        <p:sp>
          <p:nvSpPr>
            <p:cNvPr id="89098" name="Rectangle 4">
              <a:extLst>
                <a:ext uri="{FF2B5EF4-FFF2-40B4-BE49-F238E27FC236}">
                  <a16:creationId xmlns:a16="http://schemas.microsoft.com/office/drawing/2014/main" id="{DF9DAAF9-2863-E64D-AB9D-6AB8B03763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1379538"/>
              <a:ext cx="4979987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099" name="Rectangle 5">
              <a:extLst>
                <a:ext uri="{FF2B5EF4-FFF2-40B4-BE49-F238E27FC236}">
                  <a16:creationId xmlns:a16="http://schemas.microsoft.com/office/drawing/2014/main" id="{F43812D6-688E-2F4A-AC11-705438E017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403350"/>
              <a:ext cx="11112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00" name="Rectangle 6">
              <a:extLst>
                <a:ext uri="{FF2B5EF4-FFF2-40B4-BE49-F238E27FC236}">
                  <a16:creationId xmlns:a16="http://schemas.microsoft.com/office/drawing/2014/main" id="{37F516EF-421B-B744-A439-849FD62BFE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01" name="Rectangle 7">
              <a:extLst>
                <a:ext uri="{FF2B5EF4-FFF2-40B4-BE49-F238E27FC236}">
                  <a16:creationId xmlns:a16="http://schemas.microsoft.com/office/drawing/2014/main" id="{25DE7E09-1385-0442-AC70-DFCF2FC4E0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8688" y="1649413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02" name="Rectangle 8">
              <a:extLst>
                <a:ext uri="{FF2B5EF4-FFF2-40B4-BE49-F238E27FC236}">
                  <a16:creationId xmlns:a16="http://schemas.microsoft.com/office/drawing/2014/main" id="{1BA24F2A-9883-5B42-824D-996064A52A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03" name="Rectangle 9">
              <a:extLst>
                <a:ext uri="{FF2B5EF4-FFF2-40B4-BE49-F238E27FC236}">
                  <a16:creationId xmlns:a16="http://schemas.microsoft.com/office/drawing/2014/main" id="{766FD486-0E2C-FC42-B9A3-548F9BCE34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04" name="Rectangle 10">
              <a:extLst>
                <a:ext uri="{FF2B5EF4-FFF2-40B4-BE49-F238E27FC236}">
                  <a16:creationId xmlns:a16="http://schemas.microsoft.com/office/drawing/2014/main" id="{01E72067-DC0F-9C42-AAA0-60164EA0F1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589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05" name="Rectangle 11">
              <a:extLst>
                <a:ext uri="{FF2B5EF4-FFF2-40B4-BE49-F238E27FC236}">
                  <a16:creationId xmlns:a16="http://schemas.microsoft.com/office/drawing/2014/main" id="{676DF518-812F-214F-B8BE-3E5CA2CB3D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8716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06" name="Rectangle 12">
              <a:extLst>
                <a:ext uri="{FF2B5EF4-FFF2-40B4-BE49-F238E27FC236}">
                  <a16:creationId xmlns:a16="http://schemas.microsoft.com/office/drawing/2014/main" id="{2199FF3F-4624-ED42-A82B-822F815BA4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713" y="1506538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07" name="Rectangle 13">
              <a:extLst>
                <a:ext uri="{FF2B5EF4-FFF2-40B4-BE49-F238E27FC236}">
                  <a16:creationId xmlns:a16="http://schemas.microsoft.com/office/drawing/2014/main" id="{FBCCAB9C-5AC5-4A4F-83B8-9BFCF5B27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08" name="Rectangle 14">
              <a:extLst>
                <a:ext uri="{FF2B5EF4-FFF2-40B4-BE49-F238E27FC236}">
                  <a16:creationId xmlns:a16="http://schemas.microsoft.com/office/drawing/2014/main" id="{96C8BB5E-9679-EF44-866E-DD32C89BD1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8388" y="1973263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09" name="Rectangle 15">
              <a:extLst>
                <a:ext uri="{FF2B5EF4-FFF2-40B4-BE49-F238E27FC236}">
                  <a16:creationId xmlns:a16="http://schemas.microsoft.com/office/drawing/2014/main" id="{DE76BAE3-FF4F-454F-911B-4A344948A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9716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9110" name="Rectangle 16">
              <a:extLst>
                <a:ext uri="{FF2B5EF4-FFF2-40B4-BE49-F238E27FC236}">
                  <a16:creationId xmlns:a16="http://schemas.microsoft.com/office/drawing/2014/main" id="{B7F67EF2-1D2D-1140-A938-1676BADEE3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825" y="1973263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11" name="Rectangle 17">
              <a:extLst>
                <a:ext uri="{FF2B5EF4-FFF2-40B4-BE49-F238E27FC236}">
                  <a16:creationId xmlns:a16="http://schemas.microsoft.com/office/drawing/2014/main" id="{529209C7-A7C6-604A-8D14-7F7C3DF098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8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12" name="Rectangle 18">
              <a:extLst>
                <a:ext uri="{FF2B5EF4-FFF2-40B4-BE49-F238E27FC236}">
                  <a16:creationId xmlns:a16="http://schemas.microsoft.com/office/drawing/2014/main" id="{4AA101C4-2C7C-F141-A9E2-BCD680CB4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9350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13" name="Rectangle 19">
              <a:extLst>
                <a:ext uri="{FF2B5EF4-FFF2-40B4-BE49-F238E27FC236}">
                  <a16:creationId xmlns:a16="http://schemas.microsoft.com/office/drawing/2014/main" id="{6BED8058-B75F-1D4D-AA44-D501ACB2B9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14" name="Rectangle 20">
              <a:extLst>
                <a:ext uri="{FF2B5EF4-FFF2-40B4-BE49-F238E27FC236}">
                  <a16:creationId xmlns:a16="http://schemas.microsoft.com/office/drawing/2014/main" id="{C2D4A3EF-8B7C-FF47-B44C-67318C051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37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15" name="Rectangle 21">
              <a:extLst>
                <a:ext uri="{FF2B5EF4-FFF2-40B4-BE49-F238E27FC236}">
                  <a16:creationId xmlns:a16="http://schemas.microsoft.com/office/drawing/2014/main" id="{3F3EB9D1-683D-B74C-A80B-29BF1FA0BE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16" name="Rectangle 22">
              <a:extLst>
                <a:ext uri="{FF2B5EF4-FFF2-40B4-BE49-F238E27FC236}">
                  <a16:creationId xmlns:a16="http://schemas.microsoft.com/office/drawing/2014/main" id="{E11F54D2-C4B0-B449-96DC-EE78261319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161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17" name="Rectangle 23">
              <a:extLst>
                <a:ext uri="{FF2B5EF4-FFF2-40B4-BE49-F238E27FC236}">
                  <a16:creationId xmlns:a16="http://schemas.microsoft.com/office/drawing/2014/main" id="{507E5CAE-E1CD-D142-A197-49F4D57513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328863"/>
              <a:ext cx="11112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18" name="Rectangle 24">
              <a:extLst>
                <a:ext uri="{FF2B5EF4-FFF2-40B4-BE49-F238E27FC236}">
                  <a16:creationId xmlns:a16="http://schemas.microsoft.com/office/drawing/2014/main" id="{B7C776C3-8B07-684C-9377-26A3F670B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2200" y="18811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19" name="Rectangle 25">
              <a:extLst>
                <a:ext uri="{FF2B5EF4-FFF2-40B4-BE49-F238E27FC236}">
                  <a16:creationId xmlns:a16="http://schemas.microsoft.com/office/drawing/2014/main" id="{DDD2E5F2-18E6-5A44-9F89-7B1495798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6800" y="228123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9120" name="Rectangle 26">
              <a:extLst>
                <a:ext uri="{FF2B5EF4-FFF2-40B4-BE49-F238E27FC236}">
                  <a16:creationId xmlns:a16="http://schemas.microsoft.com/office/drawing/2014/main" id="{4530965F-DEDB-A448-9DE2-7FD6319EC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25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21" name="Rectangle 27">
              <a:extLst>
                <a:ext uri="{FF2B5EF4-FFF2-40B4-BE49-F238E27FC236}">
                  <a16:creationId xmlns:a16="http://schemas.microsoft.com/office/drawing/2014/main" id="{8226B668-BE18-CC4E-93A1-C2C7EAB2BB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28123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9122" name="Rectangle 28">
              <a:extLst>
                <a:ext uri="{FF2B5EF4-FFF2-40B4-BE49-F238E27FC236}">
                  <a16:creationId xmlns:a16="http://schemas.microsoft.com/office/drawing/2014/main" id="{6C84822B-EC5D-B74E-9DAC-C2CD432D92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23" name="Rectangle 29">
              <a:extLst>
                <a:ext uri="{FF2B5EF4-FFF2-40B4-BE49-F238E27FC236}">
                  <a16:creationId xmlns:a16="http://schemas.microsoft.com/office/drawing/2014/main" id="{3FDB2D2C-DB21-E64A-B311-FC4527F4B3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750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24" name="Rectangle 30">
              <a:extLst>
                <a:ext uri="{FF2B5EF4-FFF2-40B4-BE49-F238E27FC236}">
                  <a16:creationId xmlns:a16="http://schemas.microsoft.com/office/drawing/2014/main" id="{2DD9BB07-CFCB-054F-931F-87E2F74E10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736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9125" name="Rectangle 31">
              <a:extLst>
                <a:ext uri="{FF2B5EF4-FFF2-40B4-BE49-F238E27FC236}">
                  <a16:creationId xmlns:a16="http://schemas.microsoft.com/office/drawing/2014/main" id="{9D8D66F4-6725-8A42-B696-8740BF72AF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341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26" name="Rectangle 32">
              <a:extLst>
                <a:ext uri="{FF2B5EF4-FFF2-40B4-BE49-F238E27FC236}">
                  <a16:creationId xmlns:a16="http://schemas.microsoft.com/office/drawing/2014/main" id="{BF7F4FE6-3917-CD45-A1A5-07D5F0480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9127" name="Rectangle 33">
              <a:extLst>
                <a:ext uri="{FF2B5EF4-FFF2-40B4-BE49-F238E27FC236}">
                  <a16:creationId xmlns:a16="http://schemas.microsoft.com/office/drawing/2014/main" id="{BCB98B8A-AF71-564B-9FB5-E0F0095777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28" name="Rectangle 34">
              <a:extLst>
                <a:ext uri="{FF2B5EF4-FFF2-40B4-BE49-F238E27FC236}">
                  <a16:creationId xmlns:a16="http://schemas.microsoft.com/office/drawing/2014/main" id="{242C9205-B004-3F41-8472-2D6349D706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376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29" name="Rectangle 35">
              <a:extLst>
                <a:ext uri="{FF2B5EF4-FFF2-40B4-BE49-F238E27FC236}">
                  <a16:creationId xmlns:a16="http://schemas.microsoft.com/office/drawing/2014/main" id="{C3F47A55-F988-2C40-AFEA-BE3ECD310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30" name="Rectangle 36">
              <a:extLst>
                <a:ext uri="{FF2B5EF4-FFF2-40B4-BE49-F238E27FC236}">
                  <a16:creationId xmlns:a16="http://schemas.microsoft.com/office/drawing/2014/main" id="{26E387B6-1CAB-7743-AC46-B8D670D19C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2771775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31" name="Rectangle 37">
              <a:extLst>
                <a:ext uri="{FF2B5EF4-FFF2-40B4-BE49-F238E27FC236}">
                  <a16:creationId xmlns:a16="http://schemas.microsoft.com/office/drawing/2014/main" id="{2C9D1948-995A-9E45-AB14-A0D59B5202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787650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32" name="Rectangle 38">
              <a:extLst>
                <a:ext uri="{FF2B5EF4-FFF2-40B4-BE49-F238E27FC236}">
                  <a16:creationId xmlns:a16="http://schemas.microsoft.com/office/drawing/2014/main" id="{64B80229-1E9C-2A45-BFF2-0821EF9EA3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2713" y="228123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9133" name="Rectangle 39">
              <a:extLst>
                <a:ext uri="{FF2B5EF4-FFF2-40B4-BE49-F238E27FC236}">
                  <a16:creationId xmlns:a16="http://schemas.microsoft.com/office/drawing/2014/main" id="{5A67B215-D0F0-F449-BBAC-1E0AA32715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34" name="Rectangle 40">
              <a:extLst>
                <a:ext uri="{FF2B5EF4-FFF2-40B4-BE49-F238E27FC236}">
                  <a16:creationId xmlns:a16="http://schemas.microsoft.com/office/drawing/2014/main" id="{8929C8E3-6DB6-034A-B468-F0577E0108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35" name="Rectangle 41">
              <a:extLst>
                <a:ext uri="{FF2B5EF4-FFF2-40B4-BE49-F238E27FC236}">
                  <a16:creationId xmlns:a16="http://schemas.microsoft.com/office/drawing/2014/main" id="{2BD256A9-B8CC-3845-B6B7-548A06BBF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36" name="Rectangle 42">
              <a:extLst>
                <a:ext uri="{FF2B5EF4-FFF2-40B4-BE49-F238E27FC236}">
                  <a16:creationId xmlns:a16="http://schemas.microsoft.com/office/drawing/2014/main" id="{978CDA00-1E84-6D4C-8CD1-9563A4BF13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37" name="Rectangle 43">
              <a:extLst>
                <a:ext uri="{FF2B5EF4-FFF2-40B4-BE49-F238E27FC236}">
                  <a16:creationId xmlns:a16="http://schemas.microsoft.com/office/drawing/2014/main" id="{996BC6AE-8082-D94F-B96C-D13B57F45B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38" name="Rectangle 44">
              <a:extLst>
                <a:ext uri="{FF2B5EF4-FFF2-40B4-BE49-F238E27FC236}">
                  <a16:creationId xmlns:a16="http://schemas.microsoft.com/office/drawing/2014/main" id="{FA490265-533C-C74F-BD25-B85830630D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39" name="Rectangle 45">
              <a:extLst>
                <a:ext uri="{FF2B5EF4-FFF2-40B4-BE49-F238E27FC236}">
                  <a16:creationId xmlns:a16="http://schemas.microsoft.com/office/drawing/2014/main" id="{2BA3FF7F-55E2-6241-9C7F-4C9BCBA9DE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40" name="Rectangle 46">
              <a:extLst>
                <a:ext uri="{FF2B5EF4-FFF2-40B4-BE49-F238E27FC236}">
                  <a16:creationId xmlns:a16="http://schemas.microsoft.com/office/drawing/2014/main" id="{F988C1D1-E964-EC47-A6AD-219F60386E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41" name="Rectangle 47">
              <a:extLst>
                <a:ext uri="{FF2B5EF4-FFF2-40B4-BE49-F238E27FC236}">
                  <a16:creationId xmlns:a16="http://schemas.microsoft.com/office/drawing/2014/main" id="{BD1D2204-ADB6-7340-83D1-8DFEA8FEC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42" name="Rectangle 48">
              <a:extLst>
                <a:ext uri="{FF2B5EF4-FFF2-40B4-BE49-F238E27FC236}">
                  <a16:creationId xmlns:a16="http://schemas.microsoft.com/office/drawing/2014/main" id="{9B75361B-D3A9-EA4D-B1C6-1F511865EB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43" name="Rectangle 49">
              <a:extLst>
                <a:ext uri="{FF2B5EF4-FFF2-40B4-BE49-F238E27FC236}">
                  <a16:creationId xmlns:a16="http://schemas.microsoft.com/office/drawing/2014/main" id="{D6A5E852-E3CC-264D-9F10-CEBFCC306C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1892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44" name="Rectangle 50">
              <a:extLst>
                <a:ext uri="{FF2B5EF4-FFF2-40B4-BE49-F238E27FC236}">
                  <a16:creationId xmlns:a16="http://schemas.microsoft.com/office/drawing/2014/main" id="{03C5B6B9-B143-C648-A9B9-A0A61415B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45" name="Rectangle 51">
              <a:extLst>
                <a:ext uri="{FF2B5EF4-FFF2-40B4-BE49-F238E27FC236}">
                  <a16:creationId xmlns:a16="http://schemas.microsoft.com/office/drawing/2014/main" id="{0FB5F0F0-7284-494B-95A7-3266F8256E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46" name="Rectangle 52">
              <a:extLst>
                <a:ext uri="{FF2B5EF4-FFF2-40B4-BE49-F238E27FC236}">
                  <a16:creationId xmlns:a16="http://schemas.microsoft.com/office/drawing/2014/main" id="{F3DA83BF-772B-C441-AB16-100CEA2F00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47" name="Rectangle 53">
              <a:extLst>
                <a:ext uri="{FF2B5EF4-FFF2-40B4-BE49-F238E27FC236}">
                  <a16:creationId xmlns:a16="http://schemas.microsoft.com/office/drawing/2014/main" id="{08B3D1F1-0E78-564F-85E9-228DF9DFC7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48" name="Rectangle 54">
              <a:extLst>
                <a:ext uri="{FF2B5EF4-FFF2-40B4-BE49-F238E27FC236}">
                  <a16:creationId xmlns:a16="http://schemas.microsoft.com/office/drawing/2014/main" id="{3ADA80A7-D5D8-2542-8DF6-582138CFC6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49" name="Rectangle 55">
              <a:extLst>
                <a:ext uri="{FF2B5EF4-FFF2-40B4-BE49-F238E27FC236}">
                  <a16:creationId xmlns:a16="http://schemas.microsoft.com/office/drawing/2014/main" id="{5C500AD2-385D-6F43-AA8B-B4E2F25B6D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50" name="Rectangle 56">
              <a:extLst>
                <a:ext uri="{FF2B5EF4-FFF2-40B4-BE49-F238E27FC236}">
                  <a16:creationId xmlns:a16="http://schemas.microsoft.com/office/drawing/2014/main" id="{E7AD1097-3CB3-A94E-A6FC-00E4AA355D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51" name="Rectangle 57">
              <a:extLst>
                <a:ext uri="{FF2B5EF4-FFF2-40B4-BE49-F238E27FC236}">
                  <a16:creationId xmlns:a16="http://schemas.microsoft.com/office/drawing/2014/main" id="{3394EA66-4090-B54C-8E61-8C9DDD6495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52" name="Rectangle 58">
              <a:extLst>
                <a:ext uri="{FF2B5EF4-FFF2-40B4-BE49-F238E27FC236}">
                  <a16:creationId xmlns:a16="http://schemas.microsoft.com/office/drawing/2014/main" id="{EC26EE92-A22F-DC4A-91C0-11748CF1C6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53" name="Rectangle 59">
              <a:extLst>
                <a:ext uri="{FF2B5EF4-FFF2-40B4-BE49-F238E27FC236}">
                  <a16:creationId xmlns:a16="http://schemas.microsoft.com/office/drawing/2014/main" id="{B436F492-8790-204A-A3E0-E6625CD136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54" name="Rectangle 60">
              <a:extLst>
                <a:ext uri="{FF2B5EF4-FFF2-40B4-BE49-F238E27FC236}">
                  <a16:creationId xmlns:a16="http://schemas.microsoft.com/office/drawing/2014/main" id="{A9E396CD-9FF5-0A4B-8150-19E6412517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55" name="Rectangle 61">
              <a:extLst>
                <a:ext uri="{FF2B5EF4-FFF2-40B4-BE49-F238E27FC236}">
                  <a16:creationId xmlns:a16="http://schemas.microsoft.com/office/drawing/2014/main" id="{2284ADD4-8F97-F345-83A4-8BEE4C352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4940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56" name="Rectangle 62">
              <a:extLst>
                <a:ext uri="{FF2B5EF4-FFF2-40B4-BE49-F238E27FC236}">
                  <a16:creationId xmlns:a16="http://schemas.microsoft.com/office/drawing/2014/main" id="{AED8CB51-8D2C-1348-A2C6-CC048122E5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57" name="Rectangle 63">
              <a:extLst>
                <a:ext uri="{FF2B5EF4-FFF2-40B4-BE49-F238E27FC236}">
                  <a16:creationId xmlns:a16="http://schemas.microsoft.com/office/drawing/2014/main" id="{864B233B-FDEC-E948-AEBF-371B00C73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58" name="Rectangle 64">
              <a:extLst>
                <a:ext uri="{FF2B5EF4-FFF2-40B4-BE49-F238E27FC236}">
                  <a16:creationId xmlns:a16="http://schemas.microsoft.com/office/drawing/2014/main" id="{7AE366D6-6E36-BF48-B1E2-F47BA09565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59" name="Rectangle 65">
              <a:extLst>
                <a:ext uri="{FF2B5EF4-FFF2-40B4-BE49-F238E27FC236}">
                  <a16:creationId xmlns:a16="http://schemas.microsoft.com/office/drawing/2014/main" id="{9CE04601-21B6-F34B-AF52-008C9E3B72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60" name="Rectangle 66">
              <a:extLst>
                <a:ext uri="{FF2B5EF4-FFF2-40B4-BE49-F238E27FC236}">
                  <a16:creationId xmlns:a16="http://schemas.microsoft.com/office/drawing/2014/main" id="{1298C096-DC47-7E4E-9B2B-937964E325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61" name="Rectangle 67">
              <a:extLst>
                <a:ext uri="{FF2B5EF4-FFF2-40B4-BE49-F238E27FC236}">
                  <a16:creationId xmlns:a16="http://schemas.microsoft.com/office/drawing/2014/main" id="{BC26A9E3-DE84-6747-8902-4726014C55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62" name="Rectangle 68">
              <a:extLst>
                <a:ext uri="{FF2B5EF4-FFF2-40B4-BE49-F238E27FC236}">
                  <a16:creationId xmlns:a16="http://schemas.microsoft.com/office/drawing/2014/main" id="{C9B23BE0-3DB5-A640-95C7-A36F3BD73D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63" name="Rectangle 69">
              <a:extLst>
                <a:ext uri="{FF2B5EF4-FFF2-40B4-BE49-F238E27FC236}">
                  <a16:creationId xmlns:a16="http://schemas.microsoft.com/office/drawing/2014/main" id="{D4D9121D-00DA-E347-B014-5FCE11B9CD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64" name="Rectangle 70">
              <a:extLst>
                <a:ext uri="{FF2B5EF4-FFF2-40B4-BE49-F238E27FC236}">
                  <a16:creationId xmlns:a16="http://schemas.microsoft.com/office/drawing/2014/main" id="{47C71254-47A1-3442-831D-A047F04BAE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65" name="Rectangle 71">
              <a:extLst>
                <a:ext uri="{FF2B5EF4-FFF2-40B4-BE49-F238E27FC236}">
                  <a16:creationId xmlns:a16="http://schemas.microsoft.com/office/drawing/2014/main" id="{0ED058F3-C0D5-8D43-AA72-590229F476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66" name="Rectangle 72">
              <a:extLst>
                <a:ext uri="{FF2B5EF4-FFF2-40B4-BE49-F238E27FC236}">
                  <a16:creationId xmlns:a16="http://schemas.microsoft.com/office/drawing/2014/main" id="{4B990BFE-3226-F14A-BD33-3EAF982050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67" name="Rectangle 73">
              <a:extLst>
                <a:ext uri="{FF2B5EF4-FFF2-40B4-BE49-F238E27FC236}">
                  <a16:creationId xmlns:a16="http://schemas.microsoft.com/office/drawing/2014/main" id="{9F134830-7DDB-9544-ACF6-2B26C6DD2E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803650"/>
              <a:ext cx="11112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68" name="Rectangle 74">
              <a:extLst>
                <a:ext uri="{FF2B5EF4-FFF2-40B4-BE49-F238E27FC236}">
                  <a16:creationId xmlns:a16="http://schemas.microsoft.com/office/drawing/2014/main" id="{93AB5D0D-F1D2-7D4F-80C5-0A1F82724B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69" name="Rectangle 75">
              <a:extLst>
                <a:ext uri="{FF2B5EF4-FFF2-40B4-BE49-F238E27FC236}">
                  <a16:creationId xmlns:a16="http://schemas.microsoft.com/office/drawing/2014/main" id="{90B5F313-CE64-2742-8BFA-0CA41D5001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70" name="Rectangle 76">
              <a:extLst>
                <a:ext uri="{FF2B5EF4-FFF2-40B4-BE49-F238E27FC236}">
                  <a16:creationId xmlns:a16="http://schemas.microsoft.com/office/drawing/2014/main" id="{979D0FDC-E9EA-FF4C-AEAE-793E819731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71" name="Rectangle 77">
              <a:extLst>
                <a:ext uri="{FF2B5EF4-FFF2-40B4-BE49-F238E27FC236}">
                  <a16:creationId xmlns:a16="http://schemas.microsoft.com/office/drawing/2014/main" id="{8328EBE0-78A7-0F4E-90DB-53CB53EC50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72" name="Rectangle 78">
              <a:extLst>
                <a:ext uri="{FF2B5EF4-FFF2-40B4-BE49-F238E27FC236}">
                  <a16:creationId xmlns:a16="http://schemas.microsoft.com/office/drawing/2014/main" id="{E9536FAE-CA47-D34F-87E8-8B5439FFC1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73" name="Rectangle 79">
              <a:extLst>
                <a:ext uri="{FF2B5EF4-FFF2-40B4-BE49-F238E27FC236}">
                  <a16:creationId xmlns:a16="http://schemas.microsoft.com/office/drawing/2014/main" id="{1437D68B-D576-F144-80D1-1AD2E00EB0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74" name="Rectangle 80">
              <a:extLst>
                <a:ext uri="{FF2B5EF4-FFF2-40B4-BE49-F238E27FC236}">
                  <a16:creationId xmlns:a16="http://schemas.microsoft.com/office/drawing/2014/main" id="{5E940B58-853B-0F4F-A6ED-679E43C102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75" name="Rectangle 81">
              <a:extLst>
                <a:ext uri="{FF2B5EF4-FFF2-40B4-BE49-F238E27FC236}">
                  <a16:creationId xmlns:a16="http://schemas.microsoft.com/office/drawing/2014/main" id="{76658B3C-2A6A-704B-90BF-63CFBFC6B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76" name="Rectangle 82">
              <a:extLst>
                <a:ext uri="{FF2B5EF4-FFF2-40B4-BE49-F238E27FC236}">
                  <a16:creationId xmlns:a16="http://schemas.microsoft.com/office/drawing/2014/main" id="{1D77A1ED-8D6D-8541-87B0-E741277610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77" name="Rectangle 83">
              <a:extLst>
                <a:ext uri="{FF2B5EF4-FFF2-40B4-BE49-F238E27FC236}">
                  <a16:creationId xmlns:a16="http://schemas.microsoft.com/office/drawing/2014/main" id="{C13EF1CF-AEED-BD44-851B-11CCE1D8D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78" name="Rectangle 84">
              <a:extLst>
                <a:ext uri="{FF2B5EF4-FFF2-40B4-BE49-F238E27FC236}">
                  <a16:creationId xmlns:a16="http://schemas.microsoft.com/office/drawing/2014/main" id="{BD822AD1-E501-4941-80B1-3CE7072C2F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79" name="Rectangle 85">
              <a:extLst>
                <a:ext uri="{FF2B5EF4-FFF2-40B4-BE49-F238E27FC236}">
                  <a16:creationId xmlns:a16="http://schemas.microsoft.com/office/drawing/2014/main" id="{00B96B6A-7EC4-E447-AC26-815267196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4140200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80" name="Rectangle 86">
              <a:extLst>
                <a:ext uri="{FF2B5EF4-FFF2-40B4-BE49-F238E27FC236}">
                  <a16:creationId xmlns:a16="http://schemas.microsoft.com/office/drawing/2014/main" id="{13EE84A3-CC59-844C-A498-649D0892C6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6" name="Rectangle 2">
            <a:extLst>
              <a:ext uri="{FF2B5EF4-FFF2-40B4-BE49-F238E27FC236}">
                <a16:creationId xmlns:a16="http://schemas.microsoft.com/office/drawing/2014/main" id="{7CC2C540-B086-1040-BC94-E1AF9217B462}"/>
              </a:ext>
            </a:extLst>
          </p:cNvPr>
          <p:cNvSpPr txBox="1">
            <a:spLocks noChangeArrowheads="1"/>
          </p:cNvSpPr>
          <p:nvPr/>
        </p:nvSpPr>
        <p:spPr>
          <a:xfrm>
            <a:off x="928688" y="381000"/>
            <a:ext cx="9144000" cy="13716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State-assigned table </a:t>
            </a:r>
          </a:p>
          <a:p>
            <a:pPr eaLnBrk="1" hangingPunct="1">
              <a:defRPr/>
            </a:pPr>
            <a:r>
              <a:rPr lang="en-US" dirty="0"/>
              <a:t>for the Moore-type serial adder FSM</a:t>
            </a:r>
          </a:p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 </a:t>
            </a:r>
          </a:p>
        </p:txBody>
      </p:sp>
      <p:sp>
        <p:nvSpPr>
          <p:cNvPr id="89091" name="TextBox 125">
            <a:extLst>
              <a:ext uri="{FF2B5EF4-FFF2-40B4-BE49-F238E27FC236}">
                <a16:creationId xmlns:a16="http://schemas.microsoft.com/office/drawing/2014/main" id="{63991123-6ECF-5C43-92B9-BF201C3026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295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6.46 from the textbook ]</a:t>
            </a:r>
          </a:p>
        </p:txBody>
      </p:sp>
      <p:sp>
        <p:nvSpPr>
          <p:cNvPr id="89092" name="TextBox 1">
            <a:extLst>
              <a:ext uri="{FF2B5EF4-FFF2-40B4-BE49-F238E27FC236}">
                <a16:creationId xmlns:a16="http://schemas.microsoft.com/office/drawing/2014/main" id="{47935823-0DDF-F54E-95CA-E11BA1D808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81476" y="6019801"/>
            <a:ext cx="8874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s = y</a:t>
            </a:r>
            <a:r>
              <a:rPr lang="en-US" altLang="en-US" b="0" baseline="-25000">
                <a:latin typeface="Times" pitchFamily="2" charset="0"/>
              </a:rPr>
              <a:t>1</a:t>
            </a:r>
          </a:p>
        </p:txBody>
      </p:sp>
      <p:sp>
        <p:nvSpPr>
          <p:cNvPr id="89093" name="TextBox 2">
            <a:extLst>
              <a:ext uri="{FF2B5EF4-FFF2-40B4-BE49-F238E27FC236}">
                <a16:creationId xmlns:a16="http://schemas.microsoft.com/office/drawing/2014/main" id="{BC5CFA8A-D87E-B741-B2C2-F344786E92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2400" y="5541963"/>
            <a:ext cx="26368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</a:t>
            </a:r>
            <a:r>
              <a:rPr lang="en-US" altLang="en-US" b="0" baseline="-25000"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 = ab + ay</a:t>
            </a:r>
            <a:r>
              <a:rPr lang="en-US" altLang="en-US" b="0" baseline="-25000"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 + by</a:t>
            </a:r>
            <a:r>
              <a:rPr lang="en-US" altLang="en-US" b="0" baseline="-25000">
                <a:latin typeface="Times" pitchFamily="2" charset="0"/>
              </a:rPr>
              <a:t>2</a:t>
            </a:r>
          </a:p>
        </p:txBody>
      </p:sp>
      <p:grpSp>
        <p:nvGrpSpPr>
          <p:cNvPr id="89094" name="Group 93">
            <a:extLst>
              <a:ext uri="{FF2B5EF4-FFF2-40B4-BE49-F238E27FC236}">
                <a16:creationId xmlns:a16="http://schemas.microsoft.com/office/drawing/2014/main" id="{881856D8-D4BF-2748-8D16-25099B6F9F4F}"/>
              </a:ext>
            </a:extLst>
          </p:cNvPr>
          <p:cNvGrpSpPr>
            <a:grpSpLocks/>
          </p:cNvGrpSpPr>
          <p:nvPr/>
        </p:nvGrpSpPr>
        <p:grpSpPr bwMode="auto">
          <a:xfrm>
            <a:off x="3957638" y="5024438"/>
            <a:ext cx="2038350" cy="461962"/>
            <a:chOff x="803275" y="6256679"/>
            <a:chExt cx="2038350" cy="461963"/>
          </a:xfrm>
        </p:grpSpPr>
        <p:sp>
          <p:nvSpPr>
            <p:cNvPr id="89095" name="TextBox 142">
              <a:extLst>
                <a:ext uri="{FF2B5EF4-FFF2-40B4-BE49-F238E27FC236}">
                  <a16:creationId xmlns:a16="http://schemas.microsoft.com/office/drawing/2014/main" id="{A9512CDD-1528-1440-B194-183EF513BC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3275" y="6256679"/>
              <a:ext cx="2038350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= a + b + y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</a:p>
          </p:txBody>
        </p:sp>
        <p:sp>
          <p:nvSpPr>
            <p:cNvPr id="89096" name="Oval 143">
              <a:extLst>
                <a:ext uri="{FF2B5EF4-FFF2-40B4-BE49-F238E27FC236}">
                  <a16:creationId xmlns:a16="http://schemas.microsoft.com/office/drawing/2014/main" id="{B1728463-7FC8-B045-82AA-496FBEDC5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2640" y="6419801"/>
              <a:ext cx="152360" cy="152498"/>
            </a:xfrm>
            <a:prstGeom prst="ellips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097" name="Oval 144">
              <a:extLst>
                <a:ext uri="{FF2B5EF4-FFF2-40B4-BE49-F238E27FC236}">
                  <a16:creationId xmlns:a16="http://schemas.microsoft.com/office/drawing/2014/main" id="{B9C1461F-6459-6740-87A4-5FF79ACAB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8305" y="6417578"/>
              <a:ext cx="152360" cy="152498"/>
            </a:xfrm>
            <a:prstGeom prst="ellips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113" name="Group 1">
            <a:extLst>
              <a:ext uri="{FF2B5EF4-FFF2-40B4-BE49-F238E27FC236}">
                <a16:creationId xmlns:a16="http://schemas.microsoft.com/office/drawing/2014/main" id="{620110DA-595F-A441-B81E-EB215E400649}"/>
              </a:ext>
            </a:extLst>
          </p:cNvPr>
          <p:cNvGrpSpPr>
            <a:grpSpLocks/>
          </p:cNvGrpSpPr>
          <p:nvPr/>
        </p:nvGrpSpPr>
        <p:grpSpPr bwMode="auto">
          <a:xfrm>
            <a:off x="3001964" y="990600"/>
            <a:ext cx="5189537" cy="3924300"/>
            <a:chOff x="2087563" y="1562100"/>
            <a:chExt cx="5189537" cy="3924300"/>
          </a:xfrm>
        </p:grpSpPr>
        <p:sp>
          <p:nvSpPr>
            <p:cNvPr id="90124" name="Freeform 4">
              <a:extLst>
                <a:ext uri="{FF2B5EF4-FFF2-40B4-BE49-F238E27FC236}">
                  <a16:creationId xmlns:a16="http://schemas.microsoft.com/office/drawing/2014/main" id="{B1758D55-D66F-5C49-9F8E-F950D2CC7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125" y="2876550"/>
              <a:ext cx="1054100" cy="2289175"/>
            </a:xfrm>
            <a:custGeom>
              <a:avLst/>
              <a:gdLst>
                <a:gd name="T0" fmla="*/ 0 w 1327"/>
                <a:gd name="T1" fmla="*/ 2147483646 h 2883"/>
                <a:gd name="T2" fmla="*/ 0 w 1327"/>
                <a:gd name="T3" fmla="*/ 2147483646 h 2883"/>
                <a:gd name="T4" fmla="*/ 2147483646 w 1327"/>
                <a:gd name="T5" fmla="*/ 2147483646 h 2883"/>
                <a:gd name="T6" fmla="*/ 2147483646 w 1327"/>
                <a:gd name="T7" fmla="*/ 0 h 288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27"/>
                <a:gd name="T13" fmla="*/ 0 h 2883"/>
                <a:gd name="T14" fmla="*/ 1327 w 1327"/>
                <a:gd name="T15" fmla="*/ 2883 h 288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27" h="2883">
                  <a:moveTo>
                    <a:pt x="0" y="2883"/>
                  </a:moveTo>
                  <a:lnTo>
                    <a:pt x="0" y="432"/>
                  </a:lnTo>
                  <a:lnTo>
                    <a:pt x="1327" y="432"/>
                  </a:lnTo>
                  <a:lnTo>
                    <a:pt x="1327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25" name="Freeform 5">
              <a:extLst>
                <a:ext uri="{FF2B5EF4-FFF2-40B4-BE49-F238E27FC236}">
                  <a16:creationId xmlns:a16="http://schemas.microsoft.com/office/drawing/2014/main" id="{EC5E7C2F-2EC0-4C4A-B01F-E7CE7647C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9875" y="4822825"/>
              <a:ext cx="2038350" cy="342900"/>
            </a:xfrm>
            <a:custGeom>
              <a:avLst/>
              <a:gdLst>
                <a:gd name="T0" fmla="*/ 0 w 2568"/>
                <a:gd name="T1" fmla="*/ 2147483646 h 433"/>
                <a:gd name="T2" fmla="*/ 2147483646 w 2568"/>
                <a:gd name="T3" fmla="*/ 2147483646 h 433"/>
                <a:gd name="T4" fmla="*/ 2147483646 w 2568"/>
                <a:gd name="T5" fmla="*/ 0 h 433"/>
                <a:gd name="T6" fmla="*/ 0 60000 65536"/>
                <a:gd name="T7" fmla="*/ 0 60000 65536"/>
                <a:gd name="T8" fmla="*/ 0 60000 65536"/>
                <a:gd name="T9" fmla="*/ 0 w 2568"/>
                <a:gd name="T10" fmla="*/ 0 h 433"/>
                <a:gd name="T11" fmla="*/ 2568 w 2568"/>
                <a:gd name="T12" fmla="*/ 433 h 43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568" h="433">
                  <a:moveTo>
                    <a:pt x="0" y="433"/>
                  </a:moveTo>
                  <a:lnTo>
                    <a:pt x="2568" y="433"/>
                  </a:lnTo>
                  <a:lnTo>
                    <a:pt x="2568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26" name="Rectangle 6">
              <a:extLst>
                <a:ext uri="{FF2B5EF4-FFF2-40B4-BE49-F238E27FC236}">
                  <a16:creationId xmlns:a16="http://schemas.microsoft.com/office/drawing/2014/main" id="{A21FD66B-F35C-5A42-9DA4-DFAF34B10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7175" y="1595438"/>
              <a:ext cx="1282700" cy="1281112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27" name="Rectangle 7">
              <a:extLst>
                <a:ext uri="{FF2B5EF4-FFF2-40B4-BE49-F238E27FC236}">
                  <a16:creationId xmlns:a16="http://schemas.microsoft.com/office/drawing/2014/main" id="{251109D1-CDD8-4D4C-B857-B978974319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0" y="2000250"/>
              <a:ext cx="328613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Full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28" name="Line 8">
              <a:extLst>
                <a:ext uri="{FF2B5EF4-FFF2-40B4-BE49-F238E27FC236}">
                  <a16:creationId xmlns:a16="http://schemas.microsoft.com/office/drawing/2014/main" id="{86687157-A0B8-A943-970A-FC99C536D9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79875" y="1916113"/>
              <a:ext cx="16256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29" name="Rectangle 9">
              <a:extLst>
                <a:ext uri="{FF2B5EF4-FFF2-40B4-BE49-F238E27FC236}">
                  <a16:creationId xmlns:a16="http://schemas.microsoft.com/office/drawing/2014/main" id="{918598C6-C042-CE4D-9FEE-CEB68D5729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3100" y="2230438"/>
              <a:ext cx="503238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adder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30" name="Rectangle 10">
              <a:extLst>
                <a:ext uri="{FF2B5EF4-FFF2-40B4-BE49-F238E27FC236}">
                  <a16:creationId xmlns:a16="http://schemas.microsoft.com/office/drawing/2014/main" id="{4407FA45-CDBA-014D-B109-9E7270F1C6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7563" y="1785938"/>
              <a:ext cx="1426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31" name="Rectangle 11">
              <a:extLst>
                <a:ext uri="{FF2B5EF4-FFF2-40B4-BE49-F238E27FC236}">
                  <a16:creationId xmlns:a16="http://schemas.microsoft.com/office/drawing/2014/main" id="{B4F6BF76-4203-F844-B621-2B021848FF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1595438"/>
              <a:ext cx="825500" cy="128111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32" name="Rectangle 12">
              <a:extLst>
                <a:ext uri="{FF2B5EF4-FFF2-40B4-BE49-F238E27FC236}">
                  <a16:creationId xmlns:a16="http://schemas.microsoft.com/office/drawing/2014/main" id="{9E209573-5484-8645-90F7-39FE2C46B6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5500" y="2106613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33" name="Rectangle 13">
              <a:extLst>
                <a:ext uri="{FF2B5EF4-FFF2-40B4-BE49-F238E27FC236}">
                  <a16:creationId xmlns:a16="http://schemas.microsoft.com/office/drawing/2014/main" id="{779959EF-7386-CD48-B240-3902E30A2C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5963" y="1811338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34" name="Rectangle 14">
              <a:extLst>
                <a:ext uri="{FF2B5EF4-FFF2-40B4-BE49-F238E27FC236}">
                  <a16:creationId xmlns:a16="http://schemas.microsoft.com/office/drawing/2014/main" id="{FBD06ECD-41A9-FE49-ABAA-C3E23321B2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2213" y="1803400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35" name="Line 15">
              <a:extLst>
                <a:ext uri="{FF2B5EF4-FFF2-40B4-BE49-F238E27FC236}">
                  <a16:creationId xmlns:a16="http://schemas.microsoft.com/office/drawing/2014/main" id="{C7D28D0C-5B86-1146-80E5-909CB610D1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00788" y="2443163"/>
              <a:ext cx="92075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36" name="Freeform 16">
              <a:extLst>
                <a:ext uri="{FF2B5EF4-FFF2-40B4-BE49-F238E27FC236}">
                  <a16:creationId xmlns:a16="http://schemas.microsoft.com/office/drawing/2014/main" id="{F59305B4-616E-A14F-9402-E1213B7C1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5475" y="2487613"/>
              <a:ext cx="160338" cy="160337"/>
            </a:xfrm>
            <a:custGeom>
              <a:avLst/>
              <a:gdLst>
                <a:gd name="T0" fmla="*/ 0 w 201"/>
                <a:gd name="T1" fmla="*/ 2147483646 h 202"/>
                <a:gd name="T2" fmla="*/ 2147483646 w 201"/>
                <a:gd name="T3" fmla="*/ 2147483646 h 202"/>
                <a:gd name="T4" fmla="*/ 0 w 201"/>
                <a:gd name="T5" fmla="*/ 0 h 202"/>
                <a:gd name="T6" fmla="*/ 0 60000 65536"/>
                <a:gd name="T7" fmla="*/ 0 60000 65536"/>
                <a:gd name="T8" fmla="*/ 0 60000 65536"/>
                <a:gd name="T9" fmla="*/ 0 w 201"/>
                <a:gd name="T10" fmla="*/ 0 h 202"/>
                <a:gd name="T11" fmla="*/ 201 w 201"/>
                <a:gd name="T12" fmla="*/ 202 h 2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1" h="202">
                  <a:moveTo>
                    <a:pt x="0" y="202"/>
                  </a:moveTo>
                  <a:lnTo>
                    <a:pt x="201" y="8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37" name="Freeform 17">
              <a:extLst>
                <a:ext uri="{FF2B5EF4-FFF2-40B4-BE49-F238E27FC236}">
                  <a16:creationId xmlns:a16="http://schemas.microsoft.com/office/drawing/2014/main" id="{EE58AE21-212B-2647-B679-1359B95E9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613" y="1893888"/>
              <a:ext cx="138112" cy="44450"/>
            </a:xfrm>
            <a:custGeom>
              <a:avLst/>
              <a:gdLst>
                <a:gd name="T0" fmla="*/ 0 w 173"/>
                <a:gd name="T1" fmla="*/ 2147483646 h 58"/>
                <a:gd name="T2" fmla="*/ 2147483646 w 173"/>
                <a:gd name="T3" fmla="*/ 2147483646 h 58"/>
                <a:gd name="T4" fmla="*/ 0 w 173"/>
                <a:gd name="T5" fmla="*/ 0 h 58"/>
                <a:gd name="T6" fmla="*/ 0 w 173"/>
                <a:gd name="T7" fmla="*/ 2147483646 h 58"/>
                <a:gd name="T8" fmla="*/ 0 w 173"/>
                <a:gd name="T9" fmla="*/ 2147483646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58"/>
                <a:gd name="T17" fmla="*/ 173 w 173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58">
                  <a:moveTo>
                    <a:pt x="0" y="58"/>
                  </a:moveTo>
                  <a:lnTo>
                    <a:pt x="173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138" name="Line 18">
              <a:extLst>
                <a:ext uri="{FF2B5EF4-FFF2-40B4-BE49-F238E27FC236}">
                  <a16:creationId xmlns:a16="http://schemas.microsoft.com/office/drawing/2014/main" id="{65AE89B1-16EB-204F-9863-043F0C4C97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16163" y="1916113"/>
              <a:ext cx="29845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39" name="Freeform 19">
              <a:extLst>
                <a:ext uri="{FF2B5EF4-FFF2-40B4-BE49-F238E27FC236}">
                  <a16:creationId xmlns:a16="http://schemas.microsoft.com/office/drawing/2014/main" id="{11B793E5-199C-8E4A-BAA1-B626E9332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613" y="2212975"/>
              <a:ext cx="138112" cy="46038"/>
            </a:xfrm>
            <a:custGeom>
              <a:avLst/>
              <a:gdLst>
                <a:gd name="T0" fmla="*/ 0 w 173"/>
                <a:gd name="T1" fmla="*/ 2147483646 h 57"/>
                <a:gd name="T2" fmla="*/ 2147483646 w 173"/>
                <a:gd name="T3" fmla="*/ 2147483646 h 57"/>
                <a:gd name="T4" fmla="*/ 0 w 173"/>
                <a:gd name="T5" fmla="*/ 0 h 57"/>
                <a:gd name="T6" fmla="*/ 0 w 173"/>
                <a:gd name="T7" fmla="*/ 2147483646 h 57"/>
                <a:gd name="T8" fmla="*/ 0 w 173"/>
                <a:gd name="T9" fmla="*/ 2147483646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57"/>
                <a:gd name="T17" fmla="*/ 173 w 173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57">
                  <a:moveTo>
                    <a:pt x="0" y="57"/>
                  </a:moveTo>
                  <a:lnTo>
                    <a:pt x="173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140" name="Line 20">
              <a:extLst>
                <a:ext uri="{FF2B5EF4-FFF2-40B4-BE49-F238E27FC236}">
                  <a16:creationId xmlns:a16="http://schemas.microsoft.com/office/drawing/2014/main" id="{CCDCAB32-CEF5-3745-8384-864830556B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16163" y="2236788"/>
              <a:ext cx="29845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41" name="Rectangle 21">
              <a:extLst>
                <a:ext uri="{FF2B5EF4-FFF2-40B4-BE49-F238E27FC236}">
                  <a16:creationId xmlns:a16="http://schemas.microsoft.com/office/drawing/2014/main" id="{CD2CCEB5-AB5F-6648-B774-8A22135184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2213" y="2457450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42" name="Freeform 22">
              <a:extLst>
                <a:ext uri="{FF2B5EF4-FFF2-40B4-BE49-F238E27FC236}">
                  <a16:creationId xmlns:a16="http://schemas.microsoft.com/office/drawing/2014/main" id="{FB4A8089-BC51-0149-9195-F8ABA5419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2188" y="2890838"/>
              <a:ext cx="92075" cy="114300"/>
            </a:xfrm>
            <a:custGeom>
              <a:avLst/>
              <a:gdLst>
                <a:gd name="T0" fmla="*/ 2147483646 w 116"/>
                <a:gd name="T1" fmla="*/ 2147483646 h 144"/>
                <a:gd name="T2" fmla="*/ 2147483646 w 116"/>
                <a:gd name="T3" fmla="*/ 2147483646 h 144"/>
                <a:gd name="T4" fmla="*/ 2147483646 w 116"/>
                <a:gd name="T5" fmla="*/ 2147483646 h 144"/>
                <a:gd name="T6" fmla="*/ 2147483646 w 116"/>
                <a:gd name="T7" fmla="*/ 2147483646 h 144"/>
                <a:gd name="T8" fmla="*/ 2147483646 w 116"/>
                <a:gd name="T9" fmla="*/ 2147483646 h 144"/>
                <a:gd name="T10" fmla="*/ 2147483646 w 116"/>
                <a:gd name="T11" fmla="*/ 2147483646 h 144"/>
                <a:gd name="T12" fmla="*/ 2147483646 w 116"/>
                <a:gd name="T13" fmla="*/ 2147483646 h 144"/>
                <a:gd name="T14" fmla="*/ 2147483646 w 116"/>
                <a:gd name="T15" fmla="*/ 2147483646 h 144"/>
                <a:gd name="T16" fmla="*/ 2147483646 w 116"/>
                <a:gd name="T17" fmla="*/ 2147483646 h 144"/>
                <a:gd name="T18" fmla="*/ 2147483646 w 116"/>
                <a:gd name="T19" fmla="*/ 2147483646 h 144"/>
                <a:gd name="T20" fmla="*/ 2147483646 w 116"/>
                <a:gd name="T21" fmla="*/ 0 h 144"/>
                <a:gd name="T22" fmla="*/ 2147483646 w 116"/>
                <a:gd name="T23" fmla="*/ 0 h 144"/>
                <a:gd name="T24" fmla="*/ 2147483646 w 116"/>
                <a:gd name="T25" fmla="*/ 2147483646 h 144"/>
                <a:gd name="T26" fmla="*/ 2147483646 w 116"/>
                <a:gd name="T27" fmla="*/ 2147483646 h 144"/>
                <a:gd name="T28" fmla="*/ 2147483646 w 116"/>
                <a:gd name="T29" fmla="*/ 2147483646 h 144"/>
                <a:gd name="T30" fmla="*/ 2147483646 w 116"/>
                <a:gd name="T31" fmla="*/ 2147483646 h 144"/>
                <a:gd name="T32" fmla="*/ 2147483646 w 116"/>
                <a:gd name="T33" fmla="*/ 2147483646 h 144"/>
                <a:gd name="T34" fmla="*/ 2147483646 w 116"/>
                <a:gd name="T35" fmla="*/ 2147483646 h 144"/>
                <a:gd name="T36" fmla="*/ 2147483646 w 116"/>
                <a:gd name="T37" fmla="*/ 2147483646 h 144"/>
                <a:gd name="T38" fmla="*/ 2147483646 w 116"/>
                <a:gd name="T39" fmla="*/ 2147483646 h 144"/>
                <a:gd name="T40" fmla="*/ 2147483646 w 116"/>
                <a:gd name="T41" fmla="*/ 2147483646 h 144"/>
                <a:gd name="T42" fmla="*/ 2147483646 w 116"/>
                <a:gd name="T43" fmla="*/ 2147483646 h 144"/>
                <a:gd name="T44" fmla="*/ 2147483646 w 116"/>
                <a:gd name="T45" fmla="*/ 2147483646 h 144"/>
                <a:gd name="T46" fmla="*/ 2147483646 w 116"/>
                <a:gd name="T47" fmla="*/ 2147483646 h 144"/>
                <a:gd name="T48" fmla="*/ 2147483646 w 116"/>
                <a:gd name="T49" fmla="*/ 2147483646 h 144"/>
                <a:gd name="T50" fmla="*/ 2147483646 w 116"/>
                <a:gd name="T51" fmla="*/ 2147483646 h 144"/>
                <a:gd name="T52" fmla="*/ 2147483646 w 116"/>
                <a:gd name="T53" fmla="*/ 2147483646 h 144"/>
                <a:gd name="T54" fmla="*/ 2147483646 w 116"/>
                <a:gd name="T55" fmla="*/ 2147483646 h 144"/>
                <a:gd name="T56" fmla="*/ 2147483646 w 116"/>
                <a:gd name="T57" fmla="*/ 2147483646 h 144"/>
                <a:gd name="T58" fmla="*/ 2147483646 w 116"/>
                <a:gd name="T59" fmla="*/ 2147483646 h 144"/>
                <a:gd name="T60" fmla="*/ 2147483646 w 116"/>
                <a:gd name="T61" fmla="*/ 2147483646 h 144"/>
                <a:gd name="T62" fmla="*/ 2147483646 w 116"/>
                <a:gd name="T63" fmla="*/ 2147483646 h 144"/>
                <a:gd name="T64" fmla="*/ 2147483646 w 116"/>
                <a:gd name="T65" fmla="*/ 2147483646 h 144"/>
                <a:gd name="T66" fmla="*/ 2147483646 w 116"/>
                <a:gd name="T67" fmla="*/ 2147483646 h 144"/>
                <a:gd name="T68" fmla="*/ 2147483646 w 116"/>
                <a:gd name="T69" fmla="*/ 2147483646 h 144"/>
                <a:gd name="T70" fmla="*/ 2147483646 w 116"/>
                <a:gd name="T71" fmla="*/ 2147483646 h 144"/>
                <a:gd name="T72" fmla="*/ 2147483646 w 116"/>
                <a:gd name="T73" fmla="*/ 2147483646 h 144"/>
                <a:gd name="T74" fmla="*/ 2147483646 w 116"/>
                <a:gd name="T75" fmla="*/ 2147483646 h 144"/>
                <a:gd name="T76" fmla="*/ 2147483646 w 116"/>
                <a:gd name="T77" fmla="*/ 2147483646 h 144"/>
                <a:gd name="T78" fmla="*/ 2147483646 w 116"/>
                <a:gd name="T79" fmla="*/ 2147483646 h 144"/>
                <a:gd name="T80" fmla="*/ 2147483646 w 116"/>
                <a:gd name="T81" fmla="*/ 2147483646 h 144"/>
                <a:gd name="T82" fmla="*/ 2147483646 w 116"/>
                <a:gd name="T83" fmla="*/ 2147483646 h 144"/>
                <a:gd name="T84" fmla="*/ 2147483646 w 116"/>
                <a:gd name="T85" fmla="*/ 2147483646 h 144"/>
                <a:gd name="T86" fmla="*/ 2147483646 w 116"/>
                <a:gd name="T87" fmla="*/ 2147483646 h 144"/>
                <a:gd name="T88" fmla="*/ 2147483646 w 116"/>
                <a:gd name="T89" fmla="*/ 2147483646 h 144"/>
                <a:gd name="T90" fmla="*/ 2147483646 w 116"/>
                <a:gd name="T91" fmla="*/ 2147483646 h 144"/>
                <a:gd name="T92" fmla="*/ 2147483646 w 116"/>
                <a:gd name="T93" fmla="*/ 2147483646 h 144"/>
                <a:gd name="T94" fmla="*/ 2147483646 w 116"/>
                <a:gd name="T95" fmla="*/ 2147483646 h 144"/>
                <a:gd name="T96" fmla="*/ 2147483646 w 116"/>
                <a:gd name="T97" fmla="*/ 2147483646 h 144"/>
                <a:gd name="T98" fmla="*/ 2147483646 w 116"/>
                <a:gd name="T99" fmla="*/ 2147483646 h 144"/>
                <a:gd name="T100" fmla="*/ 2147483646 w 116"/>
                <a:gd name="T101" fmla="*/ 2147483646 h 144"/>
                <a:gd name="T102" fmla="*/ 2147483646 w 116"/>
                <a:gd name="T103" fmla="*/ 2147483646 h 144"/>
                <a:gd name="T104" fmla="*/ 2147483646 w 116"/>
                <a:gd name="T105" fmla="*/ 2147483646 h 144"/>
                <a:gd name="T106" fmla="*/ 2147483646 w 116"/>
                <a:gd name="T107" fmla="*/ 2147483646 h 144"/>
                <a:gd name="T108" fmla="*/ 2147483646 w 116"/>
                <a:gd name="T109" fmla="*/ 2147483646 h 144"/>
                <a:gd name="T110" fmla="*/ 2147483646 w 116"/>
                <a:gd name="T111" fmla="*/ 2147483646 h 14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6"/>
                <a:gd name="T169" fmla="*/ 0 h 144"/>
                <a:gd name="T170" fmla="*/ 116 w 116"/>
                <a:gd name="T171" fmla="*/ 144 h 14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6" h="144">
                  <a:moveTo>
                    <a:pt x="0" y="76"/>
                  </a:moveTo>
                  <a:lnTo>
                    <a:pt x="0" y="67"/>
                  </a:lnTo>
                  <a:lnTo>
                    <a:pt x="2" y="65"/>
                  </a:lnTo>
                  <a:lnTo>
                    <a:pt x="2" y="60"/>
                  </a:lnTo>
                  <a:lnTo>
                    <a:pt x="2" y="57"/>
                  </a:lnTo>
                  <a:lnTo>
                    <a:pt x="2" y="54"/>
                  </a:lnTo>
                  <a:lnTo>
                    <a:pt x="3" y="50"/>
                  </a:lnTo>
                  <a:lnTo>
                    <a:pt x="4" y="47"/>
                  </a:lnTo>
                  <a:lnTo>
                    <a:pt x="4" y="44"/>
                  </a:lnTo>
                  <a:lnTo>
                    <a:pt x="6" y="41"/>
                  </a:lnTo>
                  <a:lnTo>
                    <a:pt x="7" y="39"/>
                  </a:lnTo>
                  <a:lnTo>
                    <a:pt x="9" y="36"/>
                  </a:lnTo>
                  <a:lnTo>
                    <a:pt x="10" y="33"/>
                  </a:lnTo>
                  <a:lnTo>
                    <a:pt x="13" y="30"/>
                  </a:lnTo>
                  <a:lnTo>
                    <a:pt x="15" y="27"/>
                  </a:lnTo>
                  <a:lnTo>
                    <a:pt x="16" y="24"/>
                  </a:lnTo>
                  <a:lnTo>
                    <a:pt x="19" y="23"/>
                  </a:lnTo>
                  <a:lnTo>
                    <a:pt x="20" y="20"/>
                  </a:lnTo>
                  <a:lnTo>
                    <a:pt x="23" y="17"/>
                  </a:lnTo>
                  <a:lnTo>
                    <a:pt x="26" y="16"/>
                  </a:lnTo>
                  <a:lnTo>
                    <a:pt x="28" y="13"/>
                  </a:lnTo>
                  <a:lnTo>
                    <a:pt x="30" y="11"/>
                  </a:lnTo>
                  <a:lnTo>
                    <a:pt x="33" y="10"/>
                  </a:lnTo>
                  <a:lnTo>
                    <a:pt x="36" y="8"/>
                  </a:lnTo>
                  <a:lnTo>
                    <a:pt x="39" y="7"/>
                  </a:lnTo>
                  <a:lnTo>
                    <a:pt x="42" y="5"/>
                  </a:lnTo>
                  <a:lnTo>
                    <a:pt x="45" y="4"/>
                  </a:lnTo>
                  <a:lnTo>
                    <a:pt x="49" y="3"/>
                  </a:lnTo>
                  <a:lnTo>
                    <a:pt x="52" y="3"/>
                  </a:lnTo>
                  <a:lnTo>
                    <a:pt x="55" y="1"/>
                  </a:lnTo>
                  <a:lnTo>
                    <a:pt x="58" y="1"/>
                  </a:lnTo>
                  <a:lnTo>
                    <a:pt x="62" y="0"/>
                  </a:lnTo>
                  <a:lnTo>
                    <a:pt x="65" y="0"/>
                  </a:lnTo>
                  <a:lnTo>
                    <a:pt x="69" y="0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5" y="0"/>
                  </a:lnTo>
                  <a:lnTo>
                    <a:pt x="58" y="1"/>
                  </a:lnTo>
                  <a:lnTo>
                    <a:pt x="62" y="1"/>
                  </a:lnTo>
                  <a:lnTo>
                    <a:pt x="65" y="3"/>
                  </a:lnTo>
                  <a:lnTo>
                    <a:pt x="68" y="3"/>
                  </a:lnTo>
                  <a:lnTo>
                    <a:pt x="72" y="4"/>
                  </a:lnTo>
                  <a:lnTo>
                    <a:pt x="75" y="5"/>
                  </a:lnTo>
                  <a:lnTo>
                    <a:pt x="78" y="7"/>
                  </a:lnTo>
                  <a:lnTo>
                    <a:pt x="81" y="8"/>
                  </a:lnTo>
                  <a:lnTo>
                    <a:pt x="84" y="10"/>
                  </a:lnTo>
                  <a:lnTo>
                    <a:pt x="87" y="11"/>
                  </a:lnTo>
                  <a:lnTo>
                    <a:pt x="90" y="13"/>
                  </a:lnTo>
                  <a:lnTo>
                    <a:pt x="91" y="16"/>
                  </a:lnTo>
                  <a:lnTo>
                    <a:pt x="94" y="17"/>
                  </a:lnTo>
                  <a:lnTo>
                    <a:pt x="97" y="20"/>
                  </a:lnTo>
                  <a:lnTo>
                    <a:pt x="98" y="23"/>
                  </a:lnTo>
                  <a:lnTo>
                    <a:pt x="101" y="24"/>
                  </a:lnTo>
                  <a:lnTo>
                    <a:pt x="103" y="27"/>
                  </a:lnTo>
                  <a:lnTo>
                    <a:pt x="104" y="30"/>
                  </a:lnTo>
                  <a:lnTo>
                    <a:pt x="107" y="33"/>
                  </a:lnTo>
                  <a:lnTo>
                    <a:pt x="108" y="36"/>
                  </a:lnTo>
                  <a:lnTo>
                    <a:pt x="110" y="39"/>
                  </a:lnTo>
                  <a:lnTo>
                    <a:pt x="111" y="41"/>
                  </a:lnTo>
                  <a:lnTo>
                    <a:pt x="113" y="44"/>
                  </a:lnTo>
                  <a:lnTo>
                    <a:pt x="113" y="47"/>
                  </a:lnTo>
                  <a:lnTo>
                    <a:pt x="114" y="50"/>
                  </a:lnTo>
                  <a:lnTo>
                    <a:pt x="116" y="54"/>
                  </a:lnTo>
                  <a:lnTo>
                    <a:pt x="116" y="57"/>
                  </a:lnTo>
                  <a:lnTo>
                    <a:pt x="116" y="60"/>
                  </a:lnTo>
                  <a:lnTo>
                    <a:pt x="116" y="65"/>
                  </a:lnTo>
                  <a:lnTo>
                    <a:pt x="116" y="67"/>
                  </a:lnTo>
                  <a:lnTo>
                    <a:pt x="116" y="76"/>
                  </a:lnTo>
                  <a:lnTo>
                    <a:pt x="116" y="79"/>
                  </a:lnTo>
                  <a:lnTo>
                    <a:pt x="116" y="83"/>
                  </a:lnTo>
                  <a:lnTo>
                    <a:pt x="116" y="86"/>
                  </a:lnTo>
                  <a:lnTo>
                    <a:pt x="116" y="89"/>
                  </a:lnTo>
                  <a:lnTo>
                    <a:pt x="114" y="93"/>
                  </a:lnTo>
                  <a:lnTo>
                    <a:pt x="113" y="96"/>
                  </a:lnTo>
                  <a:lnTo>
                    <a:pt x="113" y="99"/>
                  </a:lnTo>
                  <a:lnTo>
                    <a:pt x="111" y="102"/>
                  </a:lnTo>
                  <a:lnTo>
                    <a:pt x="110" y="105"/>
                  </a:lnTo>
                  <a:lnTo>
                    <a:pt x="108" y="108"/>
                  </a:lnTo>
                  <a:lnTo>
                    <a:pt x="107" y="111"/>
                  </a:lnTo>
                  <a:lnTo>
                    <a:pt x="104" y="114"/>
                  </a:lnTo>
                  <a:lnTo>
                    <a:pt x="103" y="116"/>
                  </a:lnTo>
                  <a:lnTo>
                    <a:pt x="101" y="119"/>
                  </a:lnTo>
                  <a:lnTo>
                    <a:pt x="98" y="122"/>
                  </a:lnTo>
                  <a:lnTo>
                    <a:pt x="97" y="124"/>
                  </a:lnTo>
                  <a:lnTo>
                    <a:pt x="94" y="127"/>
                  </a:lnTo>
                  <a:lnTo>
                    <a:pt x="91" y="128"/>
                  </a:lnTo>
                  <a:lnTo>
                    <a:pt x="90" y="131"/>
                  </a:lnTo>
                  <a:lnTo>
                    <a:pt x="87" y="132"/>
                  </a:lnTo>
                  <a:lnTo>
                    <a:pt x="84" y="134"/>
                  </a:lnTo>
                  <a:lnTo>
                    <a:pt x="81" y="135"/>
                  </a:lnTo>
                  <a:lnTo>
                    <a:pt x="78" y="137"/>
                  </a:lnTo>
                  <a:lnTo>
                    <a:pt x="75" y="138"/>
                  </a:lnTo>
                  <a:lnTo>
                    <a:pt x="72" y="140"/>
                  </a:lnTo>
                  <a:lnTo>
                    <a:pt x="68" y="141"/>
                  </a:lnTo>
                  <a:lnTo>
                    <a:pt x="65" y="142"/>
                  </a:lnTo>
                  <a:lnTo>
                    <a:pt x="62" y="142"/>
                  </a:lnTo>
                  <a:lnTo>
                    <a:pt x="58" y="142"/>
                  </a:lnTo>
                  <a:lnTo>
                    <a:pt x="55" y="144"/>
                  </a:lnTo>
                  <a:lnTo>
                    <a:pt x="52" y="144"/>
                  </a:lnTo>
                  <a:lnTo>
                    <a:pt x="48" y="144"/>
                  </a:lnTo>
                  <a:lnTo>
                    <a:pt x="69" y="144"/>
                  </a:lnTo>
                  <a:lnTo>
                    <a:pt x="65" y="144"/>
                  </a:lnTo>
                  <a:lnTo>
                    <a:pt x="62" y="144"/>
                  </a:lnTo>
                  <a:lnTo>
                    <a:pt x="58" y="142"/>
                  </a:lnTo>
                  <a:lnTo>
                    <a:pt x="55" y="142"/>
                  </a:lnTo>
                  <a:lnTo>
                    <a:pt x="52" y="142"/>
                  </a:lnTo>
                  <a:lnTo>
                    <a:pt x="49" y="141"/>
                  </a:lnTo>
                  <a:lnTo>
                    <a:pt x="45" y="140"/>
                  </a:lnTo>
                  <a:lnTo>
                    <a:pt x="42" y="138"/>
                  </a:lnTo>
                  <a:lnTo>
                    <a:pt x="39" y="137"/>
                  </a:lnTo>
                  <a:lnTo>
                    <a:pt x="36" y="135"/>
                  </a:lnTo>
                  <a:lnTo>
                    <a:pt x="33" y="134"/>
                  </a:lnTo>
                  <a:lnTo>
                    <a:pt x="30" y="132"/>
                  </a:lnTo>
                  <a:lnTo>
                    <a:pt x="28" y="131"/>
                  </a:lnTo>
                  <a:lnTo>
                    <a:pt x="26" y="128"/>
                  </a:lnTo>
                  <a:lnTo>
                    <a:pt x="23" y="127"/>
                  </a:lnTo>
                  <a:lnTo>
                    <a:pt x="20" y="124"/>
                  </a:lnTo>
                  <a:lnTo>
                    <a:pt x="19" y="122"/>
                  </a:lnTo>
                  <a:lnTo>
                    <a:pt x="16" y="119"/>
                  </a:lnTo>
                  <a:lnTo>
                    <a:pt x="15" y="116"/>
                  </a:lnTo>
                  <a:lnTo>
                    <a:pt x="13" y="114"/>
                  </a:lnTo>
                  <a:lnTo>
                    <a:pt x="10" y="111"/>
                  </a:lnTo>
                  <a:lnTo>
                    <a:pt x="9" y="108"/>
                  </a:lnTo>
                  <a:lnTo>
                    <a:pt x="7" y="105"/>
                  </a:lnTo>
                  <a:lnTo>
                    <a:pt x="6" y="102"/>
                  </a:lnTo>
                  <a:lnTo>
                    <a:pt x="4" y="99"/>
                  </a:lnTo>
                  <a:lnTo>
                    <a:pt x="4" y="96"/>
                  </a:lnTo>
                  <a:lnTo>
                    <a:pt x="3" y="93"/>
                  </a:lnTo>
                  <a:lnTo>
                    <a:pt x="2" y="89"/>
                  </a:lnTo>
                  <a:lnTo>
                    <a:pt x="2" y="86"/>
                  </a:lnTo>
                  <a:lnTo>
                    <a:pt x="2" y="83"/>
                  </a:lnTo>
                  <a:lnTo>
                    <a:pt x="2" y="79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143" name="Rectangle 23">
              <a:extLst>
                <a:ext uri="{FF2B5EF4-FFF2-40B4-BE49-F238E27FC236}">
                  <a16:creationId xmlns:a16="http://schemas.microsoft.com/office/drawing/2014/main" id="{3CCCA765-BCF2-D84A-A4BE-D47B03D9BD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463" y="2276475"/>
              <a:ext cx="865187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Carry-out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44" name="Rectangle 24">
              <a:extLst>
                <a:ext uri="{FF2B5EF4-FFF2-40B4-BE49-F238E27FC236}">
                  <a16:creationId xmlns:a16="http://schemas.microsoft.com/office/drawing/2014/main" id="{0776E3D5-6D01-7A44-A978-E10CFD48D0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338" y="4386263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45" name="Rectangle 25">
              <a:extLst>
                <a:ext uri="{FF2B5EF4-FFF2-40B4-BE49-F238E27FC236}">
                  <a16:creationId xmlns:a16="http://schemas.microsoft.com/office/drawing/2014/main" id="{6A7C569C-DE15-8F4E-BCFC-7A7D61539F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540125"/>
              <a:ext cx="825500" cy="128270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46" name="Rectangle 26">
              <a:extLst>
                <a:ext uri="{FF2B5EF4-FFF2-40B4-BE49-F238E27FC236}">
                  <a16:creationId xmlns:a16="http://schemas.microsoft.com/office/drawing/2014/main" id="{FFF68E78-004D-0847-8DC2-976DF48C7F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9475" y="5029200"/>
              <a:ext cx="5081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47" name="Rectangle 27">
              <a:extLst>
                <a:ext uri="{FF2B5EF4-FFF2-40B4-BE49-F238E27FC236}">
                  <a16:creationId xmlns:a16="http://schemas.microsoft.com/office/drawing/2014/main" id="{88DFA094-DF4E-1446-944E-F6C7013E44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5963" y="3757613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48" name="Rectangle 28">
              <a:extLst>
                <a:ext uri="{FF2B5EF4-FFF2-40B4-BE49-F238E27FC236}">
                  <a16:creationId xmlns:a16="http://schemas.microsoft.com/office/drawing/2014/main" id="{8DCA3F9A-C8BC-0F49-8855-4BAD5A794A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2213" y="3749675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49" name="Line 29">
              <a:extLst>
                <a:ext uri="{FF2B5EF4-FFF2-40B4-BE49-F238E27FC236}">
                  <a16:creationId xmlns:a16="http://schemas.microsoft.com/office/drawing/2014/main" id="{9A2012D2-9588-D741-96DD-4B596077FEF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00788" y="4387850"/>
              <a:ext cx="920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50" name="Freeform 30">
              <a:extLst>
                <a:ext uri="{FF2B5EF4-FFF2-40B4-BE49-F238E27FC236}">
                  <a16:creationId xmlns:a16="http://schemas.microsoft.com/office/drawing/2014/main" id="{B5C943C8-9205-3941-95BF-0A66F9B13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5475" y="4433888"/>
              <a:ext cx="160338" cy="160337"/>
            </a:xfrm>
            <a:custGeom>
              <a:avLst/>
              <a:gdLst>
                <a:gd name="T0" fmla="*/ 0 w 201"/>
                <a:gd name="T1" fmla="*/ 2147483646 h 202"/>
                <a:gd name="T2" fmla="*/ 2147483646 w 201"/>
                <a:gd name="T3" fmla="*/ 2147483646 h 202"/>
                <a:gd name="T4" fmla="*/ 0 w 201"/>
                <a:gd name="T5" fmla="*/ 0 h 202"/>
                <a:gd name="T6" fmla="*/ 0 60000 65536"/>
                <a:gd name="T7" fmla="*/ 0 60000 65536"/>
                <a:gd name="T8" fmla="*/ 0 60000 65536"/>
                <a:gd name="T9" fmla="*/ 0 w 201"/>
                <a:gd name="T10" fmla="*/ 0 h 202"/>
                <a:gd name="T11" fmla="*/ 201 w 201"/>
                <a:gd name="T12" fmla="*/ 202 h 2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1" h="202">
                  <a:moveTo>
                    <a:pt x="0" y="202"/>
                  </a:moveTo>
                  <a:lnTo>
                    <a:pt x="201" y="87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51" name="Freeform 31">
              <a:extLst>
                <a:ext uri="{FF2B5EF4-FFF2-40B4-BE49-F238E27FC236}">
                  <a16:creationId xmlns:a16="http://schemas.microsoft.com/office/drawing/2014/main" id="{6CDC7A30-3A52-2D49-8F05-6B4D36027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2188" y="4835525"/>
              <a:ext cx="92075" cy="114300"/>
            </a:xfrm>
            <a:custGeom>
              <a:avLst/>
              <a:gdLst>
                <a:gd name="T0" fmla="*/ 2147483646 w 116"/>
                <a:gd name="T1" fmla="*/ 2147483646 h 144"/>
                <a:gd name="T2" fmla="*/ 2147483646 w 116"/>
                <a:gd name="T3" fmla="*/ 2147483646 h 144"/>
                <a:gd name="T4" fmla="*/ 2147483646 w 116"/>
                <a:gd name="T5" fmla="*/ 2147483646 h 144"/>
                <a:gd name="T6" fmla="*/ 2147483646 w 116"/>
                <a:gd name="T7" fmla="*/ 2147483646 h 144"/>
                <a:gd name="T8" fmla="*/ 2147483646 w 116"/>
                <a:gd name="T9" fmla="*/ 2147483646 h 144"/>
                <a:gd name="T10" fmla="*/ 2147483646 w 116"/>
                <a:gd name="T11" fmla="*/ 2147483646 h 144"/>
                <a:gd name="T12" fmla="*/ 2147483646 w 116"/>
                <a:gd name="T13" fmla="*/ 2147483646 h 144"/>
                <a:gd name="T14" fmla="*/ 2147483646 w 116"/>
                <a:gd name="T15" fmla="*/ 2147483646 h 144"/>
                <a:gd name="T16" fmla="*/ 2147483646 w 116"/>
                <a:gd name="T17" fmla="*/ 2147483646 h 144"/>
                <a:gd name="T18" fmla="*/ 2147483646 w 116"/>
                <a:gd name="T19" fmla="*/ 2147483646 h 144"/>
                <a:gd name="T20" fmla="*/ 2147483646 w 116"/>
                <a:gd name="T21" fmla="*/ 0 h 144"/>
                <a:gd name="T22" fmla="*/ 2147483646 w 116"/>
                <a:gd name="T23" fmla="*/ 0 h 144"/>
                <a:gd name="T24" fmla="*/ 2147483646 w 116"/>
                <a:gd name="T25" fmla="*/ 2147483646 h 144"/>
                <a:gd name="T26" fmla="*/ 2147483646 w 116"/>
                <a:gd name="T27" fmla="*/ 2147483646 h 144"/>
                <a:gd name="T28" fmla="*/ 2147483646 w 116"/>
                <a:gd name="T29" fmla="*/ 2147483646 h 144"/>
                <a:gd name="T30" fmla="*/ 2147483646 w 116"/>
                <a:gd name="T31" fmla="*/ 2147483646 h 144"/>
                <a:gd name="T32" fmla="*/ 2147483646 w 116"/>
                <a:gd name="T33" fmla="*/ 2147483646 h 144"/>
                <a:gd name="T34" fmla="*/ 2147483646 w 116"/>
                <a:gd name="T35" fmla="*/ 2147483646 h 144"/>
                <a:gd name="T36" fmla="*/ 2147483646 w 116"/>
                <a:gd name="T37" fmla="*/ 2147483646 h 144"/>
                <a:gd name="T38" fmla="*/ 2147483646 w 116"/>
                <a:gd name="T39" fmla="*/ 2147483646 h 144"/>
                <a:gd name="T40" fmla="*/ 2147483646 w 116"/>
                <a:gd name="T41" fmla="*/ 2147483646 h 144"/>
                <a:gd name="T42" fmla="*/ 2147483646 w 116"/>
                <a:gd name="T43" fmla="*/ 2147483646 h 144"/>
                <a:gd name="T44" fmla="*/ 2147483646 w 116"/>
                <a:gd name="T45" fmla="*/ 2147483646 h 144"/>
                <a:gd name="T46" fmla="*/ 2147483646 w 116"/>
                <a:gd name="T47" fmla="*/ 2147483646 h 144"/>
                <a:gd name="T48" fmla="*/ 2147483646 w 116"/>
                <a:gd name="T49" fmla="*/ 2147483646 h 144"/>
                <a:gd name="T50" fmla="*/ 2147483646 w 116"/>
                <a:gd name="T51" fmla="*/ 2147483646 h 144"/>
                <a:gd name="T52" fmla="*/ 2147483646 w 116"/>
                <a:gd name="T53" fmla="*/ 2147483646 h 144"/>
                <a:gd name="T54" fmla="*/ 2147483646 w 116"/>
                <a:gd name="T55" fmla="*/ 2147483646 h 144"/>
                <a:gd name="T56" fmla="*/ 2147483646 w 116"/>
                <a:gd name="T57" fmla="*/ 2147483646 h 144"/>
                <a:gd name="T58" fmla="*/ 2147483646 w 116"/>
                <a:gd name="T59" fmla="*/ 2147483646 h 144"/>
                <a:gd name="T60" fmla="*/ 2147483646 w 116"/>
                <a:gd name="T61" fmla="*/ 2147483646 h 144"/>
                <a:gd name="T62" fmla="*/ 2147483646 w 116"/>
                <a:gd name="T63" fmla="*/ 2147483646 h 144"/>
                <a:gd name="T64" fmla="*/ 2147483646 w 116"/>
                <a:gd name="T65" fmla="*/ 2147483646 h 144"/>
                <a:gd name="T66" fmla="*/ 2147483646 w 116"/>
                <a:gd name="T67" fmla="*/ 2147483646 h 144"/>
                <a:gd name="T68" fmla="*/ 2147483646 w 116"/>
                <a:gd name="T69" fmla="*/ 2147483646 h 144"/>
                <a:gd name="T70" fmla="*/ 2147483646 w 116"/>
                <a:gd name="T71" fmla="*/ 2147483646 h 144"/>
                <a:gd name="T72" fmla="*/ 2147483646 w 116"/>
                <a:gd name="T73" fmla="*/ 2147483646 h 144"/>
                <a:gd name="T74" fmla="*/ 2147483646 w 116"/>
                <a:gd name="T75" fmla="*/ 2147483646 h 144"/>
                <a:gd name="T76" fmla="*/ 2147483646 w 116"/>
                <a:gd name="T77" fmla="*/ 2147483646 h 144"/>
                <a:gd name="T78" fmla="*/ 2147483646 w 116"/>
                <a:gd name="T79" fmla="*/ 2147483646 h 144"/>
                <a:gd name="T80" fmla="*/ 2147483646 w 116"/>
                <a:gd name="T81" fmla="*/ 2147483646 h 144"/>
                <a:gd name="T82" fmla="*/ 2147483646 w 116"/>
                <a:gd name="T83" fmla="*/ 2147483646 h 144"/>
                <a:gd name="T84" fmla="*/ 2147483646 w 116"/>
                <a:gd name="T85" fmla="*/ 2147483646 h 144"/>
                <a:gd name="T86" fmla="*/ 2147483646 w 116"/>
                <a:gd name="T87" fmla="*/ 2147483646 h 144"/>
                <a:gd name="T88" fmla="*/ 2147483646 w 116"/>
                <a:gd name="T89" fmla="*/ 2147483646 h 144"/>
                <a:gd name="T90" fmla="*/ 2147483646 w 116"/>
                <a:gd name="T91" fmla="*/ 2147483646 h 144"/>
                <a:gd name="T92" fmla="*/ 2147483646 w 116"/>
                <a:gd name="T93" fmla="*/ 2147483646 h 144"/>
                <a:gd name="T94" fmla="*/ 2147483646 w 116"/>
                <a:gd name="T95" fmla="*/ 2147483646 h 144"/>
                <a:gd name="T96" fmla="*/ 2147483646 w 116"/>
                <a:gd name="T97" fmla="*/ 2147483646 h 144"/>
                <a:gd name="T98" fmla="*/ 2147483646 w 116"/>
                <a:gd name="T99" fmla="*/ 2147483646 h 144"/>
                <a:gd name="T100" fmla="*/ 2147483646 w 116"/>
                <a:gd name="T101" fmla="*/ 2147483646 h 144"/>
                <a:gd name="T102" fmla="*/ 2147483646 w 116"/>
                <a:gd name="T103" fmla="*/ 2147483646 h 144"/>
                <a:gd name="T104" fmla="*/ 2147483646 w 116"/>
                <a:gd name="T105" fmla="*/ 2147483646 h 144"/>
                <a:gd name="T106" fmla="*/ 2147483646 w 116"/>
                <a:gd name="T107" fmla="*/ 2147483646 h 144"/>
                <a:gd name="T108" fmla="*/ 2147483646 w 116"/>
                <a:gd name="T109" fmla="*/ 2147483646 h 144"/>
                <a:gd name="T110" fmla="*/ 2147483646 w 116"/>
                <a:gd name="T111" fmla="*/ 2147483646 h 14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6"/>
                <a:gd name="T169" fmla="*/ 0 h 144"/>
                <a:gd name="T170" fmla="*/ 116 w 116"/>
                <a:gd name="T171" fmla="*/ 144 h 14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6" h="144">
                  <a:moveTo>
                    <a:pt x="0" y="77"/>
                  </a:moveTo>
                  <a:lnTo>
                    <a:pt x="0" y="68"/>
                  </a:lnTo>
                  <a:lnTo>
                    <a:pt x="2" y="65"/>
                  </a:lnTo>
                  <a:lnTo>
                    <a:pt x="2" y="61"/>
                  </a:lnTo>
                  <a:lnTo>
                    <a:pt x="2" y="58"/>
                  </a:lnTo>
                  <a:lnTo>
                    <a:pt x="2" y="55"/>
                  </a:lnTo>
                  <a:lnTo>
                    <a:pt x="3" y="51"/>
                  </a:lnTo>
                  <a:lnTo>
                    <a:pt x="4" y="48"/>
                  </a:lnTo>
                  <a:lnTo>
                    <a:pt x="4" y="45"/>
                  </a:lnTo>
                  <a:lnTo>
                    <a:pt x="6" y="42"/>
                  </a:lnTo>
                  <a:lnTo>
                    <a:pt x="7" y="39"/>
                  </a:lnTo>
                  <a:lnTo>
                    <a:pt x="9" y="36"/>
                  </a:lnTo>
                  <a:lnTo>
                    <a:pt x="10" y="33"/>
                  </a:lnTo>
                  <a:lnTo>
                    <a:pt x="13" y="31"/>
                  </a:lnTo>
                  <a:lnTo>
                    <a:pt x="15" y="28"/>
                  </a:lnTo>
                  <a:lnTo>
                    <a:pt x="16" y="25"/>
                  </a:lnTo>
                  <a:lnTo>
                    <a:pt x="19" y="23"/>
                  </a:lnTo>
                  <a:lnTo>
                    <a:pt x="20" y="20"/>
                  </a:lnTo>
                  <a:lnTo>
                    <a:pt x="23" y="18"/>
                  </a:lnTo>
                  <a:lnTo>
                    <a:pt x="26" y="16"/>
                  </a:lnTo>
                  <a:lnTo>
                    <a:pt x="28" y="13"/>
                  </a:lnTo>
                  <a:lnTo>
                    <a:pt x="30" y="12"/>
                  </a:lnTo>
                  <a:lnTo>
                    <a:pt x="33" y="10"/>
                  </a:lnTo>
                  <a:lnTo>
                    <a:pt x="36" y="9"/>
                  </a:lnTo>
                  <a:lnTo>
                    <a:pt x="39" y="8"/>
                  </a:lnTo>
                  <a:lnTo>
                    <a:pt x="42" y="6"/>
                  </a:lnTo>
                  <a:lnTo>
                    <a:pt x="45" y="5"/>
                  </a:lnTo>
                  <a:lnTo>
                    <a:pt x="49" y="3"/>
                  </a:lnTo>
                  <a:lnTo>
                    <a:pt x="52" y="3"/>
                  </a:lnTo>
                  <a:lnTo>
                    <a:pt x="55" y="2"/>
                  </a:lnTo>
                  <a:lnTo>
                    <a:pt x="58" y="2"/>
                  </a:lnTo>
                  <a:lnTo>
                    <a:pt x="62" y="0"/>
                  </a:lnTo>
                  <a:lnTo>
                    <a:pt x="65" y="0"/>
                  </a:lnTo>
                  <a:lnTo>
                    <a:pt x="69" y="0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5" y="0"/>
                  </a:lnTo>
                  <a:lnTo>
                    <a:pt x="58" y="2"/>
                  </a:lnTo>
                  <a:lnTo>
                    <a:pt x="62" y="2"/>
                  </a:lnTo>
                  <a:lnTo>
                    <a:pt x="65" y="3"/>
                  </a:lnTo>
                  <a:lnTo>
                    <a:pt x="68" y="3"/>
                  </a:lnTo>
                  <a:lnTo>
                    <a:pt x="72" y="5"/>
                  </a:lnTo>
                  <a:lnTo>
                    <a:pt x="75" y="6"/>
                  </a:lnTo>
                  <a:lnTo>
                    <a:pt x="78" y="8"/>
                  </a:lnTo>
                  <a:lnTo>
                    <a:pt x="81" y="9"/>
                  </a:lnTo>
                  <a:lnTo>
                    <a:pt x="84" y="10"/>
                  </a:lnTo>
                  <a:lnTo>
                    <a:pt x="87" y="12"/>
                  </a:lnTo>
                  <a:lnTo>
                    <a:pt x="90" y="13"/>
                  </a:lnTo>
                  <a:lnTo>
                    <a:pt x="91" y="16"/>
                  </a:lnTo>
                  <a:lnTo>
                    <a:pt x="94" y="18"/>
                  </a:lnTo>
                  <a:lnTo>
                    <a:pt x="97" y="20"/>
                  </a:lnTo>
                  <a:lnTo>
                    <a:pt x="98" y="23"/>
                  </a:lnTo>
                  <a:lnTo>
                    <a:pt x="101" y="25"/>
                  </a:lnTo>
                  <a:lnTo>
                    <a:pt x="103" y="28"/>
                  </a:lnTo>
                  <a:lnTo>
                    <a:pt x="104" y="31"/>
                  </a:lnTo>
                  <a:lnTo>
                    <a:pt x="107" y="33"/>
                  </a:lnTo>
                  <a:lnTo>
                    <a:pt x="108" y="36"/>
                  </a:lnTo>
                  <a:lnTo>
                    <a:pt x="110" y="39"/>
                  </a:lnTo>
                  <a:lnTo>
                    <a:pt x="111" y="42"/>
                  </a:lnTo>
                  <a:lnTo>
                    <a:pt x="113" y="45"/>
                  </a:lnTo>
                  <a:lnTo>
                    <a:pt x="113" y="48"/>
                  </a:lnTo>
                  <a:lnTo>
                    <a:pt x="114" y="51"/>
                  </a:lnTo>
                  <a:lnTo>
                    <a:pt x="116" y="55"/>
                  </a:lnTo>
                  <a:lnTo>
                    <a:pt x="116" y="58"/>
                  </a:lnTo>
                  <a:lnTo>
                    <a:pt x="116" y="61"/>
                  </a:lnTo>
                  <a:lnTo>
                    <a:pt x="116" y="65"/>
                  </a:lnTo>
                  <a:lnTo>
                    <a:pt x="116" y="68"/>
                  </a:lnTo>
                  <a:lnTo>
                    <a:pt x="116" y="77"/>
                  </a:lnTo>
                  <a:lnTo>
                    <a:pt x="116" y="80"/>
                  </a:lnTo>
                  <a:lnTo>
                    <a:pt x="116" y="84"/>
                  </a:lnTo>
                  <a:lnTo>
                    <a:pt x="116" y="87"/>
                  </a:lnTo>
                  <a:lnTo>
                    <a:pt x="116" y="90"/>
                  </a:lnTo>
                  <a:lnTo>
                    <a:pt x="114" y="94"/>
                  </a:lnTo>
                  <a:lnTo>
                    <a:pt x="113" y="97"/>
                  </a:lnTo>
                  <a:lnTo>
                    <a:pt x="113" y="100"/>
                  </a:lnTo>
                  <a:lnTo>
                    <a:pt x="111" y="103"/>
                  </a:lnTo>
                  <a:lnTo>
                    <a:pt x="110" y="106"/>
                  </a:lnTo>
                  <a:lnTo>
                    <a:pt x="108" y="108"/>
                  </a:lnTo>
                  <a:lnTo>
                    <a:pt x="107" y="111"/>
                  </a:lnTo>
                  <a:lnTo>
                    <a:pt x="104" y="114"/>
                  </a:lnTo>
                  <a:lnTo>
                    <a:pt x="103" y="117"/>
                  </a:lnTo>
                  <a:lnTo>
                    <a:pt x="101" y="120"/>
                  </a:lnTo>
                  <a:lnTo>
                    <a:pt x="98" y="123"/>
                  </a:lnTo>
                  <a:lnTo>
                    <a:pt x="97" y="124"/>
                  </a:lnTo>
                  <a:lnTo>
                    <a:pt x="94" y="127"/>
                  </a:lnTo>
                  <a:lnTo>
                    <a:pt x="91" y="129"/>
                  </a:lnTo>
                  <a:lnTo>
                    <a:pt x="90" y="131"/>
                  </a:lnTo>
                  <a:lnTo>
                    <a:pt x="87" y="133"/>
                  </a:lnTo>
                  <a:lnTo>
                    <a:pt x="84" y="134"/>
                  </a:lnTo>
                  <a:lnTo>
                    <a:pt x="81" y="136"/>
                  </a:lnTo>
                  <a:lnTo>
                    <a:pt x="78" y="137"/>
                  </a:lnTo>
                  <a:lnTo>
                    <a:pt x="75" y="139"/>
                  </a:lnTo>
                  <a:lnTo>
                    <a:pt x="72" y="140"/>
                  </a:lnTo>
                  <a:lnTo>
                    <a:pt x="68" y="142"/>
                  </a:lnTo>
                  <a:lnTo>
                    <a:pt x="65" y="143"/>
                  </a:lnTo>
                  <a:lnTo>
                    <a:pt x="62" y="143"/>
                  </a:lnTo>
                  <a:lnTo>
                    <a:pt x="58" y="143"/>
                  </a:lnTo>
                  <a:lnTo>
                    <a:pt x="55" y="144"/>
                  </a:lnTo>
                  <a:lnTo>
                    <a:pt x="52" y="144"/>
                  </a:lnTo>
                  <a:lnTo>
                    <a:pt x="48" y="144"/>
                  </a:lnTo>
                  <a:lnTo>
                    <a:pt x="69" y="144"/>
                  </a:lnTo>
                  <a:lnTo>
                    <a:pt x="65" y="144"/>
                  </a:lnTo>
                  <a:lnTo>
                    <a:pt x="62" y="144"/>
                  </a:lnTo>
                  <a:lnTo>
                    <a:pt x="58" y="143"/>
                  </a:lnTo>
                  <a:lnTo>
                    <a:pt x="55" y="143"/>
                  </a:lnTo>
                  <a:lnTo>
                    <a:pt x="52" y="143"/>
                  </a:lnTo>
                  <a:lnTo>
                    <a:pt x="49" y="142"/>
                  </a:lnTo>
                  <a:lnTo>
                    <a:pt x="45" y="140"/>
                  </a:lnTo>
                  <a:lnTo>
                    <a:pt x="42" y="139"/>
                  </a:lnTo>
                  <a:lnTo>
                    <a:pt x="39" y="137"/>
                  </a:lnTo>
                  <a:lnTo>
                    <a:pt x="36" y="136"/>
                  </a:lnTo>
                  <a:lnTo>
                    <a:pt x="33" y="134"/>
                  </a:lnTo>
                  <a:lnTo>
                    <a:pt x="30" y="133"/>
                  </a:lnTo>
                  <a:lnTo>
                    <a:pt x="28" y="131"/>
                  </a:lnTo>
                  <a:lnTo>
                    <a:pt x="26" y="129"/>
                  </a:lnTo>
                  <a:lnTo>
                    <a:pt x="23" y="127"/>
                  </a:lnTo>
                  <a:lnTo>
                    <a:pt x="20" y="124"/>
                  </a:lnTo>
                  <a:lnTo>
                    <a:pt x="19" y="123"/>
                  </a:lnTo>
                  <a:lnTo>
                    <a:pt x="16" y="120"/>
                  </a:lnTo>
                  <a:lnTo>
                    <a:pt x="15" y="117"/>
                  </a:lnTo>
                  <a:lnTo>
                    <a:pt x="13" y="114"/>
                  </a:lnTo>
                  <a:lnTo>
                    <a:pt x="10" y="111"/>
                  </a:lnTo>
                  <a:lnTo>
                    <a:pt x="9" y="108"/>
                  </a:lnTo>
                  <a:lnTo>
                    <a:pt x="7" y="106"/>
                  </a:lnTo>
                  <a:lnTo>
                    <a:pt x="6" y="103"/>
                  </a:lnTo>
                  <a:lnTo>
                    <a:pt x="4" y="100"/>
                  </a:lnTo>
                  <a:lnTo>
                    <a:pt x="4" y="97"/>
                  </a:lnTo>
                  <a:lnTo>
                    <a:pt x="3" y="94"/>
                  </a:lnTo>
                  <a:lnTo>
                    <a:pt x="2" y="90"/>
                  </a:lnTo>
                  <a:lnTo>
                    <a:pt x="2" y="87"/>
                  </a:lnTo>
                  <a:lnTo>
                    <a:pt x="2" y="84"/>
                  </a:lnTo>
                  <a:lnTo>
                    <a:pt x="2" y="80"/>
                  </a:lnTo>
                  <a:lnTo>
                    <a:pt x="0" y="77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152" name="Freeform 32">
              <a:extLst>
                <a:ext uri="{FF2B5EF4-FFF2-40B4-BE49-F238E27FC236}">
                  <a16:creationId xmlns:a16="http://schemas.microsoft.com/office/drawing/2014/main" id="{7F9CF815-6BFF-7C43-A802-690B4AAA4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9875" y="2557463"/>
              <a:ext cx="1625600" cy="1303337"/>
            </a:xfrm>
            <a:custGeom>
              <a:avLst/>
              <a:gdLst>
                <a:gd name="T0" fmla="*/ 2147483646 w 2049"/>
                <a:gd name="T1" fmla="*/ 2147483646 h 1644"/>
                <a:gd name="T2" fmla="*/ 2147483646 w 2049"/>
                <a:gd name="T3" fmla="*/ 2147483646 h 1644"/>
                <a:gd name="T4" fmla="*/ 2147483646 w 2049"/>
                <a:gd name="T5" fmla="*/ 0 h 1644"/>
                <a:gd name="T6" fmla="*/ 0 w 2049"/>
                <a:gd name="T7" fmla="*/ 0 h 16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49"/>
                <a:gd name="T13" fmla="*/ 0 h 1644"/>
                <a:gd name="T14" fmla="*/ 2049 w 2049"/>
                <a:gd name="T15" fmla="*/ 1644 h 16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49" h="1644">
                  <a:moveTo>
                    <a:pt x="2049" y="1644"/>
                  </a:moveTo>
                  <a:lnTo>
                    <a:pt x="433" y="1644"/>
                  </a:lnTo>
                  <a:lnTo>
                    <a:pt x="433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53" name="Freeform 33">
              <a:extLst>
                <a:ext uri="{FF2B5EF4-FFF2-40B4-BE49-F238E27FC236}">
                  <a16:creationId xmlns:a16="http://schemas.microsoft.com/office/drawing/2014/main" id="{CA04378E-9EC9-3A46-B6AF-6F03E50F5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3450" y="2557463"/>
              <a:ext cx="962025" cy="1944687"/>
            </a:xfrm>
            <a:custGeom>
              <a:avLst/>
              <a:gdLst>
                <a:gd name="T0" fmla="*/ 0 w 1212"/>
                <a:gd name="T1" fmla="*/ 2147483646 h 2451"/>
                <a:gd name="T2" fmla="*/ 0 w 1212"/>
                <a:gd name="T3" fmla="*/ 0 h 2451"/>
                <a:gd name="T4" fmla="*/ 2147483646 w 1212"/>
                <a:gd name="T5" fmla="*/ 0 h 2451"/>
                <a:gd name="T6" fmla="*/ 0 60000 65536"/>
                <a:gd name="T7" fmla="*/ 0 60000 65536"/>
                <a:gd name="T8" fmla="*/ 0 60000 65536"/>
                <a:gd name="T9" fmla="*/ 0 w 1212"/>
                <a:gd name="T10" fmla="*/ 0 h 2451"/>
                <a:gd name="T11" fmla="*/ 1212 w 1212"/>
                <a:gd name="T12" fmla="*/ 2451 h 24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212" h="2451">
                  <a:moveTo>
                    <a:pt x="0" y="2451"/>
                  </a:moveTo>
                  <a:lnTo>
                    <a:pt x="0" y="0"/>
                  </a:lnTo>
                  <a:lnTo>
                    <a:pt x="1212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54" name="Line 34">
              <a:extLst>
                <a:ext uri="{FF2B5EF4-FFF2-40B4-BE49-F238E27FC236}">
                  <a16:creationId xmlns:a16="http://schemas.microsoft.com/office/drawing/2014/main" id="{B4D74447-4F03-AA4E-B02B-000F553BD2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79875" y="4502150"/>
              <a:ext cx="16256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55" name="Freeform 35">
              <a:extLst>
                <a:ext uri="{FF2B5EF4-FFF2-40B4-BE49-F238E27FC236}">
                  <a16:creationId xmlns:a16="http://schemas.microsoft.com/office/drawing/2014/main" id="{D936D7D1-A6BB-7D4A-AFFE-A18BACD84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0063" y="1893888"/>
              <a:ext cx="138112" cy="44450"/>
            </a:xfrm>
            <a:custGeom>
              <a:avLst/>
              <a:gdLst>
                <a:gd name="T0" fmla="*/ 0 w 173"/>
                <a:gd name="T1" fmla="*/ 2147483646 h 58"/>
                <a:gd name="T2" fmla="*/ 2147483646 w 173"/>
                <a:gd name="T3" fmla="*/ 2147483646 h 58"/>
                <a:gd name="T4" fmla="*/ 0 w 173"/>
                <a:gd name="T5" fmla="*/ 0 h 58"/>
                <a:gd name="T6" fmla="*/ 0 w 173"/>
                <a:gd name="T7" fmla="*/ 2147483646 h 58"/>
                <a:gd name="T8" fmla="*/ 0 w 173"/>
                <a:gd name="T9" fmla="*/ 2147483646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58"/>
                <a:gd name="T17" fmla="*/ 173 w 173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58">
                  <a:moveTo>
                    <a:pt x="0" y="58"/>
                  </a:moveTo>
                  <a:lnTo>
                    <a:pt x="173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156" name="Line 36">
              <a:extLst>
                <a:ext uri="{FF2B5EF4-FFF2-40B4-BE49-F238E27FC236}">
                  <a16:creationId xmlns:a16="http://schemas.microsoft.com/office/drawing/2014/main" id="{E09E69B7-C37A-5946-A7D5-F3B0A518C1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30975" y="1916113"/>
              <a:ext cx="296863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57" name="Rectangle 37">
              <a:extLst>
                <a:ext uri="{FF2B5EF4-FFF2-40B4-BE49-F238E27FC236}">
                  <a16:creationId xmlns:a16="http://schemas.microsoft.com/office/drawing/2014/main" id="{7609D120-451D-4745-8A27-C3676DA5AE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2213" y="4403725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58" name="Freeform 38">
              <a:extLst>
                <a:ext uri="{FF2B5EF4-FFF2-40B4-BE49-F238E27FC236}">
                  <a16:creationId xmlns:a16="http://schemas.microsoft.com/office/drawing/2014/main" id="{21BDE0CC-2EDF-0F4F-86FC-844BFA964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613" y="2533650"/>
              <a:ext cx="138112" cy="68263"/>
            </a:xfrm>
            <a:custGeom>
              <a:avLst/>
              <a:gdLst>
                <a:gd name="T0" fmla="*/ 0 w 173"/>
                <a:gd name="T1" fmla="*/ 2147483646 h 87"/>
                <a:gd name="T2" fmla="*/ 2147483646 w 173"/>
                <a:gd name="T3" fmla="*/ 2147483646 h 87"/>
                <a:gd name="T4" fmla="*/ 0 w 173"/>
                <a:gd name="T5" fmla="*/ 0 h 87"/>
                <a:gd name="T6" fmla="*/ 0 w 173"/>
                <a:gd name="T7" fmla="*/ 2147483646 h 87"/>
                <a:gd name="T8" fmla="*/ 0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>
                  <a:moveTo>
                    <a:pt x="0" y="87"/>
                  </a:moveTo>
                  <a:lnTo>
                    <a:pt x="173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159" name="Freeform 39">
              <a:extLst>
                <a:ext uri="{FF2B5EF4-FFF2-40B4-BE49-F238E27FC236}">
                  <a16:creationId xmlns:a16="http://schemas.microsoft.com/office/drawing/2014/main" id="{F13E53DB-36EC-6849-9A57-12F1784F2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163" y="2557463"/>
              <a:ext cx="4694237" cy="2928937"/>
            </a:xfrm>
            <a:custGeom>
              <a:avLst/>
              <a:gdLst>
                <a:gd name="T0" fmla="*/ 2147483646 w 5914"/>
                <a:gd name="T1" fmla="*/ 0 h 3691"/>
                <a:gd name="T2" fmla="*/ 0 w 5914"/>
                <a:gd name="T3" fmla="*/ 0 h 3691"/>
                <a:gd name="T4" fmla="*/ 0 w 5914"/>
                <a:gd name="T5" fmla="*/ 2147483646 h 3691"/>
                <a:gd name="T6" fmla="*/ 2147483646 w 5914"/>
                <a:gd name="T7" fmla="*/ 2147483646 h 3691"/>
                <a:gd name="T8" fmla="*/ 2147483646 w 5914"/>
                <a:gd name="T9" fmla="*/ 2147483646 h 3691"/>
                <a:gd name="T10" fmla="*/ 2147483646 w 5914"/>
                <a:gd name="T11" fmla="*/ 2147483646 h 36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914"/>
                <a:gd name="T19" fmla="*/ 0 h 3691"/>
                <a:gd name="T20" fmla="*/ 5914 w 5914"/>
                <a:gd name="T21" fmla="*/ 3691 h 369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914" h="3691">
                  <a:moveTo>
                    <a:pt x="375" y="0"/>
                  </a:moveTo>
                  <a:lnTo>
                    <a:pt x="0" y="0"/>
                  </a:lnTo>
                  <a:lnTo>
                    <a:pt x="0" y="3691"/>
                  </a:lnTo>
                  <a:lnTo>
                    <a:pt x="5914" y="3691"/>
                  </a:lnTo>
                  <a:lnTo>
                    <a:pt x="5914" y="1644"/>
                  </a:lnTo>
                  <a:lnTo>
                    <a:pt x="5308" y="1644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60" name="Freeform 40">
              <a:extLst>
                <a:ext uri="{FF2B5EF4-FFF2-40B4-BE49-F238E27FC236}">
                  <a16:creationId xmlns:a16="http://schemas.microsoft.com/office/drawing/2014/main" id="{D5B035B7-597D-3B4B-932A-9ADB7D5CD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1225" y="4467225"/>
              <a:ext cx="46038" cy="68263"/>
            </a:xfrm>
            <a:custGeom>
              <a:avLst/>
              <a:gdLst>
                <a:gd name="T0" fmla="*/ 2147483646 w 58"/>
                <a:gd name="T1" fmla="*/ 2147483646 h 87"/>
                <a:gd name="T2" fmla="*/ 2147483646 w 58"/>
                <a:gd name="T3" fmla="*/ 2147483646 h 87"/>
                <a:gd name="T4" fmla="*/ 2147483646 w 58"/>
                <a:gd name="T5" fmla="*/ 2147483646 h 87"/>
                <a:gd name="T6" fmla="*/ 2147483646 w 58"/>
                <a:gd name="T7" fmla="*/ 2147483646 h 87"/>
                <a:gd name="T8" fmla="*/ 2147483646 w 58"/>
                <a:gd name="T9" fmla="*/ 2147483646 h 87"/>
                <a:gd name="T10" fmla="*/ 2147483646 w 58"/>
                <a:gd name="T11" fmla="*/ 2147483646 h 87"/>
                <a:gd name="T12" fmla="*/ 2147483646 w 58"/>
                <a:gd name="T13" fmla="*/ 2147483646 h 87"/>
                <a:gd name="T14" fmla="*/ 2147483646 w 58"/>
                <a:gd name="T15" fmla="*/ 2147483646 h 87"/>
                <a:gd name="T16" fmla="*/ 2147483646 w 58"/>
                <a:gd name="T17" fmla="*/ 2147483646 h 87"/>
                <a:gd name="T18" fmla="*/ 2147483646 w 58"/>
                <a:gd name="T19" fmla="*/ 2147483646 h 87"/>
                <a:gd name="T20" fmla="*/ 2147483646 w 58"/>
                <a:gd name="T21" fmla="*/ 0 h 87"/>
                <a:gd name="T22" fmla="*/ 2147483646 w 58"/>
                <a:gd name="T23" fmla="*/ 0 h 87"/>
                <a:gd name="T24" fmla="*/ 2147483646 w 58"/>
                <a:gd name="T25" fmla="*/ 0 h 87"/>
                <a:gd name="T26" fmla="*/ 2147483646 w 58"/>
                <a:gd name="T27" fmla="*/ 2147483646 h 87"/>
                <a:gd name="T28" fmla="*/ 2147483646 w 58"/>
                <a:gd name="T29" fmla="*/ 2147483646 h 87"/>
                <a:gd name="T30" fmla="*/ 2147483646 w 58"/>
                <a:gd name="T31" fmla="*/ 2147483646 h 87"/>
                <a:gd name="T32" fmla="*/ 2147483646 w 58"/>
                <a:gd name="T33" fmla="*/ 2147483646 h 87"/>
                <a:gd name="T34" fmla="*/ 2147483646 w 58"/>
                <a:gd name="T35" fmla="*/ 2147483646 h 87"/>
                <a:gd name="T36" fmla="*/ 2147483646 w 58"/>
                <a:gd name="T37" fmla="*/ 2147483646 h 87"/>
                <a:gd name="T38" fmla="*/ 2147483646 w 58"/>
                <a:gd name="T39" fmla="*/ 2147483646 h 87"/>
                <a:gd name="T40" fmla="*/ 2147483646 w 58"/>
                <a:gd name="T41" fmla="*/ 2147483646 h 87"/>
                <a:gd name="T42" fmla="*/ 2147483646 w 58"/>
                <a:gd name="T43" fmla="*/ 2147483646 h 87"/>
                <a:gd name="T44" fmla="*/ 2147483646 w 58"/>
                <a:gd name="T45" fmla="*/ 2147483646 h 87"/>
                <a:gd name="T46" fmla="*/ 2147483646 w 58"/>
                <a:gd name="T47" fmla="*/ 2147483646 h 87"/>
                <a:gd name="T48" fmla="*/ 2147483646 w 58"/>
                <a:gd name="T49" fmla="*/ 2147483646 h 87"/>
                <a:gd name="T50" fmla="*/ 2147483646 w 58"/>
                <a:gd name="T51" fmla="*/ 2147483646 h 87"/>
                <a:gd name="T52" fmla="*/ 2147483646 w 58"/>
                <a:gd name="T53" fmla="*/ 2147483646 h 87"/>
                <a:gd name="T54" fmla="*/ 2147483646 w 58"/>
                <a:gd name="T55" fmla="*/ 2147483646 h 87"/>
                <a:gd name="T56" fmla="*/ 2147483646 w 58"/>
                <a:gd name="T57" fmla="*/ 2147483646 h 87"/>
                <a:gd name="T58" fmla="*/ 2147483646 w 58"/>
                <a:gd name="T59" fmla="*/ 2147483646 h 87"/>
                <a:gd name="T60" fmla="*/ 2147483646 w 58"/>
                <a:gd name="T61" fmla="*/ 2147483646 h 87"/>
                <a:gd name="T62" fmla="*/ 2147483646 w 58"/>
                <a:gd name="T63" fmla="*/ 2147483646 h 87"/>
                <a:gd name="T64" fmla="*/ 2147483646 w 58"/>
                <a:gd name="T65" fmla="*/ 2147483646 h 87"/>
                <a:gd name="T66" fmla="*/ 2147483646 w 58"/>
                <a:gd name="T67" fmla="*/ 2147483646 h 87"/>
                <a:gd name="T68" fmla="*/ 2147483646 w 58"/>
                <a:gd name="T69" fmla="*/ 2147483646 h 87"/>
                <a:gd name="T70" fmla="*/ 2147483646 w 58"/>
                <a:gd name="T71" fmla="*/ 2147483646 h 87"/>
                <a:gd name="T72" fmla="*/ 2147483646 w 58"/>
                <a:gd name="T73" fmla="*/ 2147483646 h 87"/>
                <a:gd name="T74" fmla="*/ 2147483646 w 58"/>
                <a:gd name="T75" fmla="*/ 2147483646 h 87"/>
                <a:gd name="T76" fmla="*/ 2147483646 w 58"/>
                <a:gd name="T77" fmla="*/ 2147483646 h 87"/>
                <a:gd name="T78" fmla="*/ 2147483646 w 58"/>
                <a:gd name="T79" fmla="*/ 2147483646 h 87"/>
                <a:gd name="T80" fmla="*/ 2147483646 w 58"/>
                <a:gd name="T81" fmla="*/ 2147483646 h 87"/>
                <a:gd name="T82" fmla="*/ 2147483646 w 58"/>
                <a:gd name="T83" fmla="*/ 2147483646 h 87"/>
                <a:gd name="T84" fmla="*/ 2147483646 w 58"/>
                <a:gd name="T85" fmla="*/ 2147483646 h 87"/>
                <a:gd name="T86" fmla="*/ 2147483646 w 58"/>
                <a:gd name="T87" fmla="*/ 2147483646 h 87"/>
                <a:gd name="T88" fmla="*/ 2147483646 w 58"/>
                <a:gd name="T89" fmla="*/ 2147483646 h 87"/>
                <a:gd name="T90" fmla="*/ 2147483646 w 58"/>
                <a:gd name="T91" fmla="*/ 2147483646 h 87"/>
                <a:gd name="T92" fmla="*/ 2147483646 w 58"/>
                <a:gd name="T93" fmla="*/ 2147483646 h 87"/>
                <a:gd name="T94" fmla="*/ 2147483646 w 58"/>
                <a:gd name="T95" fmla="*/ 2147483646 h 87"/>
                <a:gd name="T96" fmla="*/ 2147483646 w 58"/>
                <a:gd name="T97" fmla="*/ 2147483646 h 87"/>
                <a:gd name="T98" fmla="*/ 2147483646 w 58"/>
                <a:gd name="T99" fmla="*/ 2147483646 h 87"/>
                <a:gd name="T100" fmla="*/ 2147483646 w 58"/>
                <a:gd name="T101" fmla="*/ 2147483646 h 87"/>
                <a:gd name="T102" fmla="*/ 2147483646 w 58"/>
                <a:gd name="T103" fmla="*/ 2147483646 h 87"/>
                <a:gd name="T104" fmla="*/ 2147483646 w 58"/>
                <a:gd name="T105" fmla="*/ 2147483646 h 87"/>
                <a:gd name="T106" fmla="*/ 2147483646 w 58"/>
                <a:gd name="T107" fmla="*/ 2147483646 h 87"/>
                <a:gd name="T108" fmla="*/ 2147483646 w 58"/>
                <a:gd name="T109" fmla="*/ 2147483646 h 87"/>
                <a:gd name="T110" fmla="*/ 2147483646 w 58"/>
                <a:gd name="T111" fmla="*/ 2147483646 h 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8"/>
                <a:gd name="T169" fmla="*/ 0 h 87"/>
                <a:gd name="T170" fmla="*/ 58 w 58"/>
                <a:gd name="T171" fmla="*/ 87 h 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8" h="87">
                  <a:moveTo>
                    <a:pt x="0" y="52"/>
                  </a:moveTo>
                  <a:lnTo>
                    <a:pt x="0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3" y="25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4" y="20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7" y="14"/>
                  </a:lnTo>
                  <a:lnTo>
                    <a:pt x="9" y="13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4" y="7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6" y="0"/>
                  </a:lnTo>
                  <a:lnTo>
                    <a:pt x="23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0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6" y="3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40" y="4"/>
                  </a:lnTo>
                  <a:lnTo>
                    <a:pt x="42" y="6"/>
                  </a:lnTo>
                  <a:lnTo>
                    <a:pt x="43" y="6"/>
                  </a:lnTo>
                  <a:lnTo>
                    <a:pt x="45" y="7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48" y="10"/>
                  </a:lnTo>
                  <a:lnTo>
                    <a:pt x="49" y="12"/>
                  </a:lnTo>
                  <a:lnTo>
                    <a:pt x="51" y="13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3" y="17"/>
                  </a:lnTo>
                  <a:lnTo>
                    <a:pt x="55" y="19"/>
                  </a:lnTo>
                  <a:lnTo>
                    <a:pt x="55" y="20"/>
                  </a:lnTo>
                  <a:lnTo>
                    <a:pt x="56" y="22"/>
                  </a:lnTo>
                  <a:lnTo>
                    <a:pt x="56" y="23"/>
                  </a:lnTo>
                  <a:lnTo>
                    <a:pt x="56" y="25"/>
                  </a:lnTo>
                  <a:lnTo>
                    <a:pt x="58" y="26"/>
                  </a:lnTo>
                  <a:lnTo>
                    <a:pt x="58" y="27"/>
                  </a:lnTo>
                  <a:lnTo>
                    <a:pt x="58" y="30"/>
                  </a:lnTo>
                  <a:lnTo>
                    <a:pt x="58" y="32"/>
                  </a:lnTo>
                  <a:lnTo>
                    <a:pt x="58" y="33"/>
                  </a:lnTo>
                  <a:lnTo>
                    <a:pt x="58" y="35"/>
                  </a:lnTo>
                  <a:lnTo>
                    <a:pt x="58" y="52"/>
                  </a:lnTo>
                  <a:lnTo>
                    <a:pt x="58" y="53"/>
                  </a:lnTo>
                  <a:lnTo>
                    <a:pt x="58" y="55"/>
                  </a:lnTo>
                  <a:lnTo>
                    <a:pt x="58" y="58"/>
                  </a:lnTo>
                  <a:lnTo>
                    <a:pt x="58" y="59"/>
                  </a:lnTo>
                  <a:lnTo>
                    <a:pt x="58" y="61"/>
                  </a:lnTo>
                  <a:lnTo>
                    <a:pt x="56" y="62"/>
                  </a:lnTo>
                  <a:lnTo>
                    <a:pt x="56" y="63"/>
                  </a:lnTo>
                  <a:lnTo>
                    <a:pt x="56" y="65"/>
                  </a:lnTo>
                  <a:lnTo>
                    <a:pt x="55" y="66"/>
                  </a:lnTo>
                  <a:lnTo>
                    <a:pt x="55" y="68"/>
                  </a:lnTo>
                  <a:lnTo>
                    <a:pt x="53" y="69"/>
                  </a:lnTo>
                  <a:lnTo>
                    <a:pt x="52" y="71"/>
                  </a:lnTo>
                  <a:lnTo>
                    <a:pt x="52" y="72"/>
                  </a:lnTo>
                  <a:lnTo>
                    <a:pt x="51" y="74"/>
                  </a:lnTo>
                  <a:lnTo>
                    <a:pt x="49" y="75"/>
                  </a:lnTo>
                  <a:lnTo>
                    <a:pt x="48" y="76"/>
                  </a:lnTo>
                  <a:lnTo>
                    <a:pt x="48" y="78"/>
                  </a:lnTo>
                  <a:lnTo>
                    <a:pt x="46" y="79"/>
                  </a:lnTo>
                  <a:lnTo>
                    <a:pt x="45" y="79"/>
                  </a:lnTo>
                  <a:lnTo>
                    <a:pt x="43" y="81"/>
                  </a:lnTo>
                  <a:lnTo>
                    <a:pt x="42" y="82"/>
                  </a:lnTo>
                  <a:lnTo>
                    <a:pt x="40" y="82"/>
                  </a:lnTo>
                  <a:lnTo>
                    <a:pt x="39" y="84"/>
                  </a:lnTo>
                  <a:lnTo>
                    <a:pt x="38" y="84"/>
                  </a:lnTo>
                  <a:lnTo>
                    <a:pt x="36" y="85"/>
                  </a:lnTo>
                  <a:lnTo>
                    <a:pt x="33" y="85"/>
                  </a:lnTo>
                  <a:lnTo>
                    <a:pt x="32" y="85"/>
                  </a:lnTo>
                  <a:lnTo>
                    <a:pt x="30" y="87"/>
                  </a:lnTo>
                  <a:lnTo>
                    <a:pt x="29" y="87"/>
                  </a:lnTo>
                  <a:lnTo>
                    <a:pt x="27" y="87"/>
                  </a:lnTo>
                  <a:lnTo>
                    <a:pt x="26" y="87"/>
                  </a:lnTo>
                  <a:lnTo>
                    <a:pt x="23" y="87"/>
                  </a:lnTo>
                  <a:lnTo>
                    <a:pt x="36" y="87"/>
                  </a:lnTo>
                  <a:lnTo>
                    <a:pt x="33" y="87"/>
                  </a:lnTo>
                  <a:lnTo>
                    <a:pt x="32" y="87"/>
                  </a:lnTo>
                  <a:lnTo>
                    <a:pt x="30" y="87"/>
                  </a:lnTo>
                  <a:lnTo>
                    <a:pt x="29" y="87"/>
                  </a:lnTo>
                  <a:lnTo>
                    <a:pt x="27" y="85"/>
                  </a:lnTo>
                  <a:lnTo>
                    <a:pt x="25" y="85"/>
                  </a:lnTo>
                  <a:lnTo>
                    <a:pt x="23" y="85"/>
                  </a:lnTo>
                  <a:lnTo>
                    <a:pt x="22" y="84"/>
                  </a:lnTo>
                  <a:lnTo>
                    <a:pt x="20" y="84"/>
                  </a:lnTo>
                  <a:lnTo>
                    <a:pt x="19" y="82"/>
                  </a:lnTo>
                  <a:lnTo>
                    <a:pt x="17" y="82"/>
                  </a:lnTo>
                  <a:lnTo>
                    <a:pt x="16" y="81"/>
                  </a:lnTo>
                  <a:lnTo>
                    <a:pt x="14" y="79"/>
                  </a:lnTo>
                  <a:lnTo>
                    <a:pt x="13" y="79"/>
                  </a:lnTo>
                  <a:lnTo>
                    <a:pt x="12" y="78"/>
                  </a:lnTo>
                  <a:lnTo>
                    <a:pt x="12" y="76"/>
                  </a:lnTo>
                  <a:lnTo>
                    <a:pt x="10" y="75"/>
                  </a:lnTo>
                  <a:lnTo>
                    <a:pt x="9" y="74"/>
                  </a:lnTo>
                  <a:lnTo>
                    <a:pt x="7" y="72"/>
                  </a:lnTo>
                  <a:lnTo>
                    <a:pt x="7" y="71"/>
                  </a:lnTo>
                  <a:lnTo>
                    <a:pt x="6" y="69"/>
                  </a:lnTo>
                  <a:lnTo>
                    <a:pt x="4" y="68"/>
                  </a:lnTo>
                  <a:lnTo>
                    <a:pt x="4" y="66"/>
                  </a:lnTo>
                  <a:lnTo>
                    <a:pt x="3" y="65"/>
                  </a:lnTo>
                  <a:lnTo>
                    <a:pt x="3" y="63"/>
                  </a:lnTo>
                  <a:lnTo>
                    <a:pt x="3" y="62"/>
                  </a:lnTo>
                  <a:lnTo>
                    <a:pt x="1" y="61"/>
                  </a:lnTo>
                  <a:lnTo>
                    <a:pt x="1" y="59"/>
                  </a:lnTo>
                  <a:lnTo>
                    <a:pt x="1" y="58"/>
                  </a:lnTo>
                  <a:lnTo>
                    <a:pt x="1" y="55"/>
                  </a:lnTo>
                  <a:lnTo>
                    <a:pt x="1" y="53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161" name="Freeform 41">
              <a:extLst>
                <a:ext uri="{FF2B5EF4-FFF2-40B4-BE49-F238E27FC236}">
                  <a16:creationId xmlns:a16="http://schemas.microsoft.com/office/drawing/2014/main" id="{AB8C0C7C-68E5-B448-AF1D-B3DC4BE82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1900" y="5119688"/>
              <a:ext cx="46038" cy="68262"/>
            </a:xfrm>
            <a:custGeom>
              <a:avLst/>
              <a:gdLst>
                <a:gd name="T0" fmla="*/ 2147483646 w 58"/>
                <a:gd name="T1" fmla="*/ 2147483646 h 87"/>
                <a:gd name="T2" fmla="*/ 2147483646 w 58"/>
                <a:gd name="T3" fmla="*/ 2147483646 h 87"/>
                <a:gd name="T4" fmla="*/ 2147483646 w 58"/>
                <a:gd name="T5" fmla="*/ 2147483646 h 87"/>
                <a:gd name="T6" fmla="*/ 2147483646 w 58"/>
                <a:gd name="T7" fmla="*/ 2147483646 h 87"/>
                <a:gd name="T8" fmla="*/ 2147483646 w 58"/>
                <a:gd name="T9" fmla="*/ 2147483646 h 87"/>
                <a:gd name="T10" fmla="*/ 2147483646 w 58"/>
                <a:gd name="T11" fmla="*/ 2147483646 h 87"/>
                <a:gd name="T12" fmla="*/ 2147483646 w 58"/>
                <a:gd name="T13" fmla="*/ 2147483646 h 87"/>
                <a:gd name="T14" fmla="*/ 2147483646 w 58"/>
                <a:gd name="T15" fmla="*/ 2147483646 h 87"/>
                <a:gd name="T16" fmla="*/ 2147483646 w 58"/>
                <a:gd name="T17" fmla="*/ 2147483646 h 87"/>
                <a:gd name="T18" fmla="*/ 2147483646 w 58"/>
                <a:gd name="T19" fmla="*/ 2147483646 h 87"/>
                <a:gd name="T20" fmla="*/ 2147483646 w 58"/>
                <a:gd name="T21" fmla="*/ 0 h 87"/>
                <a:gd name="T22" fmla="*/ 2147483646 w 58"/>
                <a:gd name="T23" fmla="*/ 0 h 87"/>
                <a:gd name="T24" fmla="*/ 2147483646 w 58"/>
                <a:gd name="T25" fmla="*/ 0 h 87"/>
                <a:gd name="T26" fmla="*/ 2147483646 w 58"/>
                <a:gd name="T27" fmla="*/ 2147483646 h 87"/>
                <a:gd name="T28" fmla="*/ 2147483646 w 58"/>
                <a:gd name="T29" fmla="*/ 2147483646 h 87"/>
                <a:gd name="T30" fmla="*/ 2147483646 w 58"/>
                <a:gd name="T31" fmla="*/ 2147483646 h 87"/>
                <a:gd name="T32" fmla="*/ 2147483646 w 58"/>
                <a:gd name="T33" fmla="*/ 2147483646 h 87"/>
                <a:gd name="T34" fmla="*/ 2147483646 w 58"/>
                <a:gd name="T35" fmla="*/ 2147483646 h 87"/>
                <a:gd name="T36" fmla="*/ 2147483646 w 58"/>
                <a:gd name="T37" fmla="*/ 2147483646 h 87"/>
                <a:gd name="T38" fmla="*/ 2147483646 w 58"/>
                <a:gd name="T39" fmla="*/ 2147483646 h 87"/>
                <a:gd name="T40" fmla="*/ 2147483646 w 58"/>
                <a:gd name="T41" fmla="*/ 2147483646 h 87"/>
                <a:gd name="T42" fmla="*/ 2147483646 w 58"/>
                <a:gd name="T43" fmla="*/ 2147483646 h 87"/>
                <a:gd name="T44" fmla="*/ 2147483646 w 58"/>
                <a:gd name="T45" fmla="*/ 2147483646 h 87"/>
                <a:gd name="T46" fmla="*/ 2147483646 w 58"/>
                <a:gd name="T47" fmla="*/ 2147483646 h 87"/>
                <a:gd name="T48" fmla="*/ 2147483646 w 58"/>
                <a:gd name="T49" fmla="*/ 2147483646 h 87"/>
                <a:gd name="T50" fmla="*/ 2147483646 w 58"/>
                <a:gd name="T51" fmla="*/ 2147483646 h 87"/>
                <a:gd name="T52" fmla="*/ 2147483646 w 58"/>
                <a:gd name="T53" fmla="*/ 2147483646 h 87"/>
                <a:gd name="T54" fmla="*/ 2147483646 w 58"/>
                <a:gd name="T55" fmla="*/ 2147483646 h 87"/>
                <a:gd name="T56" fmla="*/ 2147483646 w 58"/>
                <a:gd name="T57" fmla="*/ 2147483646 h 87"/>
                <a:gd name="T58" fmla="*/ 2147483646 w 58"/>
                <a:gd name="T59" fmla="*/ 2147483646 h 87"/>
                <a:gd name="T60" fmla="*/ 2147483646 w 58"/>
                <a:gd name="T61" fmla="*/ 2147483646 h 87"/>
                <a:gd name="T62" fmla="*/ 2147483646 w 58"/>
                <a:gd name="T63" fmla="*/ 2147483646 h 87"/>
                <a:gd name="T64" fmla="*/ 2147483646 w 58"/>
                <a:gd name="T65" fmla="*/ 2147483646 h 87"/>
                <a:gd name="T66" fmla="*/ 2147483646 w 58"/>
                <a:gd name="T67" fmla="*/ 2147483646 h 87"/>
                <a:gd name="T68" fmla="*/ 2147483646 w 58"/>
                <a:gd name="T69" fmla="*/ 2147483646 h 87"/>
                <a:gd name="T70" fmla="*/ 2147483646 w 58"/>
                <a:gd name="T71" fmla="*/ 2147483646 h 87"/>
                <a:gd name="T72" fmla="*/ 2147483646 w 58"/>
                <a:gd name="T73" fmla="*/ 2147483646 h 87"/>
                <a:gd name="T74" fmla="*/ 2147483646 w 58"/>
                <a:gd name="T75" fmla="*/ 2147483646 h 87"/>
                <a:gd name="T76" fmla="*/ 2147483646 w 58"/>
                <a:gd name="T77" fmla="*/ 2147483646 h 87"/>
                <a:gd name="T78" fmla="*/ 2147483646 w 58"/>
                <a:gd name="T79" fmla="*/ 2147483646 h 87"/>
                <a:gd name="T80" fmla="*/ 2147483646 w 58"/>
                <a:gd name="T81" fmla="*/ 2147483646 h 87"/>
                <a:gd name="T82" fmla="*/ 2147483646 w 58"/>
                <a:gd name="T83" fmla="*/ 2147483646 h 87"/>
                <a:gd name="T84" fmla="*/ 2147483646 w 58"/>
                <a:gd name="T85" fmla="*/ 2147483646 h 87"/>
                <a:gd name="T86" fmla="*/ 2147483646 w 58"/>
                <a:gd name="T87" fmla="*/ 2147483646 h 87"/>
                <a:gd name="T88" fmla="*/ 2147483646 w 58"/>
                <a:gd name="T89" fmla="*/ 2147483646 h 87"/>
                <a:gd name="T90" fmla="*/ 2147483646 w 58"/>
                <a:gd name="T91" fmla="*/ 2147483646 h 87"/>
                <a:gd name="T92" fmla="*/ 2147483646 w 58"/>
                <a:gd name="T93" fmla="*/ 2147483646 h 87"/>
                <a:gd name="T94" fmla="*/ 2147483646 w 58"/>
                <a:gd name="T95" fmla="*/ 2147483646 h 87"/>
                <a:gd name="T96" fmla="*/ 2147483646 w 58"/>
                <a:gd name="T97" fmla="*/ 2147483646 h 87"/>
                <a:gd name="T98" fmla="*/ 2147483646 w 58"/>
                <a:gd name="T99" fmla="*/ 2147483646 h 87"/>
                <a:gd name="T100" fmla="*/ 2147483646 w 58"/>
                <a:gd name="T101" fmla="*/ 2147483646 h 87"/>
                <a:gd name="T102" fmla="*/ 2147483646 w 58"/>
                <a:gd name="T103" fmla="*/ 2147483646 h 87"/>
                <a:gd name="T104" fmla="*/ 2147483646 w 58"/>
                <a:gd name="T105" fmla="*/ 2147483646 h 87"/>
                <a:gd name="T106" fmla="*/ 2147483646 w 58"/>
                <a:gd name="T107" fmla="*/ 2147483646 h 87"/>
                <a:gd name="T108" fmla="*/ 2147483646 w 58"/>
                <a:gd name="T109" fmla="*/ 2147483646 h 87"/>
                <a:gd name="T110" fmla="*/ 2147483646 w 58"/>
                <a:gd name="T111" fmla="*/ 2147483646 h 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8"/>
                <a:gd name="T169" fmla="*/ 0 h 87"/>
                <a:gd name="T170" fmla="*/ 58 w 58"/>
                <a:gd name="T171" fmla="*/ 87 h 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8" h="87">
                  <a:moveTo>
                    <a:pt x="0" y="52"/>
                  </a:moveTo>
                  <a:lnTo>
                    <a:pt x="0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3" y="25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4" y="20"/>
                  </a:lnTo>
                  <a:lnTo>
                    <a:pt x="4" y="19"/>
                  </a:lnTo>
                  <a:lnTo>
                    <a:pt x="6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9" y="13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1" y="9"/>
                  </a:lnTo>
                  <a:lnTo>
                    <a:pt x="13" y="9"/>
                  </a:lnTo>
                  <a:lnTo>
                    <a:pt x="14" y="7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9" y="5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2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6" y="0"/>
                  </a:lnTo>
                  <a:lnTo>
                    <a:pt x="23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9" y="3"/>
                  </a:lnTo>
                  <a:lnTo>
                    <a:pt x="40" y="5"/>
                  </a:lnTo>
                  <a:lnTo>
                    <a:pt x="42" y="6"/>
                  </a:lnTo>
                  <a:lnTo>
                    <a:pt x="43" y="6"/>
                  </a:lnTo>
                  <a:lnTo>
                    <a:pt x="45" y="7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48" y="10"/>
                  </a:lnTo>
                  <a:lnTo>
                    <a:pt x="49" y="12"/>
                  </a:lnTo>
                  <a:lnTo>
                    <a:pt x="50" y="13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3" y="18"/>
                  </a:lnTo>
                  <a:lnTo>
                    <a:pt x="55" y="19"/>
                  </a:lnTo>
                  <a:lnTo>
                    <a:pt x="55" y="20"/>
                  </a:lnTo>
                  <a:lnTo>
                    <a:pt x="56" y="22"/>
                  </a:lnTo>
                  <a:lnTo>
                    <a:pt x="56" y="23"/>
                  </a:lnTo>
                  <a:lnTo>
                    <a:pt x="56" y="25"/>
                  </a:lnTo>
                  <a:lnTo>
                    <a:pt x="58" y="26"/>
                  </a:lnTo>
                  <a:lnTo>
                    <a:pt x="58" y="28"/>
                  </a:lnTo>
                  <a:lnTo>
                    <a:pt x="58" y="31"/>
                  </a:lnTo>
                  <a:lnTo>
                    <a:pt x="58" y="32"/>
                  </a:lnTo>
                  <a:lnTo>
                    <a:pt x="58" y="33"/>
                  </a:lnTo>
                  <a:lnTo>
                    <a:pt x="58" y="35"/>
                  </a:lnTo>
                  <a:lnTo>
                    <a:pt x="58" y="52"/>
                  </a:lnTo>
                  <a:lnTo>
                    <a:pt x="58" y="54"/>
                  </a:lnTo>
                  <a:lnTo>
                    <a:pt x="58" y="55"/>
                  </a:lnTo>
                  <a:lnTo>
                    <a:pt x="58" y="58"/>
                  </a:lnTo>
                  <a:lnTo>
                    <a:pt x="58" y="59"/>
                  </a:lnTo>
                  <a:lnTo>
                    <a:pt x="58" y="61"/>
                  </a:lnTo>
                  <a:lnTo>
                    <a:pt x="56" y="62"/>
                  </a:lnTo>
                  <a:lnTo>
                    <a:pt x="56" y="64"/>
                  </a:lnTo>
                  <a:lnTo>
                    <a:pt x="56" y="65"/>
                  </a:lnTo>
                  <a:lnTo>
                    <a:pt x="55" y="67"/>
                  </a:lnTo>
                  <a:lnTo>
                    <a:pt x="55" y="68"/>
                  </a:lnTo>
                  <a:lnTo>
                    <a:pt x="53" y="69"/>
                  </a:lnTo>
                  <a:lnTo>
                    <a:pt x="52" y="71"/>
                  </a:lnTo>
                  <a:lnTo>
                    <a:pt x="52" y="72"/>
                  </a:lnTo>
                  <a:lnTo>
                    <a:pt x="50" y="74"/>
                  </a:lnTo>
                  <a:lnTo>
                    <a:pt x="49" y="75"/>
                  </a:lnTo>
                  <a:lnTo>
                    <a:pt x="48" y="77"/>
                  </a:lnTo>
                  <a:lnTo>
                    <a:pt x="48" y="78"/>
                  </a:lnTo>
                  <a:lnTo>
                    <a:pt x="46" y="80"/>
                  </a:lnTo>
                  <a:lnTo>
                    <a:pt x="45" y="80"/>
                  </a:lnTo>
                  <a:lnTo>
                    <a:pt x="43" y="81"/>
                  </a:lnTo>
                  <a:lnTo>
                    <a:pt x="42" y="82"/>
                  </a:lnTo>
                  <a:lnTo>
                    <a:pt x="40" y="82"/>
                  </a:lnTo>
                  <a:lnTo>
                    <a:pt x="39" y="84"/>
                  </a:lnTo>
                  <a:lnTo>
                    <a:pt x="37" y="84"/>
                  </a:lnTo>
                  <a:lnTo>
                    <a:pt x="36" y="85"/>
                  </a:lnTo>
                  <a:lnTo>
                    <a:pt x="33" y="85"/>
                  </a:lnTo>
                  <a:lnTo>
                    <a:pt x="32" y="85"/>
                  </a:lnTo>
                  <a:lnTo>
                    <a:pt x="30" y="87"/>
                  </a:lnTo>
                  <a:lnTo>
                    <a:pt x="29" y="87"/>
                  </a:lnTo>
                  <a:lnTo>
                    <a:pt x="27" y="87"/>
                  </a:lnTo>
                  <a:lnTo>
                    <a:pt x="26" y="87"/>
                  </a:lnTo>
                  <a:lnTo>
                    <a:pt x="23" y="87"/>
                  </a:lnTo>
                  <a:lnTo>
                    <a:pt x="36" y="87"/>
                  </a:lnTo>
                  <a:lnTo>
                    <a:pt x="33" y="87"/>
                  </a:lnTo>
                  <a:lnTo>
                    <a:pt x="32" y="87"/>
                  </a:lnTo>
                  <a:lnTo>
                    <a:pt x="30" y="87"/>
                  </a:lnTo>
                  <a:lnTo>
                    <a:pt x="29" y="87"/>
                  </a:lnTo>
                  <a:lnTo>
                    <a:pt x="27" y="85"/>
                  </a:lnTo>
                  <a:lnTo>
                    <a:pt x="24" y="85"/>
                  </a:lnTo>
                  <a:lnTo>
                    <a:pt x="23" y="85"/>
                  </a:lnTo>
                  <a:lnTo>
                    <a:pt x="22" y="84"/>
                  </a:lnTo>
                  <a:lnTo>
                    <a:pt x="20" y="84"/>
                  </a:lnTo>
                  <a:lnTo>
                    <a:pt x="19" y="82"/>
                  </a:lnTo>
                  <a:lnTo>
                    <a:pt x="17" y="82"/>
                  </a:lnTo>
                  <a:lnTo>
                    <a:pt x="16" y="81"/>
                  </a:lnTo>
                  <a:lnTo>
                    <a:pt x="14" y="80"/>
                  </a:lnTo>
                  <a:lnTo>
                    <a:pt x="13" y="80"/>
                  </a:lnTo>
                  <a:lnTo>
                    <a:pt x="11" y="78"/>
                  </a:lnTo>
                  <a:lnTo>
                    <a:pt x="11" y="77"/>
                  </a:lnTo>
                  <a:lnTo>
                    <a:pt x="10" y="75"/>
                  </a:lnTo>
                  <a:lnTo>
                    <a:pt x="9" y="74"/>
                  </a:lnTo>
                  <a:lnTo>
                    <a:pt x="7" y="72"/>
                  </a:lnTo>
                  <a:lnTo>
                    <a:pt x="7" y="71"/>
                  </a:lnTo>
                  <a:lnTo>
                    <a:pt x="6" y="69"/>
                  </a:lnTo>
                  <a:lnTo>
                    <a:pt x="4" y="68"/>
                  </a:lnTo>
                  <a:lnTo>
                    <a:pt x="4" y="67"/>
                  </a:lnTo>
                  <a:lnTo>
                    <a:pt x="3" y="65"/>
                  </a:lnTo>
                  <a:lnTo>
                    <a:pt x="3" y="64"/>
                  </a:lnTo>
                  <a:lnTo>
                    <a:pt x="3" y="62"/>
                  </a:lnTo>
                  <a:lnTo>
                    <a:pt x="1" y="61"/>
                  </a:lnTo>
                  <a:lnTo>
                    <a:pt x="1" y="59"/>
                  </a:lnTo>
                  <a:lnTo>
                    <a:pt x="1" y="58"/>
                  </a:lnTo>
                  <a:lnTo>
                    <a:pt x="1" y="55"/>
                  </a:lnTo>
                  <a:lnTo>
                    <a:pt x="1" y="54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162" name="Rectangle 42">
              <a:extLst>
                <a:ext uri="{FF2B5EF4-FFF2-40B4-BE49-F238E27FC236}">
                  <a16:creationId xmlns:a16="http://schemas.microsoft.com/office/drawing/2014/main" id="{B5A51448-5FFB-184A-8F73-185C9F9225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6925" y="1793875"/>
              <a:ext cx="1301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63" name="Rectangle 43">
              <a:extLst>
                <a:ext uri="{FF2B5EF4-FFF2-40B4-BE49-F238E27FC236}">
                  <a16:creationId xmlns:a16="http://schemas.microsoft.com/office/drawing/2014/main" id="{FCCC793B-AA27-EC4C-86A2-B84C94943D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9713" y="3513138"/>
              <a:ext cx="19127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64" name="Rectangle 44">
              <a:extLst>
                <a:ext uri="{FF2B5EF4-FFF2-40B4-BE49-F238E27FC236}">
                  <a16:creationId xmlns:a16="http://schemas.microsoft.com/office/drawing/2014/main" id="{5DA21270-C4FC-8341-8701-CAA6D3D2AE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61791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65" name="Rectangle 45">
              <a:extLst>
                <a:ext uri="{FF2B5EF4-FFF2-40B4-BE49-F238E27FC236}">
                  <a16:creationId xmlns:a16="http://schemas.microsoft.com/office/drawing/2014/main" id="{35AD55EE-0382-4948-BE58-3C3ADADD4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0" y="1573213"/>
              <a:ext cx="19127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66" name="Rectangle 46">
              <a:extLst>
                <a:ext uri="{FF2B5EF4-FFF2-40B4-BE49-F238E27FC236}">
                  <a16:creationId xmlns:a16="http://schemas.microsoft.com/office/drawing/2014/main" id="{C22AC95D-E025-DB4C-AE52-C74327F03F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2113" y="1677988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67" name="Rectangle 47">
              <a:extLst>
                <a:ext uri="{FF2B5EF4-FFF2-40B4-BE49-F238E27FC236}">
                  <a16:creationId xmlns:a16="http://schemas.microsoft.com/office/drawing/2014/main" id="{2A4EA964-16DC-4245-805D-1B1E620A19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463" y="1595438"/>
              <a:ext cx="69730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Sum bit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68" name="Rectangle 48">
              <a:extLst>
                <a:ext uri="{FF2B5EF4-FFF2-40B4-BE49-F238E27FC236}">
                  <a16:creationId xmlns:a16="http://schemas.microsoft.com/office/drawing/2014/main" id="{4BB5E8B8-FC05-9942-9275-A223D71359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4013" y="35131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69" name="Rectangle 49">
              <a:extLst>
                <a:ext uri="{FF2B5EF4-FFF2-40B4-BE49-F238E27FC236}">
                  <a16:creationId xmlns:a16="http://schemas.microsoft.com/office/drawing/2014/main" id="{2D4535EF-FF27-4246-8B16-42994B79F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2438" y="361791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70" name="Rectangle 50">
              <a:extLst>
                <a:ext uri="{FF2B5EF4-FFF2-40B4-BE49-F238E27FC236}">
                  <a16:creationId xmlns:a16="http://schemas.microsoft.com/office/drawing/2014/main" id="{CD4A2701-5613-644B-9ABF-D9B6B1F745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1788" y="15621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71" name="Rectangle 51">
              <a:extLst>
                <a:ext uri="{FF2B5EF4-FFF2-40B4-BE49-F238E27FC236}">
                  <a16:creationId xmlns:a16="http://schemas.microsoft.com/office/drawing/2014/main" id="{0755961F-761E-B040-A8B8-F6B4EA1D8C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80213" y="1665288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1" name="Rectangle 2">
            <a:extLst>
              <a:ext uri="{FF2B5EF4-FFF2-40B4-BE49-F238E27FC236}">
                <a16:creationId xmlns:a16="http://schemas.microsoft.com/office/drawing/2014/main" id="{4CB4C3FB-F49B-3844-9AF3-3D113C86203B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3200" dirty="0">
                <a:ea typeface="+mj-ea"/>
                <a:cs typeface="+mj-cs"/>
              </a:rPr>
              <a:t>Circuit for the Moore-type serial adder FSM</a:t>
            </a:r>
          </a:p>
        </p:txBody>
      </p:sp>
      <p:sp>
        <p:nvSpPr>
          <p:cNvPr id="90115" name="TextBox 125">
            <a:extLst>
              <a:ext uri="{FF2B5EF4-FFF2-40B4-BE49-F238E27FC236}">
                <a16:creationId xmlns:a16="http://schemas.microsoft.com/office/drawing/2014/main" id="{8D01A230-813E-1E4A-9E55-AC0438BA92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295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6.47 from the textbook ]</a:t>
            </a:r>
          </a:p>
        </p:txBody>
      </p:sp>
      <p:sp>
        <p:nvSpPr>
          <p:cNvPr id="90116" name="TextBox 52">
            <a:extLst>
              <a:ext uri="{FF2B5EF4-FFF2-40B4-BE49-F238E27FC236}">
                <a16:creationId xmlns:a16="http://schemas.microsoft.com/office/drawing/2014/main" id="{AFFD678B-34F5-5042-A1C1-DE7A6E2AA8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81476" y="6019801"/>
            <a:ext cx="8874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s = y</a:t>
            </a:r>
            <a:r>
              <a:rPr lang="en-US" altLang="en-US" b="0" baseline="-25000">
                <a:latin typeface="Times" pitchFamily="2" charset="0"/>
              </a:rPr>
              <a:t>1</a:t>
            </a:r>
          </a:p>
        </p:txBody>
      </p:sp>
      <p:sp>
        <p:nvSpPr>
          <p:cNvPr id="90117" name="TextBox 53">
            <a:extLst>
              <a:ext uri="{FF2B5EF4-FFF2-40B4-BE49-F238E27FC236}">
                <a16:creationId xmlns:a16="http://schemas.microsoft.com/office/drawing/2014/main" id="{102C8E65-CE84-1941-9265-C1B0D88E93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2400" y="5541963"/>
            <a:ext cx="26368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</a:t>
            </a:r>
            <a:r>
              <a:rPr lang="en-US" altLang="en-US" b="0" baseline="-25000"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 = ab + ay</a:t>
            </a:r>
            <a:r>
              <a:rPr lang="en-US" altLang="en-US" b="0" baseline="-25000"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 + by</a:t>
            </a:r>
            <a:r>
              <a:rPr lang="en-US" altLang="en-US" b="0" baseline="-25000">
                <a:latin typeface="Times" pitchFamily="2" charset="0"/>
              </a:rPr>
              <a:t>2</a:t>
            </a:r>
          </a:p>
        </p:txBody>
      </p:sp>
      <p:sp>
        <p:nvSpPr>
          <p:cNvPr id="90118" name="TextBox 2">
            <a:extLst>
              <a:ext uri="{FF2B5EF4-FFF2-40B4-BE49-F238E27FC236}">
                <a16:creationId xmlns:a16="http://schemas.microsoft.com/office/drawing/2014/main" id="{2493E8D6-5797-D840-B3C7-26AEEB39EF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4200" y="5029201"/>
            <a:ext cx="24272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(sum bit from FA)</a:t>
            </a:r>
          </a:p>
        </p:txBody>
      </p:sp>
      <p:sp>
        <p:nvSpPr>
          <p:cNvPr id="90119" name="TextBox 59">
            <a:extLst>
              <a:ext uri="{FF2B5EF4-FFF2-40B4-BE49-F238E27FC236}">
                <a16:creationId xmlns:a16="http://schemas.microsoft.com/office/drawing/2014/main" id="{547E798B-B9DE-E643-BF68-355A0E46E1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4200" y="5557838"/>
            <a:ext cx="25463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(carry bit from FA)</a:t>
            </a:r>
          </a:p>
        </p:txBody>
      </p:sp>
      <p:grpSp>
        <p:nvGrpSpPr>
          <p:cNvPr id="90120" name="Group 60">
            <a:extLst>
              <a:ext uri="{FF2B5EF4-FFF2-40B4-BE49-F238E27FC236}">
                <a16:creationId xmlns:a16="http://schemas.microsoft.com/office/drawing/2014/main" id="{FA02C4E4-53A6-644D-9BB4-40C92009DE9B}"/>
              </a:ext>
            </a:extLst>
          </p:cNvPr>
          <p:cNvGrpSpPr>
            <a:grpSpLocks/>
          </p:cNvGrpSpPr>
          <p:nvPr/>
        </p:nvGrpSpPr>
        <p:grpSpPr bwMode="auto">
          <a:xfrm>
            <a:off x="3957638" y="5024438"/>
            <a:ext cx="2038350" cy="461962"/>
            <a:chOff x="803275" y="6256679"/>
            <a:chExt cx="2038350" cy="461963"/>
          </a:xfrm>
        </p:grpSpPr>
        <p:sp>
          <p:nvSpPr>
            <p:cNvPr id="90121" name="TextBox 142">
              <a:extLst>
                <a:ext uri="{FF2B5EF4-FFF2-40B4-BE49-F238E27FC236}">
                  <a16:creationId xmlns:a16="http://schemas.microsoft.com/office/drawing/2014/main" id="{E3ECAA4D-250A-974B-8E33-DEF7B7E74E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3275" y="6256679"/>
              <a:ext cx="2038350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= a + b + y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</a:p>
          </p:txBody>
        </p:sp>
        <p:sp>
          <p:nvSpPr>
            <p:cNvPr id="90122" name="Oval 143">
              <a:extLst>
                <a:ext uri="{FF2B5EF4-FFF2-40B4-BE49-F238E27FC236}">
                  <a16:creationId xmlns:a16="http://schemas.microsoft.com/office/drawing/2014/main" id="{574D776E-A84D-444F-B2BE-515D8CF441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2640" y="6419801"/>
              <a:ext cx="152360" cy="152498"/>
            </a:xfrm>
            <a:prstGeom prst="ellips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23" name="Oval 144">
              <a:extLst>
                <a:ext uri="{FF2B5EF4-FFF2-40B4-BE49-F238E27FC236}">
                  <a16:creationId xmlns:a16="http://schemas.microsoft.com/office/drawing/2014/main" id="{19A618EA-0517-8742-8CC8-924C1D4E25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8305" y="6417578"/>
              <a:ext cx="152360" cy="152498"/>
            </a:xfrm>
            <a:prstGeom prst="ellips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7" name="Freeform 10">
            <a:extLst>
              <a:ext uri="{FF2B5EF4-FFF2-40B4-BE49-F238E27FC236}">
                <a16:creationId xmlns:a16="http://schemas.microsoft.com/office/drawing/2014/main" id="{240ABA36-874A-444C-8F9B-3BB9674CFD0C}"/>
              </a:ext>
            </a:extLst>
          </p:cNvPr>
          <p:cNvSpPr>
            <a:spLocks/>
          </p:cNvSpPr>
          <p:nvPr/>
        </p:nvSpPr>
        <p:spPr bwMode="auto">
          <a:xfrm>
            <a:off x="5376864" y="3563938"/>
            <a:ext cx="1176337" cy="360362"/>
          </a:xfrm>
          <a:custGeom>
            <a:avLst/>
            <a:gdLst>
              <a:gd name="T0" fmla="*/ 0 w 741"/>
              <a:gd name="T1" fmla="*/ 2147483646 h 227"/>
              <a:gd name="T2" fmla="*/ 2147483646 w 741"/>
              <a:gd name="T3" fmla="*/ 2147483646 h 227"/>
              <a:gd name="T4" fmla="*/ 2147483646 w 741"/>
              <a:gd name="T5" fmla="*/ 0 h 227"/>
              <a:gd name="T6" fmla="*/ 0 60000 65536"/>
              <a:gd name="T7" fmla="*/ 0 60000 65536"/>
              <a:gd name="T8" fmla="*/ 0 60000 65536"/>
              <a:gd name="T9" fmla="*/ 0 w 741"/>
              <a:gd name="T10" fmla="*/ 0 h 227"/>
              <a:gd name="T11" fmla="*/ 741 w 741"/>
              <a:gd name="T12" fmla="*/ 227 h 22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41" h="227">
                <a:moveTo>
                  <a:pt x="0" y="227"/>
                </a:moveTo>
                <a:lnTo>
                  <a:pt x="741" y="227"/>
                </a:lnTo>
                <a:lnTo>
                  <a:pt x="741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38" name="Rectangle 11">
            <a:extLst>
              <a:ext uri="{FF2B5EF4-FFF2-40B4-BE49-F238E27FC236}">
                <a16:creationId xmlns:a16="http://schemas.microsoft.com/office/drawing/2014/main" id="{14A99B75-75E0-5C42-A541-B389AFE459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0764" y="1374775"/>
            <a:ext cx="1457325" cy="1441450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1139" name="Rectangle 12">
            <a:extLst>
              <a:ext uri="{FF2B5EF4-FFF2-40B4-BE49-F238E27FC236}">
                <a16:creationId xmlns:a16="http://schemas.microsoft.com/office/drawing/2014/main" id="{1161528C-0E61-9441-B8D7-8AB8626175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8925" y="1831975"/>
            <a:ext cx="392736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Full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1140" name="Line 13">
            <a:extLst>
              <a:ext uri="{FF2B5EF4-FFF2-40B4-BE49-F238E27FC236}">
                <a16:creationId xmlns:a16="http://schemas.microsoft.com/office/drawing/2014/main" id="{2953F6D9-A707-F54E-8380-225F6216FE0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18089" y="2455864"/>
            <a:ext cx="10747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41" name="Rectangle 14">
            <a:extLst>
              <a:ext uri="{FF2B5EF4-FFF2-40B4-BE49-F238E27FC236}">
                <a16:creationId xmlns:a16="http://schemas.microsoft.com/office/drawing/2014/main" id="{41CFD8B4-8441-2E42-B3E5-64144C8C0F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29075" y="2089150"/>
            <a:ext cx="54021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adder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1142" name="Rectangle 15">
            <a:extLst>
              <a:ext uri="{FF2B5EF4-FFF2-40B4-BE49-F238E27FC236}">
                <a16:creationId xmlns:a16="http://schemas.microsoft.com/office/drawing/2014/main" id="{FD44C8F5-2F76-CE41-8E10-B83C6CBFF7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2725" y="1593850"/>
            <a:ext cx="10740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1143" name="Rectangle 16">
            <a:extLst>
              <a:ext uri="{FF2B5EF4-FFF2-40B4-BE49-F238E27FC236}">
                <a16:creationId xmlns:a16="http://schemas.microsoft.com/office/drawing/2014/main" id="{3AE20B61-E21A-C74E-8971-EF245CE627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0663" y="1954213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1144" name="Rectangle 17">
            <a:extLst>
              <a:ext uri="{FF2B5EF4-FFF2-40B4-BE49-F238E27FC236}">
                <a16:creationId xmlns:a16="http://schemas.microsoft.com/office/drawing/2014/main" id="{228BE232-D5CF-9E49-8987-784DD4C564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2825" y="2095500"/>
            <a:ext cx="920750" cy="14684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1145" name="Rectangle 18">
            <a:extLst>
              <a:ext uri="{FF2B5EF4-FFF2-40B4-BE49-F238E27FC236}">
                <a16:creationId xmlns:a16="http://schemas.microsoft.com/office/drawing/2014/main" id="{8B180EC2-79D4-8043-9211-7AC8BD7DEB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46988" y="1589088"/>
            <a:ext cx="9457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 i="1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1146" name="Rectangle 19">
            <a:extLst>
              <a:ext uri="{FF2B5EF4-FFF2-40B4-BE49-F238E27FC236}">
                <a16:creationId xmlns:a16="http://schemas.microsoft.com/office/drawing/2014/main" id="{BF5040D4-BB95-8349-82E8-4C00743019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6488" y="2346325"/>
            <a:ext cx="176330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D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1147" name="Rectangle 20">
            <a:extLst>
              <a:ext uri="{FF2B5EF4-FFF2-40B4-BE49-F238E27FC236}">
                <a16:creationId xmlns:a16="http://schemas.microsoft.com/office/drawing/2014/main" id="{74D32B5C-661E-AB40-BEC7-74C1BEA72C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8300" y="2336800"/>
            <a:ext cx="176330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1148" name="Line 21">
            <a:extLst>
              <a:ext uri="{FF2B5EF4-FFF2-40B4-BE49-F238E27FC236}">
                <a16:creationId xmlns:a16="http://schemas.microsoft.com/office/drawing/2014/main" id="{99EA728B-A3A0-C344-8BDA-8CEAFE19503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32588" y="3048000"/>
            <a:ext cx="127000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49" name="Freeform 22">
            <a:extLst>
              <a:ext uri="{FF2B5EF4-FFF2-40B4-BE49-F238E27FC236}">
                <a16:creationId xmlns:a16="http://schemas.microsoft.com/office/drawing/2014/main" id="{11C30DFC-641A-4E44-A681-AA676B967E6D}"/>
              </a:ext>
            </a:extLst>
          </p:cNvPr>
          <p:cNvSpPr>
            <a:spLocks/>
          </p:cNvSpPr>
          <p:nvPr/>
        </p:nvSpPr>
        <p:spPr bwMode="auto">
          <a:xfrm>
            <a:off x="6092825" y="3100389"/>
            <a:ext cx="179388" cy="179387"/>
          </a:xfrm>
          <a:custGeom>
            <a:avLst/>
            <a:gdLst>
              <a:gd name="T0" fmla="*/ 0 w 113"/>
              <a:gd name="T1" fmla="*/ 2147483646 h 113"/>
              <a:gd name="T2" fmla="*/ 2147483646 w 113"/>
              <a:gd name="T3" fmla="*/ 2147483646 h 113"/>
              <a:gd name="T4" fmla="*/ 0 w 113"/>
              <a:gd name="T5" fmla="*/ 0 h 113"/>
              <a:gd name="T6" fmla="*/ 0 60000 65536"/>
              <a:gd name="T7" fmla="*/ 0 60000 65536"/>
              <a:gd name="T8" fmla="*/ 0 60000 65536"/>
              <a:gd name="T9" fmla="*/ 0 w 113"/>
              <a:gd name="T10" fmla="*/ 0 h 113"/>
              <a:gd name="T11" fmla="*/ 113 w 113"/>
              <a:gd name="T12" fmla="*/ 113 h 11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3" h="113">
                <a:moveTo>
                  <a:pt x="0" y="113"/>
                </a:moveTo>
                <a:lnTo>
                  <a:pt x="113" y="6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50" name="Freeform 23">
            <a:extLst>
              <a:ext uri="{FF2B5EF4-FFF2-40B4-BE49-F238E27FC236}">
                <a16:creationId xmlns:a16="http://schemas.microsoft.com/office/drawing/2014/main" id="{552C73EC-847E-EC40-B41A-2DA11DECB301}"/>
              </a:ext>
            </a:extLst>
          </p:cNvPr>
          <p:cNvSpPr>
            <a:spLocks/>
          </p:cNvSpPr>
          <p:nvPr/>
        </p:nvSpPr>
        <p:spPr bwMode="auto">
          <a:xfrm>
            <a:off x="7345364" y="1709739"/>
            <a:ext cx="153987" cy="52387"/>
          </a:xfrm>
          <a:custGeom>
            <a:avLst/>
            <a:gdLst>
              <a:gd name="T0" fmla="*/ 0 w 97"/>
              <a:gd name="T1" fmla="*/ 2147483646 h 33"/>
              <a:gd name="T2" fmla="*/ 2147483646 w 97"/>
              <a:gd name="T3" fmla="*/ 2147483646 h 33"/>
              <a:gd name="T4" fmla="*/ 0 w 97"/>
              <a:gd name="T5" fmla="*/ 0 h 33"/>
              <a:gd name="T6" fmla="*/ 0 w 97"/>
              <a:gd name="T7" fmla="*/ 2147483646 h 33"/>
              <a:gd name="T8" fmla="*/ 0 w 97"/>
              <a:gd name="T9" fmla="*/ 2147483646 h 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7"/>
              <a:gd name="T16" fmla="*/ 0 h 33"/>
              <a:gd name="T17" fmla="*/ 97 w 97"/>
              <a:gd name="T18" fmla="*/ 33 h 3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7" h="33">
                <a:moveTo>
                  <a:pt x="0" y="33"/>
                </a:moveTo>
                <a:lnTo>
                  <a:pt x="97" y="16"/>
                </a:lnTo>
                <a:lnTo>
                  <a:pt x="0" y="0"/>
                </a:lnTo>
                <a:lnTo>
                  <a:pt x="0" y="16"/>
                </a:lnTo>
                <a:lnTo>
                  <a:pt x="0" y="33"/>
                </a:lnTo>
                <a:close/>
              </a:path>
            </a:pathLst>
          </a:custGeom>
          <a:solidFill>
            <a:srgbClr val="000000"/>
          </a:solidFill>
          <a:ln w="238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1151" name="Line 24">
            <a:extLst>
              <a:ext uri="{FF2B5EF4-FFF2-40B4-BE49-F238E27FC236}">
                <a16:creationId xmlns:a16="http://schemas.microsoft.com/office/drawing/2014/main" id="{3CD927B4-9FEB-3C4C-824C-79F5319424E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18089" y="1735139"/>
            <a:ext cx="2327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52" name="Freeform 25">
            <a:extLst>
              <a:ext uri="{FF2B5EF4-FFF2-40B4-BE49-F238E27FC236}">
                <a16:creationId xmlns:a16="http://schemas.microsoft.com/office/drawing/2014/main" id="{B90E16DD-2132-7A49-9D40-35B442E31CCE}"/>
              </a:ext>
            </a:extLst>
          </p:cNvPr>
          <p:cNvSpPr>
            <a:spLocks/>
          </p:cNvSpPr>
          <p:nvPr/>
        </p:nvSpPr>
        <p:spPr bwMode="auto">
          <a:xfrm>
            <a:off x="3355975" y="1709739"/>
            <a:ext cx="179388" cy="52387"/>
          </a:xfrm>
          <a:custGeom>
            <a:avLst/>
            <a:gdLst>
              <a:gd name="T0" fmla="*/ 0 w 113"/>
              <a:gd name="T1" fmla="*/ 2147483646 h 33"/>
              <a:gd name="T2" fmla="*/ 2147483646 w 113"/>
              <a:gd name="T3" fmla="*/ 2147483646 h 33"/>
              <a:gd name="T4" fmla="*/ 0 w 113"/>
              <a:gd name="T5" fmla="*/ 0 h 33"/>
              <a:gd name="T6" fmla="*/ 0 w 113"/>
              <a:gd name="T7" fmla="*/ 2147483646 h 33"/>
              <a:gd name="T8" fmla="*/ 0 w 113"/>
              <a:gd name="T9" fmla="*/ 2147483646 h 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3"/>
              <a:gd name="T16" fmla="*/ 0 h 33"/>
              <a:gd name="T17" fmla="*/ 113 w 113"/>
              <a:gd name="T18" fmla="*/ 33 h 3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3" h="33">
                <a:moveTo>
                  <a:pt x="0" y="33"/>
                </a:moveTo>
                <a:lnTo>
                  <a:pt x="113" y="16"/>
                </a:lnTo>
                <a:lnTo>
                  <a:pt x="0" y="0"/>
                </a:lnTo>
                <a:lnTo>
                  <a:pt x="0" y="16"/>
                </a:lnTo>
                <a:lnTo>
                  <a:pt x="0" y="33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1153" name="Line 26">
            <a:extLst>
              <a:ext uri="{FF2B5EF4-FFF2-40B4-BE49-F238E27FC236}">
                <a16:creationId xmlns:a16="http://schemas.microsoft.com/office/drawing/2014/main" id="{7FCA5B40-8A08-0B4F-B240-4E57672495B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024189" y="1735139"/>
            <a:ext cx="3317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54" name="Freeform 27">
            <a:extLst>
              <a:ext uri="{FF2B5EF4-FFF2-40B4-BE49-F238E27FC236}">
                <a16:creationId xmlns:a16="http://schemas.microsoft.com/office/drawing/2014/main" id="{B421B5A8-8CC6-2645-817F-C83FF8E48736}"/>
              </a:ext>
            </a:extLst>
          </p:cNvPr>
          <p:cNvSpPr>
            <a:spLocks/>
          </p:cNvSpPr>
          <p:nvPr/>
        </p:nvSpPr>
        <p:spPr bwMode="auto">
          <a:xfrm>
            <a:off x="3355975" y="2070100"/>
            <a:ext cx="179388" cy="52388"/>
          </a:xfrm>
          <a:custGeom>
            <a:avLst/>
            <a:gdLst>
              <a:gd name="T0" fmla="*/ 0 w 113"/>
              <a:gd name="T1" fmla="*/ 2147483646 h 33"/>
              <a:gd name="T2" fmla="*/ 2147483646 w 113"/>
              <a:gd name="T3" fmla="*/ 2147483646 h 33"/>
              <a:gd name="T4" fmla="*/ 0 w 113"/>
              <a:gd name="T5" fmla="*/ 0 h 33"/>
              <a:gd name="T6" fmla="*/ 0 w 113"/>
              <a:gd name="T7" fmla="*/ 2147483646 h 33"/>
              <a:gd name="T8" fmla="*/ 0 w 113"/>
              <a:gd name="T9" fmla="*/ 2147483646 h 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3"/>
              <a:gd name="T16" fmla="*/ 0 h 33"/>
              <a:gd name="T17" fmla="*/ 113 w 113"/>
              <a:gd name="T18" fmla="*/ 33 h 3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3" h="33">
                <a:moveTo>
                  <a:pt x="0" y="33"/>
                </a:moveTo>
                <a:lnTo>
                  <a:pt x="113" y="16"/>
                </a:lnTo>
                <a:lnTo>
                  <a:pt x="0" y="0"/>
                </a:lnTo>
                <a:lnTo>
                  <a:pt x="0" y="16"/>
                </a:lnTo>
                <a:lnTo>
                  <a:pt x="0" y="33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1155" name="Line 28">
            <a:extLst>
              <a:ext uri="{FF2B5EF4-FFF2-40B4-BE49-F238E27FC236}">
                <a16:creationId xmlns:a16="http://schemas.microsoft.com/office/drawing/2014/main" id="{DAD0EB5B-5B8B-E040-8D5C-64ED147AE09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024189" y="2095500"/>
            <a:ext cx="331787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56" name="Freeform 29">
            <a:extLst>
              <a:ext uri="{FF2B5EF4-FFF2-40B4-BE49-F238E27FC236}">
                <a16:creationId xmlns:a16="http://schemas.microsoft.com/office/drawing/2014/main" id="{B38617C8-88A7-2344-9FBA-645BBFAA64DC}"/>
              </a:ext>
            </a:extLst>
          </p:cNvPr>
          <p:cNvSpPr>
            <a:spLocks/>
          </p:cNvSpPr>
          <p:nvPr/>
        </p:nvSpPr>
        <p:spPr bwMode="auto">
          <a:xfrm>
            <a:off x="3355975" y="2430464"/>
            <a:ext cx="179388" cy="77787"/>
          </a:xfrm>
          <a:custGeom>
            <a:avLst/>
            <a:gdLst>
              <a:gd name="T0" fmla="*/ 0 w 113"/>
              <a:gd name="T1" fmla="*/ 2147483646 h 49"/>
              <a:gd name="T2" fmla="*/ 2147483646 w 113"/>
              <a:gd name="T3" fmla="*/ 2147483646 h 49"/>
              <a:gd name="T4" fmla="*/ 0 w 113"/>
              <a:gd name="T5" fmla="*/ 0 h 49"/>
              <a:gd name="T6" fmla="*/ 0 w 113"/>
              <a:gd name="T7" fmla="*/ 2147483646 h 49"/>
              <a:gd name="T8" fmla="*/ 0 w 113"/>
              <a:gd name="T9" fmla="*/ 2147483646 h 4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3"/>
              <a:gd name="T16" fmla="*/ 0 h 49"/>
              <a:gd name="T17" fmla="*/ 113 w 113"/>
              <a:gd name="T18" fmla="*/ 49 h 4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3" h="49">
                <a:moveTo>
                  <a:pt x="0" y="49"/>
                </a:moveTo>
                <a:lnTo>
                  <a:pt x="113" y="16"/>
                </a:lnTo>
                <a:lnTo>
                  <a:pt x="0" y="0"/>
                </a:lnTo>
                <a:lnTo>
                  <a:pt x="0" y="16"/>
                </a:lnTo>
                <a:lnTo>
                  <a:pt x="0" y="4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1157" name="Freeform 30">
            <a:extLst>
              <a:ext uri="{FF2B5EF4-FFF2-40B4-BE49-F238E27FC236}">
                <a16:creationId xmlns:a16="http://schemas.microsoft.com/office/drawing/2014/main" id="{1A4D893C-21F8-4148-8CE0-DD457FF42228}"/>
              </a:ext>
            </a:extLst>
          </p:cNvPr>
          <p:cNvSpPr>
            <a:spLocks/>
          </p:cNvSpPr>
          <p:nvPr/>
        </p:nvSpPr>
        <p:spPr bwMode="auto">
          <a:xfrm>
            <a:off x="3024188" y="2455863"/>
            <a:ext cx="4525962" cy="1828800"/>
          </a:xfrm>
          <a:custGeom>
            <a:avLst/>
            <a:gdLst>
              <a:gd name="T0" fmla="*/ 2147483646 w 2851"/>
              <a:gd name="T1" fmla="*/ 0 h 1152"/>
              <a:gd name="T2" fmla="*/ 0 w 2851"/>
              <a:gd name="T3" fmla="*/ 0 h 1152"/>
              <a:gd name="T4" fmla="*/ 0 w 2851"/>
              <a:gd name="T5" fmla="*/ 2147483646 h 1152"/>
              <a:gd name="T6" fmla="*/ 2147483646 w 2851"/>
              <a:gd name="T7" fmla="*/ 2147483646 h 1152"/>
              <a:gd name="T8" fmla="*/ 2147483646 w 2851"/>
              <a:gd name="T9" fmla="*/ 0 h 1152"/>
              <a:gd name="T10" fmla="*/ 2147483646 w 2851"/>
              <a:gd name="T11" fmla="*/ 0 h 115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851"/>
              <a:gd name="T19" fmla="*/ 0 h 1152"/>
              <a:gd name="T20" fmla="*/ 2851 w 2851"/>
              <a:gd name="T21" fmla="*/ 1152 h 115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851" h="1152">
                <a:moveTo>
                  <a:pt x="209" y="0"/>
                </a:moveTo>
                <a:lnTo>
                  <a:pt x="0" y="0"/>
                </a:lnTo>
                <a:lnTo>
                  <a:pt x="0" y="1152"/>
                </a:lnTo>
                <a:lnTo>
                  <a:pt x="2851" y="1152"/>
                </a:lnTo>
                <a:lnTo>
                  <a:pt x="2851" y="0"/>
                </a:lnTo>
                <a:lnTo>
                  <a:pt x="2513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58" name="Rectangle 31">
            <a:extLst>
              <a:ext uri="{FF2B5EF4-FFF2-40B4-BE49-F238E27FC236}">
                <a16:creationId xmlns:a16="http://schemas.microsoft.com/office/drawing/2014/main" id="{D0EEA756-F7FA-C343-9A9A-C0B97AB59A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9888" y="3073400"/>
            <a:ext cx="176330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1159" name="Line 32">
            <a:extLst>
              <a:ext uri="{FF2B5EF4-FFF2-40B4-BE49-F238E27FC236}">
                <a16:creationId xmlns:a16="http://schemas.microsoft.com/office/drawing/2014/main" id="{26011489-6BC9-104E-9718-45354D517744}"/>
              </a:ext>
            </a:extLst>
          </p:cNvPr>
          <p:cNvSpPr>
            <a:spLocks noChangeShapeType="1"/>
          </p:cNvSpPr>
          <p:nvPr/>
        </p:nvSpPr>
        <p:spPr bwMode="auto">
          <a:xfrm>
            <a:off x="5376863" y="3203575"/>
            <a:ext cx="71596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60" name="Freeform 33">
            <a:extLst>
              <a:ext uri="{FF2B5EF4-FFF2-40B4-BE49-F238E27FC236}">
                <a16:creationId xmlns:a16="http://schemas.microsoft.com/office/drawing/2014/main" id="{2783D926-D727-5D47-8E17-16F6AC2EF45D}"/>
              </a:ext>
            </a:extLst>
          </p:cNvPr>
          <p:cNvSpPr>
            <a:spLocks/>
          </p:cNvSpPr>
          <p:nvPr/>
        </p:nvSpPr>
        <p:spPr bwMode="auto">
          <a:xfrm>
            <a:off x="6502400" y="3563939"/>
            <a:ext cx="101600" cy="128587"/>
          </a:xfrm>
          <a:custGeom>
            <a:avLst/>
            <a:gdLst>
              <a:gd name="T0" fmla="*/ 0 w 80"/>
              <a:gd name="T1" fmla="*/ 2147483646 h 100"/>
              <a:gd name="T2" fmla="*/ 0 w 80"/>
              <a:gd name="T3" fmla="*/ 2147483646 h 100"/>
              <a:gd name="T4" fmla="*/ 2147483646 w 80"/>
              <a:gd name="T5" fmla="*/ 0 h 100"/>
              <a:gd name="T6" fmla="*/ 2147483646 w 80"/>
              <a:gd name="T7" fmla="*/ 0 h 100"/>
              <a:gd name="T8" fmla="*/ 2147483646 w 80"/>
              <a:gd name="T9" fmla="*/ 2147483646 h 100"/>
              <a:gd name="T10" fmla="*/ 2147483646 w 80"/>
              <a:gd name="T11" fmla="*/ 2147483646 h 100"/>
              <a:gd name="T12" fmla="*/ 2147483646 w 80"/>
              <a:gd name="T13" fmla="*/ 2147483646 h 100"/>
              <a:gd name="T14" fmla="*/ 2147483646 w 80"/>
              <a:gd name="T15" fmla="*/ 2147483646 h 100"/>
              <a:gd name="T16" fmla="*/ 2147483646 w 80"/>
              <a:gd name="T17" fmla="*/ 2147483646 h 100"/>
              <a:gd name="T18" fmla="*/ 0 w 80"/>
              <a:gd name="T19" fmla="*/ 2147483646 h 10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80"/>
              <a:gd name="T31" fmla="*/ 0 h 100"/>
              <a:gd name="T32" fmla="*/ 80 w 80"/>
              <a:gd name="T33" fmla="*/ 100 h 100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80" h="100">
                <a:moveTo>
                  <a:pt x="0" y="53"/>
                </a:moveTo>
                <a:cubicBezTo>
                  <a:pt x="0" y="53"/>
                  <a:pt x="0" y="48"/>
                  <a:pt x="0" y="48"/>
                </a:cubicBezTo>
                <a:cubicBezTo>
                  <a:pt x="0" y="22"/>
                  <a:pt x="21" y="0"/>
                  <a:pt x="47" y="0"/>
                </a:cubicBezTo>
                <a:cubicBezTo>
                  <a:pt x="47" y="0"/>
                  <a:pt x="33" y="0"/>
                  <a:pt x="33" y="0"/>
                </a:cubicBezTo>
                <a:cubicBezTo>
                  <a:pt x="59" y="0"/>
                  <a:pt x="80" y="22"/>
                  <a:pt x="80" y="48"/>
                </a:cubicBezTo>
                <a:cubicBezTo>
                  <a:pt x="80" y="48"/>
                  <a:pt x="80" y="53"/>
                  <a:pt x="80" y="53"/>
                </a:cubicBezTo>
                <a:cubicBezTo>
                  <a:pt x="80" y="79"/>
                  <a:pt x="59" y="100"/>
                  <a:pt x="33" y="100"/>
                </a:cubicBezTo>
                <a:cubicBezTo>
                  <a:pt x="33" y="100"/>
                  <a:pt x="33" y="100"/>
                  <a:pt x="33" y="100"/>
                </a:cubicBezTo>
                <a:cubicBezTo>
                  <a:pt x="33" y="100"/>
                  <a:pt x="47" y="100"/>
                  <a:pt x="47" y="100"/>
                </a:cubicBezTo>
                <a:cubicBezTo>
                  <a:pt x="21" y="100"/>
                  <a:pt x="0" y="79"/>
                  <a:pt x="0" y="53"/>
                </a:cubicBezTo>
                <a:close/>
              </a:path>
            </a:pathLst>
          </a:cu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1161" name="Rectangle 34">
            <a:extLst>
              <a:ext uri="{FF2B5EF4-FFF2-40B4-BE49-F238E27FC236}">
                <a16:creationId xmlns:a16="http://schemas.microsoft.com/office/drawing/2014/main" id="{50DAC0CF-2C09-D447-8A82-E89644C09A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4764" y="2495550"/>
            <a:ext cx="892873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 i="1">
                <a:solidFill>
                  <a:srgbClr val="000000"/>
                </a:solidFill>
                <a:latin typeface="Times-Roman" pitchFamily="2" charset="0"/>
              </a:rPr>
              <a:t>carry-out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1162" name="Rectangle 35">
            <a:extLst>
              <a:ext uri="{FF2B5EF4-FFF2-40B4-BE49-F238E27FC236}">
                <a16:creationId xmlns:a16="http://schemas.microsoft.com/office/drawing/2014/main" id="{052B7DC8-D446-F74F-B27B-553439BA8E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6939" y="3055938"/>
            <a:ext cx="580287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 i="1">
                <a:solidFill>
                  <a:srgbClr val="000000"/>
                </a:solidFill>
                <a:latin typeface="Times-Roman" pitchFamily="2" charset="0"/>
              </a:rPr>
              <a:t>Clock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1163" name="Rectangle 36">
            <a:extLst>
              <a:ext uri="{FF2B5EF4-FFF2-40B4-BE49-F238E27FC236}">
                <a16:creationId xmlns:a16="http://schemas.microsoft.com/office/drawing/2014/main" id="{1C797A31-11C4-DB45-91C4-D46C4531BE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9314" y="3778250"/>
            <a:ext cx="538609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 i="1">
                <a:solidFill>
                  <a:srgbClr val="000000"/>
                </a:solidFill>
                <a:latin typeface="Times-Roman" pitchFamily="2" charset="0"/>
              </a:rPr>
              <a:t>Reset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1164" name="Rectangle 37">
            <a:extLst>
              <a:ext uri="{FF2B5EF4-FFF2-40B4-BE49-F238E27FC236}">
                <a16:creationId xmlns:a16="http://schemas.microsoft.com/office/drawing/2014/main" id="{EA3321C4-60CD-6C43-B7B3-FE5A306F3F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53100" y="2132013"/>
            <a:ext cx="176330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 i="1">
                <a:solidFill>
                  <a:srgbClr val="000000"/>
                </a:solidFill>
                <a:latin typeface="Times-Roman" pitchFamily="2" charset="0"/>
              </a:rPr>
              <a:t>Y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1165" name="Rectangle 38">
            <a:extLst>
              <a:ext uri="{FF2B5EF4-FFF2-40B4-BE49-F238E27FC236}">
                <a16:creationId xmlns:a16="http://schemas.microsoft.com/office/drawing/2014/main" id="{7C8ECFBD-3A57-FC45-A996-9D18F69E93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37413" y="2132013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 i="1">
                <a:solidFill>
                  <a:srgbClr val="000000"/>
                </a:solidFill>
                <a:latin typeface="Times-Roman" pitchFamily="2" charset="0"/>
              </a:rPr>
              <a:t>y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1166" name="Rectangle 2">
            <a:extLst>
              <a:ext uri="{FF2B5EF4-FFF2-40B4-BE49-F238E27FC236}">
                <a16:creationId xmlns:a16="http://schemas.microsoft.com/office/drawing/2014/main" id="{E8AFF86B-3C21-BA4C-96EC-122135E87A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/>
              <a:t>Circuit for the Mealy-type serial adder FSM</a:t>
            </a:r>
          </a:p>
        </p:txBody>
      </p:sp>
      <p:sp>
        <p:nvSpPr>
          <p:cNvPr id="91167" name="TextBox 125">
            <a:extLst>
              <a:ext uri="{FF2B5EF4-FFF2-40B4-BE49-F238E27FC236}">
                <a16:creationId xmlns:a16="http://schemas.microsoft.com/office/drawing/2014/main" id="{81C4BB36-5870-1245-A6EB-61DD5A6E9D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295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6.43 from the textbook ]</a:t>
            </a:r>
          </a:p>
        </p:txBody>
      </p:sp>
      <p:sp>
        <p:nvSpPr>
          <p:cNvPr id="91168" name="TextBox 2">
            <a:extLst>
              <a:ext uri="{FF2B5EF4-FFF2-40B4-BE49-F238E27FC236}">
                <a16:creationId xmlns:a16="http://schemas.microsoft.com/office/drawing/2014/main" id="{D7D87301-593F-B241-B515-0C9874D07F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70288" y="5561014"/>
            <a:ext cx="22669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 = ab + ay + by</a:t>
            </a:r>
          </a:p>
        </p:txBody>
      </p:sp>
      <p:sp>
        <p:nvSpPr>
          <p:cNvPr id="91169" name="TextBox 3">
            <a:extLst>
              <a:ext uri="{FF2B5EF4-FFF2-40B4-BE49-F238E27FC236}">
                <a16:creationId xmlns:a16="http://schemas.microsoft.com/office/drawing/2014/main" id="{4C3B770B-4EDC-9E47-B36C-241D04FEB0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60775" y="5027613"/>
            <a:ext cx="31702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s = XOR(XOR(a, b),  y)</a:t>
            </a:r>
          </a:p>
        </p:txBody>
      </p:sp>
      <p:sp>
        <p:nvSpPr>
          <p:cNvPr id="91170" name="TextBox 2">
            <a:extLst>
              <a:ext uri="{FF2B5EF4-FFF2-40B4-BE49-F238E27FC236}">
                <a16:creationId xmlns:a16="http://schemas.microsoft.com/office/drawing/2014/main" id="{0660990A-50E0-0240-AA2B-F7C4CCE2E9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4200" y="5029201"/>
            <a:ext cx="24272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(sum bit from FA)</a:t>
            </a:r>
          </a:p>
        </p:txBody>
      </p:sp>
      <p:sp>
        <p:nvSpPr>
          <p:cNvPr id="91171" name="TextBox 59">
            <a:extLst>
              <a:ext uri="{FF2B5EF4-FFF2-40B4-BE49-F238E27FC236}">
                <a16:creationId xmlns:a16="http://schemas.microsoft.com/office/drawing/2014/main" id="{9760C2E2-0026-194D-936E-10E2A4F859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4200" y="5557838"/>
            <a:ext cx="25463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(carry bit from FA)</a:t>
            </a:r>
          </a:p>
        </p:txBody>
      </p:sp>
    </p:spTree>
  </p:cSld>
  <p:clrMapOvr>
    <a:masterClrMapping/>
  </p:clrMapOvr>
  <p:transition/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161" name="Group 1">
            <a:extLst>
              <a:ext uri="{FF2B5EF4-FFF2-40B4-BE49-F238E27FC236}">
                <a16:creationId xmlns:a16="http://schemas.microsoft.com/office/drawing/2014/main" id="{89DF39D8-1835-5F45-AB4A-1584369B9BF9}"/>
              </a:ext>
            </a:extLst>
          </p:cNvPr>
          <p:cNvGrpSpPr>
            <a:grpSpLocks/>
          </p:cNvGrpSpPr>
          <p:nvPr/>
        </p:nvGrpSpPr>
        <p:grpSpPr bwMode="auto">
          <a:xfrm>
            <a:off x="3001964" y="990600"/>
            <a:ext cx="5189537" cy="3924300"/>
            <a:chOff x="2087563" y="1562100"/>
            <a:chExt cx="5189537" cy="3924300"/>
          </a:xfrm>
        </p:grpSpPr>
        <p:sp>
          <p:nvSpPr>
            <p:cNvPr id="92174" name="Freeform 4">
              <a:extLst>
                <a:ext uri="{FF2B5EF4-FFF2-40B4-BE49-F238E27FC236}">
                  <a16:creationId xmlns:a16="http://schemas.microsoft.com/office/drawing/2014/main" id="{D7EE9A07-66E5-CE43-9701-C368618E0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125" y="2876550"/>
              <a:ext cx="1054100" cy="2289175"/>
            </a:xfrm>
            <a:custGeom>
              <a:avLst/>
              <a:gdLst>
                <a:gd name="T0" fmla="*/ 0 w 1327"/>
                <a:gd name="T1" fmla="*/ 2147483646 h 2883"/>
                <a:gd name="T2" fmla="*/ 0 w 1327"/>
                <a:gd name="T3" fmla="*/ 2147483646 h 2883"/>
                <a:gd name="T4" fmla="*/ 2147483646 w 1327"/>
                <a:gd name="T5" fmla="*/ 2147483646 h 2883"/>
                <a:gd name="T6" fmla="*/ 2147483646 w 1327"/>
                <a:gd name="T7" fmla="*/ 0 h 288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27"/>
                <a:gd name="T13" fmla="*/ 0 h 2883"/>
                <a:gd name="T14" fmla="*/ 1327 w 1327"/>
                <a:gd name="T15" fmla="*/ 2883 h 288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27" h="2883">
                  <a:moveTo>
                    <a:pt x="0" y="2883"/>
                  </a:moveTo>
                  <a:lnTo>
                    <a:pt x="0" y="432"/>
                  </a:lnTo>
                  <a:lnTo>
                    <a:pt x="1327" y="432"/>
                  </a:lnTo>
                  <a:lnTo>
                    <a:pt x="1327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75" name="Freeform 5">
              <a:extLst>
                <a:ext uri="{FF2B5EF4-FFF2-40B4-BE49-F238E27FC236}">
                  <a16:creationId xmlns:a16="http://schemas.microsoft.com/office/drawing/2014/main" id="{5F5DAED7-696E-5F4C-A503-445832309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9875" y="4822825"/>
              <a:ext cx="2038350" cy="342900"/>
            </a:xfrm>
            <a:custGeom>
              <a:avLst/>
              <a:gdLst>
                <a:gd name="T0" fmla="*/ 0 w 2568"/>
                <a:gd name="T1" fmla="*/ 2147483646 h 433"/>
                <a:gd name="T2" fmla="*/ 2147483646 w 2568"/>
                <a:gd name="T3" fmla="*/ 2147483646 h 433"/>
                <a:gd name="T4" fmla="*/ 2147483646 w 2568"/>
                <a:gd name="T5" fmla="*/ 0 h 433"/>
                <a:gd name="T6" fmla="*/ 0 60000 65536"/>
                <a:gd name="T7" fmla="*/ 0 60000 65536"/>
                <a:gd name="T8" fmla="*/ 0 60000 65536"/>
                <a:gd name="T9" fmla="*/ 0 w 2568"/>
                <a:gd name="T10" fmla="*/ 0 h 433"/>
                <a:gd name="T11" fmla="*/ 2568 w 2568"/>
                <a:gd name="T12" fmla="*/ 433 h 43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568" h="433">
                  <a:moveTo>
                    <a:pt x="0" y="433"/>
                  </a:moveTo>
                  <a:lnTo>
                    <a:pt x="2568" y="433"/>
                  </a:lnTo>
                  <a:lnTo>
                    <a:pt x="2568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76" name="Rectangle 6">
              <a:extLst>
                <a:ext uri="{FF2B5EF4-FFF2-40B4-BE49-F238E27FC236}">
                  <a16:creationId xmlns:a16="http://schemas.microsoft.com/office/drawing/2014/main" id="{AF27843D-EE8B-5D40-BDE7-494F993080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7175" y="1595438"/>
              <a:ext cx="1282700" cy="1281112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77" name="Rectangle 7">
              <a:extLst>
                <a:ext uri="{FF2B5EF4-FFF2-40B4-BE49-F238E27FC236}">
                  <a16:creationId xmlns:a16="http://schemas.microsoft.com/office/drawing/2014/main" id="{A5D35E85-E3F2-5E49-9B03-DF010BEEC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0" y="2000250"/>
              <a:ext cx="328613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Full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78" name="Line 8">
              <a:extLst>
                <a:ext uri="{FF2B5EF4-FFF2-40B4-BE49-F238E27FC236}">
                  <a16:creationId xmlns:a16="http://schemas.microsoft.com/office/drawing/2014/main" id="{BE881733-CCA1-594F-B60F-36B9004731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79875" y="1916113"/>
              <a:ext cx="16256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79" name="Rectangle 9">
              <a:extLst>
                <a:ext uri="{FF2B5EF4-FFF2-40B4-BE49-F238E27FC236}">
                  <a16:creationId xmlns:a16="http://schemas.microsoft.com/office/drawing/2014/main" id="{29853D04-B564-934F-A045-A6670B0A81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3100" y="2230438"/>
              <a:ext cx="503238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adder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80" name="Rectangle 10">
              <a:extLst>
                <a:ext uri="{FF2B5EF4-FFF2-40B4-BE49-F238E27FC236}">
                  <a16:creationId xmlns:a16="http://schemas.microsoft.com/office/drawing/2014/main" id="{463A008B-5EA5-7245-BE1E-22A2CF5AFA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7563" y="1785938"/>
              <a:ext cx="1426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81" name="Rectangle 11">
              <a:extLst>
                <a:ext uri="{FF2B5EF4-FFF2-40B4-BE49-F238E27FC236}">
                  <a16:creationId xmlns:a16="http://schemas.microsoft.com/office/drawing/2014/main" id="{0B830AD9-7563-4F4D-86AD-D29DAC83BD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1595438"/>
              <a:ext cx="825500" cy="128111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82" name="Rectangle 12">
              <a:extLst>
                <a:ext uri="{FF2B5EF4-FFF2-40B4-BE49-F238E27FC236}">
                  <a16:creationId xmlns:a16="http://schemas.microsoft.com/office/drawing/2014/main" id="{6047166A-5004-C64D-9E2F-15CCE0A3F7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5500" y="2106613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83" name="Rectangle 13">
              <a:extLst>
                <a:ext uri="{FF2B5EF4-FFF2-40B4-BE49-F238E27FC236}">
                  <a16:creationId xmlns:a16="http://schemas.microsoft.com/office/drawing/2014/main" id="{1BF1B455-0DF1-CE48-9B45-F0BA111D7C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5963" y="1811338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84" name="Rectangle 14">
              <a:extLst>
                <a:ext uri="{FF2B5EF4-FFF2-40B4-BE49-F238E27FC236}">
                  <a16:creationId xmlns:a16="http://schemas.microsoft.com/office/drawing/2014/main" id="{B6B70D8A-ED14-444F-9F66-10D26AFF29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2213" y="1803400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85" name="Line 15">
              <a:extLst>
                <a:ext uri="{FF2B5EF4-FFF2-40B4-BE49-F238E27FC236}">
                  <a16:creationId xmlns:a16="http://schemas.microsoft.com/office/drawing/2014/main" id="{55E6F56B-D306-2F4B-B48C-4BED3686FF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00788" y="2443163"/>
              <a:ext cx="92075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86" name="Freeform 16">
              <a:extLst>
                <a:ext uri="{FF2B5EF4-FFF2-40B4-BE49-F238E27FC236}">
                  <a16:creationId xmlns:a16="http://schemas.microsoft.com/office/drawing/2014/main" id="{51690F89-30FE-EF4A-A75F-4D930BF9F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5475" y="2487613"/>
              <a:ext cx="160338" cy="160337"/>
            </a:xfrm>
            <a:custGeom>
              <a:avLst/>
              <a:gdLst>
                <a:gd name="T0" fmla="*/ 0 w 201"/>
                <a:gd name="T1" fmla="*/ 2147483646 h 202"/>
                <a:gd name="T2" fmla="*/ 2147483646 w 201"/>
                <a:gd name="T3" fmla="*/ 2147483646 h 202"/>
                <a:gd name="T4" fmla="*/ 0 w 201"/>
                <a:gd name="T5" fmla="*/ 0 h 202"/>
                <a:gd name="T6" fmla="*/ 0 60000 65536"/>
                <a:gd name="T7" fmla="*/ 0 60000 65536"/>
                <a:gd name="T8" fmla="*/ 0 60000 65536"/>
                <a:gd name="T9" fmla="*/ 0 w 201"/>
                <a:gd name="T10" fmla="*/ 0 h 202"/>
                <a:gd name="T11" fmla="*/ 201 w 201"/>
                <a:gd name="T12" fmla="*/ 202 h 2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1" h="202">
                  <a:moveTo>
                    <a:pt x="0" y="202"/>
                  </a:moveTo>
                  <a:lnTo>
                    <a:pt x="201" y="8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87" name="Freeform 17">
              <a:extLst>
                <a:ext uri="{FF2B5EF4-FFF2-40B4-BE49-F238E27FC236}">
                  <a16:creationId xmlns:a16="http://schemas.microsoft.com/office/drawing/2014/main" id="{6BC50B5F-CA6F-764D-BAAC-B9A6AE0E1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613" y="1893888"/>
              <a:ext cx="138112" cy="44450"/>
            </a:xfrm>
            <a:custGeom>
              <a:avLst/>
              <a:gdLst>
                <a:gd name="T0" fmla="*/ 0 w 173"/>
                <a:gd name="T1" fmla="*/ 2147483646 h 58"/>
                <a:gd name="T2" fmla="*/ 2147483646 w 173"/>
                <a:gd name="T3" fmla="*/ 2147483646 h 58"/>
                <a:gd name="T4" fmla="*/ 0 w 173"/>
                <a:gd name="T5" fmla="*/ 0 h 58"/>
                <a:gd name="T6" fmla="*/ 0 w 173"/>
                <a:gd name="T7" fmla="*/ 2147483646 h 58"/>
                <a:gd name="T8" fmla="*/ 0 w 173"/>
                <a:gd name="T9" fmla="*/ 2147483646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58"/>
                <a:gd name="T17" fmla="*/ 173 w 173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58">
                  <a:moveTo>
                    <a:pt x="0" y="58"/>
                  </a:moveTo>
                  <a:lnTo>
                    <a:pt x="173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188" name="Line 18">
              <a:extLst>
                <a:ext uri="{FF2B5EF4-FFF2-40B4-BE49-F238E27FC236}">
                  <a16:creationId xmlns:a16="http://schemas.microsoft.com/office/drawing/2014/main" id="{882CA133-4C5E-444B-ADBB-6D9BDABE51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16163" y="1916113"/>
              <a:ext cx="29845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89" name="Freeform 19">
              <a:extLst>
                <a:ext uri="{FF2B5EF4-FFF2-40B4-BE49-F238E27FC236}">
                  <a16:creationId xmlns:a16="http://schemas.microsoft.com/office/drawing/2014/main" id="{ABEC9FA7-56BF-0C42-9DA5-CB7B66AF6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613" y="2212975"/>
              <a:ext cx="138112" cy="46038"/>
            </a:xfrm>
            <a:custGeom>
              <a:avLst/>
              <a:gdLst>
                <a:gd name="T0" fmla="*/ 0 w 173"/>
                <a:gd name="T1" fmla="*/ 2147483646 h 57"/>
                <a:gd name="T2" fmla="*/ 2147483646 w 173"/>
                <a:gd name="T3" fmla="*/ 2147483646 h 57"/>
                <a:gd name="T4" fmla="*/ 0 w 173"/>
                <a:gd name="T5" fmla="*/ 0 h 57"/>
                <a:gd name="T6" fmla="*/ 0 w 173"/>
                <a:gd name="T7" fmla="*/ 2147483646 h 57"/>
                <a:gd name="T8" fmla="*/ 0 w 173"/>
                <a:gd name="T9" fmla="*/ 2147483646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57"/>
                <a:gd name="T17" fmla="*/ 173 w 173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57">
                  <a:moveTo>
                    <a:pt x="0" y="57"/>
                  </a:moveTo>
                  <a:lnTo>
                    <a:pt x="173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190" name="Line 20">
              <a:extLst>
                <a:ext uri="{FF2B5EF4-FFF2-40B4-BE49-F238E27FC236}">
                  <a16:creationId xmlns:a16="http://schemas.microsoft.com/office/drawing/2014/main" id="{6A136BD2-EF29-7A49-BAC4-FFDA135D7F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16163" y="2236788"/>
              <a:ext cx="29845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91" name="Rectangle 21">
              <a:extLst>
                <a:ext uri="{FF2B5EF4-FFF2-40B4-BE49-F238E27FC236}">
                  <a16:creationId xmlns:a16="http://schemas.microsoft.com/office/drawing/2014/main" id="{CA3E46A4-B6B3-7E4A-A79C-84AEC96939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2213" y="2457450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92" name="Freeform 22">
              <a:extLst>
                <a:ext uri="{FF2B5EF4-FFF2-40B4-BE49-F238E27FC236}">
                  <a16:creationId xmlns:a16="http://schemas.microsoft.com/office/drawing/2014/main" id="{DB6E9E17-1CB9-B04C-A3E6-026CB7996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2188" y="2890838"/>
              <a:ext cx="92075" cy="114300"/>
            </a:xfrm>
            <a:custGeom>
              <a:avLst/>
              <a:gdLst>
                <a:gd name="T0" fmla="*/ 2147483646 w 116"/>
                <a:gd name="T1" fmla="*/ 2147483646 h 144"/>
                <a:gd name="T2" fmla="*/ 2147483646 w 116"/>
                <a:gd name="T3" fmla="*/ 2147483646 h 144"/>
                <a:gd name="T4" fmla="*/ 2147483646 w 116"/>
                <a:gd name="T5" fmla="*/ 2147483646 h 144"/>
                <a:gd name="T6" fmla="*/ 2147483646 w 116"/>
                <a:gd name="T7" fmla="*/ 2147483646 h 144"/>
                <a:gd name="T8" fmla="*/ 2147483646 w 116"/>
                <a:gd name="T9" fmla="*/ 2147483646 h 144"/>
                <a:gd name="T10" fmla="*/ 2147483646 w 116"/>
                <a:gd name="T11" fmla="*/ 2147483646 h 144"/>
                <a:gd name="T12" fmla="*/ 2147483646 w 116"/>
                <a:gd name="T13" fmla="*/ 2147483646 h 144"/>
                <a:gd name="T14" fmla="*/ 2147483646 w 116"/>
                <a:gd name="T15" fmla="*/ 2147483646 h 144"/>
                <a:gd name="T16" fmla="*/ 2147483646 w 116"/>
                <a:gd name="T17" fmla="*/ 2147483646 h 144"/>
                <a:gd name="T18" fmla="*/ 2147483646 w 116"/>
                <a:gd name="T19" fmla="*/ 2147483646 h 144"/>
                <a:gd name="T20" fmla="*/ 2147483646 w 116"/>
                <a:gd name="T21" fmla="*/ 0 h 144"/>
                <a:gd name="T22" fmla="*/ 2147483646 w 116"/>
                <a:gd name="T23" fmla="*/ 0 h 144"/>
                <a:gd name="T24" fmla="*/ 2147483646 w 116"/>
                <a:gd name="T25" fmla="*/ 2147483646 h 144"/>
                <a:gd name="T26" fmla="*/ 2147483646 w 116"/>
                <a:gd name="T27" fmla="*/ 2147483646 h 144"/>
                <a:gd name="T28" fmla="*/ 2147483646 w 116"/>
                <a:gd name="T29" fmla="*/ 2147483646 h 144"/>
                <a:gd name="T30" fmla="*/ 2147483646 w 116"/>
                <a:gd name="T31" fmla="*/ 2147483646 h 144"/>
                <a:gd name="T32" fmla="*/ 2147483646 w 116"/>
                <a:gd name="T33" fmla="*/ 2147483646 h 144"/>
                <a:gd name="T34" fmla="*/ 2147483646 w 116"/>
                <a:gd name="T35" fmla="*/ 2147483646 h 144"/>
                <a:gd name="T36" fmla="*/ 2147483646 w 116"/>
                <a:gd name="T37" fmla="*/ 2147483646 h 144"/>
                <a:gd name="T38" fmla="*/ 2147483646 w 116"/>
                <a:gd name="T39" fmla="*/ 2147483646 h 144"/>
                <a:gd name="T40" fmla="*/ 2147483646 w 116"/>
                <a:gd name="T41" fmla="*/ 2147483646 h 144"/>
                <a:gd name="T42" fmla="*/ 2147483646 w 116"/>
                <a:gd name="T43" fmla="*/ 2147483646 h 144"/>
                <a:gd name="T44" fmla="*/ 2147483646 w 116"/>
                <a:gd name="T45" fmla="*/ 2147483646 h 144"/>
                <a:gd name="T46" fmla="*/ 2147483646 w 116"/>
                <a:gd name="T47" fmla="*/ 2147483646 h 144"/>
                <a:gd name="T48" fmla="*/ 2147483646 w 116"/>
                <a:gd name="T49" fmla="*/ 2147483646 h 144"/>
                <a:gd name="T50" fmla="*/ 2147483646 w 116"/>
                <a:gd name="T51" fmla="*/ 2147483646 h 144"/>
                <a:gd name="T52" fmla="*/ 2147483646 w 116"/>
                <a:gd name="T53" fmla="*/ 2147483646 h 144"/>
                <a:gd name="T54" fmla="*/ 2147483646 w 116"/>
                <a:gd name="T55" fmla="*/ 2147483646 h 144"/>
                <a:gd name="T56" fmla="*/ 2147483646 w 116"/>
                <a:gd name="T57" fmla="*/ 2147483646 h 144"/>
                <a:gd name="T58" fmla="*/ 2147483646 w 116"/>
                <a:gd name="T59" fmla="*/ 2147483646 h 144"/>
                <a:gd name="T60" fmla="*/ 2147483646 w 116"/>
                <a:gd name="T61" fmla="*/ 2147483646 h 144"/>
                <a:gd name="T62" fmla="*/ 2147483646 w 116"/>
                <a:gd name="T63" fmla="*/ 2147483646 h 144"/>
                <a:gd name="T64" fmla="*/ 2147483646 w 116"/>
                <a:gd name="T65" fmla="*/ 2147483646 h 144"/>
                <a:gd name="T66" fmla="*/ 2147483646 w 116"/>
                <a:gd name="T67" fmla="*/ 2147483646 h 144"/>
                <a:gd name="T68" fmla="*/ 2147483646 w 116"/>
                <a:gd name="T69" fmla="*/ 2147483646 h 144"/>
                <a:gd name="T70" fmla="*/ 2147483646 w 116"/>
                <a:gd name="T71" fmla="*/ 2147483646 h 144"/>
                <a:gd name="T72" fmla="*/ 2147483646 w 116"/>
                <a:gd name="T73" fmla="*/ 2147483646 h 144"/>
                <a:gd name="T74" fmla="*/ 2147483646 w 116"/>
                <a:gd name="T75" fmla="*/ 2147483646 h 144"/>
                <a:gd name="T76" fmla="*/ 2147483646 w 116"/>
                <a:gd name="T77" fmla="*/ 2147483646 h 144"/>
                <a:gd name="T78" fmla="*/ 2147483646 w 116"/>
                <a:gd name="T79" fmla="*/ 2147483646 h 144"/>
                <a:gd name="T80" fmla="*/ 2147483646 w 116"/>
                <a:gd name="T81" fmla="*/ 2147483646 h 144"/>
                <a:gd name="T82" fmla="*/ 2147483646 w 116"/>
                <a:gd name="T83" fmla="*/ 2147483646 h 144"/>
                <a:gd name="T84" fmla="*/ 2147483646 w 116"/>
                <a:gd name="T85" fmla="*/ 2147483646 h 144"/>
                <a:gd name="T86" fmla="*/ 2147483646 w 116"/>
                <a:gd name="T87" fmla="*/ 2147483646 h 144"/>
                <a:gd name="T88" fmla="*/ 2147483646 w 116"/>
                <a:gd name="T89" fmla="*/ 2147483646 h 144"/>
                <a:gd name="T90" fmla="*/ 2147483646 w 116"/>
                <a:gd name="T91" fmla="*/ 2147483646 h 144"/>
                <a:gd name="T92" fmla="*/ 2147483646 w 116"/>
                <a:gd name="T93" fmla="*/ 2147483646 h 144"/>
                <a:gd name="T94" fmla="*/ 2147483646 w 116"/>
                <a:gd name="T95" fmla="*/ 2147483646 h 144"/>
                <a:gd name="T96" fmla="*/ 2147483646 w 116"/>
                <a:gd name="T97" fmla="*/ 2147483646 h 144"/>
                <a:gd name="T98" fmla="*/ 2147483646 w 116"/>
                <a:gd name="T99" fmla="*/ 2147483646 h 144"/>
                <a:gd name="T100" fmla="*/ 2147483646 w 116"/>
                <a:gd name="T101" fmla="*/ 2147483646 h 144"/>
                <a:gd name="T102" fmla="*/ 2147483646 w 116"/>
                <a:gd name="T103" fmla="*/ 2147483646 h 144"/>
                <a:gd name="T104" fmla="*/ 2147483646 w 116"/>
                <a:gd name="T105" fmla="*/ 2147483646 h 144"/>
                <a:gd name="T106" fmla="*/ 2147483646 w 116"/>
                <a:gd name="T107" fmla="*/ 2147483646 h 144"/>
                <a:gd name="T108" fmla="*/ 2147483646 w 116"/>
                <a:gd name="T109" fmla="*/ 2147483646 h 144"/>
                <a:gd name="T110" fmla="*/ 2147483646 w 116"/>
                <a:gd name="T111" fmla="*/ 2147483646 h 14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6"/>
                <a:gd name="T169" fmla="*/ 0 h 144"/>
                <a:gd name="T170" fmla="*/ 116 w 116"/>
                <a:gd name="T171" fmla="*/ 144 h 14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6" h="144">
                  <a:moveTo>
                    <a:pt x="0" y="76"/>
                  </a:moveTo>
                  <a:lnTo>
                    <a:pt x="0" y="67"/>
                  </a:lnTo>
                  <a:lnTo>
                    <a:pt x="2" y="65"/>
                  </a:lnTo>
                  <a:lnTo>
                    <a:pt x="2" y="60"/>
                  </a:lnTo>
                  <a:lnTo>
                    <a:pt x="2" y="57"/>
                  </a:lnTo>
                  <a:lnTo>
                    <a:pt x="2" y="54"/>
                  </a:lnTo>
                  <a:lnTo>
                    <a:pt x="3" y="50"/>
                  </a:lnTo>
                  <a:lnTo>
                    <a:pt x="4" y="47"/>
                  </a:lnTo>
                  <a:lnTo>
                    <a:pt x="4" y="44"/>
                  </a:lnTo>
                  <a:lnTo>
                    <a:pt x="6" y="41"/>
                  </a:lnTo>
                  <a:lnTo>
                    <a:pt x="7" y="39"/>
                  </a:lnTo>
                  <a:lnTo>
                    <a:pt x="9" y="36"/>
                  </a:lnTo>
                  <a:lnTo>
                    <a:pt x="10" y="33"/>
                  </a:lnTo>
                  <a:lnTo>
                    <a:pt x="13" y="30"/>
                  </a:lnTo>
                  <a:lnTo>
                    <a:pt x="15" y="27"/>
                  </a:lnTo>
                  <a:lnTo>
                    <a:pt x="16" y="24"/>
                  </a:lnTo>
                  <a:lnTo>
                    <a:pt x="19" y="23"/>
                  </a:lnTo>
                  <a:lnTo>
                    <a:pt x="20" y="20"/>
                  </a:lnTo>
                  <a:lnTo>
                    <a:pt x="23" y="17"/>
                  </a:lnTo>
                  <a:lnTo>
                    <a:pt x="26" y="16"/>
                  </a:lnTo>
                  <a:lnTo>
                    <a:pt x="28" y="13"/>
                  </a:lnTo>
                  <a:lnTo>
                    <a:pt x="30" y="11"/>
                  </a:lnTo>
                  <a:lnTo>
                    <a:pt x="33" y="10"/>
                  </a:lnTo>
                  <a:lnTo>
                    <a:pt x="36" y="8"/>
                  </a:lnTo>
                  <a:lnTo>
                    <a:pt x="39" y="7"/>
                  </a:lnTo>
                  <a:lnTo>
                    <a:pt x="42" y="5"/>
                  </a:lnTo>
                  <a:lnTo>
                    <a:pt x="45" y="4"/>
                  </a:lnTo>
                  <a:lnTo>
                    <a:pt x="49" y="3"/>
                  </a:lnTo>
                  <a:lnTo>
                    <a:pt x="52" y="3"/>
                  </a:lnTo>
                  <a:lnTo>
                    <a:pt x="55" y="1"/>
                  </a:lnTo>
                  <a:lnTo>
                    <a:pt x="58" y="1"/>
                  </a:lnTo>
                  <a:lnTo>
                    <a:pt x="62" y="0"/>
                  </a:lnTo>
                  <a:lnTo>
                    <a:pt x="65" y="0"/>
                  </a:lnTo>
                  <a:lnTo>
                    <a:pt x="69" y="0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5" y="0"/>
                  </a:lnTo>
                  <a:lnTo>
                    <a:pt x="58" y="1"/>
                  </a:lnTo>
                  <a:lnTo>
                    <a:pt x="62" y="1"/>
                  </a:lnTo>
                  <a:lnTo>
                    <a:pt x="65" y="3"/>
                  </a:lnTo>
                  <a:lnTo>
                    <a:pt x="68" y="3"/>
                  </a:lnTo>
                  <a:lnTo>
                    <a:pt x="72" y="4"/>
                  </a:lnTo>
                  <a:lnTo>
                    <a:pt x="75" y="5"/>
                  </a:lnTo>
                  <a:lnTo>
                    <a:pt x="78" y="7"/>
                  </a:lnTo>
                  <a:lnTo>
                    <a:pt x="81" y="8"/>
                  </a:lnTo>
                  <a:lnTo>
                    <a:pt x="84" y="10"/>
                  </a:lnTo>
                  <a:lnTo>
                    <a:pt x="87" y="11"/>
                  </a:lnTo>
                  <a:lnTo>
                    <a:pt x="90" y="13"/>
                  </a:lnTo>
                  <a:lnTo>
                    <a:pt x="91" y="16"/>
                  </a:lnTo>
                  <a:lnTo>
                    <a:pt x="94" y="17"/>
                  </a:lnTo>
                  <a:lnTo>
                    <a:pt x="97" y="20"/>
                  </a:lnTo>
                  <a:lnTo>
                    <a:pt x="98" y="23"/>
                  </a:lnTo>
                  <a:lnTo>
                    <a:pt x="101" y="24"/>
                  </a:lnTo>
                  <a:lnTo>
                    <a:pt x="103" y="27"/>
                  </a:lnTo>
                  <a:lnTo>
                    <a:pt x="104" y="30"/>
                  </a:lnTo>
                  <a:lnTo>
                    <a:pt x="107" y="33"/>
                  </a:lnTo>
                  <a:lnTo>
                    <a:pt x="108" y="36"/>
                  </a:lnTo>
                  <a:lnTo>
                    <a:pt x="110" y="39"/>
                  </a:lnTo>
                  <a:lnTo>
                    <a:pt x="111" y="41"/>
                  </a:lnTo>
                  <a:lnTo>
                    <a:pt x="113" y="44"/>
                  </a:lnTo>
                  <a:lnTo>
                    <a:pt x="113" y="47"/>
                  </a:lnTo>
                  <a:lnTo>
                    <a:pt x="114" y="50"/>
                  </a:lnTo>
                  <a:lnTo>
                    <a:pt x="116" y="54"/>
                  </a:lnTo>
                  <a:lnTo>
                    <a:pt x="116" y="57"/>
                  </a:lnTo>
                  <a:lnTo>
                    <a:pt x="116" y="60"/>
                  </a:lnTo>
                  <a:lnTo>
                    <a:pt x="116" y="65"/>
                  </a:lnTo>
                  <a:lnTo>
                    <a:pt x="116" y="67"/>
                  </a:lnTo>
                  <a:lnTo>
                    <a:pt x="116" y="76"/>
                  </a:lnTo>
                  <a:lnTo>
                    <a:pt x="116" y="79"/>
                  </a:lnTo>
                  <a:lnTo>
                    <a:pt x="116" y="83"/>
                  </a:lnTo>
                  <a:lnTo>
                    <a:pt x="116" y="86"/>
                  </a:lnTo>
                  <a:lnTo>
                    <a:pt x="116" y="89"/>
                  </a:lnTo>
                  <a:lnTo>
                    <a:pt x="114" y="93"/>
                  </a:lnTo>
                  <a:lnTo>
                    <a:pt x="113" y="96"/>
                  </a:lnTo>
                  <a:lnTo>
                    <a:pt x="113" y="99"/>
                  </a:lnTo>
                  <a:lnTo>
                    <a:pt x="111" y="102"/>
                  </a:lnTo>
                  <a:lnTo>
                    <a:pt x="110" y="105"/>
                  </a:lnTo>
                  <a:lnTo>
                    <a:pt x="108" y="108"/>
                  </a:lnTo>
                  <a:lnTo>
                    <a:pt x="107" y="111"/>
                  </a:lnTo>
                  <a:lnTo>
                    <a:pt x="104" y="114"/>
                  </a:lnTo>
                  <a:lnTo>
                    <a:pt x="103" y="116"/>
                  </a:lnTo>
                  <a:lnTo>
                    <a:pt x="101" y="119"/>
                  </a:lnTo>
                  <a:lnTo>
                    <a:pt x="98" y="122"/>
                  </a:lnTo>
                  <a:lnTo>
                    <a:pt x="97" y="124"/>
                  </a:lnTo>
                  <a:lnTo>
                    <a:pt x="94" y="127"/>
                  </a:lnTo>
                  <a:lnTo>
                    <a:pt x="91" y="128"/>
                  </a:lnTo>
                  <a:lnTo>
                    <a:pt x="90" y="131"/>
                  </a:lnTo>
                  <a:lnTo>
                    <a:pt x="87" y="132"/>
                  </a:lnTo>
                  <a:lnTo>
                    <a:pt x="84" y="134"/>
                  </a:lnTo>
                  <a:lnTo>
                    <a:pt x="81" y="135"/>
                  </a:lnTo>
                  <a:lnTo>
                    <a:pt x="78" y="137"/>
                  </a:lnTo>
                  <a:lnTo>
                    <a:pt x="75" y="138"/>
                  </a:lnTo>
                  <a:lnTo>
                    <a:pt x="72" y="140"/>
                  </a:lnTo>
                  <a:lnTo>
                    <a:pt x="68" y="141"/>
                  </a:lnTo>
                  <a:lnTo>
                    <a:pt x="65" y="142"/>
                  </a:lnTo>
                  <a:lnTo>
                    <a:pt x="62" y="142"/>
                  </a:lnTo>
                  <a:lnTo>
                    <a:pt x="58" y="142"/>
                  </a:lnTo>
                  <a:lnTo>
                    <a:pt x="55" y="144"/>
                  </a:lnTo>
                  <a:lnTo>
                    <a:pt x="52" y="144"/>
                  </a:lnTo>
                  <a:lnTo>
                    <a:pt x="48" y="144"/>
                  </a:lnTo>
                  <a:lnTo>
                    <a:pt x="69" y="144"/>
                  </a:lnTo>
                  <a:lnTo>
                    <a:pt x="65" y="144"/>
                  </a:lnTo>
                  <a:lnTo>
                    <a:pt x="62" y="144"/>
                  </a:lnTo>
                  <a:lnTo>
                    <a:pt x="58" y="142"/>
                  </a:lnTo>
                  <a:lnTo>
                    <a:pt x="55" y="142"/>
                  </a:lnTo>
                  <a:lnTo>
                    <a:pt x="52" y="142"/>
                  </a:lnTo>
                  <a:lnTo>
                    <a:pt x="49" y="141"/>
                  </a:lnTo>
                  <a:lnTo>
                    <a:pt x="45" y="140"/>
                  </a:lnTo>
                  <a:lnTo>
                    <a:pt x="42" y="138"/>
                  </a:lnTo>
                  <a:lnTo>
                    <a:pt x="39" y="137"/>
                  </a:lnTo>
                  <a:lnTo>
                    <a:pt x="36" y="135"/>
                  </a:lnTo>
                  <a:lnTo>
                    <a:pt x="33" y="134"/>
                  </a:lnTo>
                  <a:lnTo>
                    <a:pt x="30" y="132"/>
                  </a:lnTo>
                  <a:lnTo>
                    <a:pt x="28" y="131"/>
                  </a:lnTo>
                  <a:lnTo>
                    <a:pt x="26" y="128"/>
                  </a:lnTo>
                  <a:lnTo>
                    <a:pt x="23" y="127"/>
                  </a:lnTo>
                  <a:lnTo>
                    <a:pt x="20" y="124"/>
                  </a:lnTo>
                  <a:lnTo>
                    <a:pt x="19" y="122"/>
                  </a:lnTo>
                  <a:lnTo>
                    <a:pt x="16" y="119"/>
                  </a:lnTo>
                  <a:lnTo>
                    <a:pt x="15" y="116"/>
                  </a:lnTo>
                  <a:lnTo>
                    <a:pt x="13" y="114"/>
                  </a:lnTo>
                  <a:lnTo>
                    <a:pt x="10" y="111"/>
                  </a:lnTo>
                  <a:lnTo>
                    <a:pt x="9" y="108"/>
                  </a:lnTo>
                  <a:lnTo>
                    <a:pt x="7" y="105"/>
                  </a:lnTo>
                  <a:lnTo>
                    <a:pt x="6" y="102"/>
                  </a:lnTo>
                  <a:lnTo>
                    <a:pt x="4" y="99"/>
                  </a:lnTo>
                  <a:lnTo>
                    <a:pt x="4" y="96"/>
                  </a:lnTo>
                  <a:lnTo>
                    <a:pt x="3" y="93"/>
                  </a:lnTo>
                  <a:lnTo>
                    <a:pt x="2" y="89"/>
                  </a:lnTo>
                  <a:lnTo>
                    <a:pt x="2" y="86"/>
                  </a:lnTo>
                  <a:lnTo>
                    <a:pt x="2" y="83"/>
                  </a:lnTo>
                  <a:lnTo>
                    <a:pt x="2" y="79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193" name="Rectangle 23">
              <a:extLst>
                <a:ext uri="{FF2B5EF4-FFF2-40B4-BE49-F238E27FC236}">
                  <a16:creationId xmlns:a16="http://schemas.microsoft.com/office/drawing/2014/main" id="{A66C27A4-67D2-4248-91A9-CB5A288BB0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463" y="2276475"/>
              <a:ext cx="865187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Carry-out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94" name="Rectangle 24">
              <a:extLst>
                <a:ext uri="{FF2B5EF4-FFF2-40B4-BE49-F238E27FC236}">
                  <a16:creationId xmlns:a16="http://schemas.microsoft.com/office/drawing/2014/main" id="{274EA9DA-CA2D-F64E-B5EA-BAE6498EBF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338" y="4386263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95" name="Rectangle 25">
              <a:extLst>
                <a:ext uri="{FF2B5EF4-FFF2-40B4-BE49-F238E27FC236}">
                  <a16:creationId xmlns:a16="http://schemas.microsoft.com/office/drawing/2014/main" id="{42D7FD22-380C-A346-840F-DDC2338D3F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540125"/>
              <a:ext cx="825500" cy="128270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96" name="Rectangle 26">
              <a:extLst>
                <a:ext uri="{FF2B5EF4-FFF2-40B4-BE49-F238E27FC236}">
                  <a16:creationId xmlns:a16="http://schemas.microsoft.com/office/drawing/2014/main" id="{F56827F2-EEC0-4A41-81B6-2D5503FEFA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9475" y="5029200"/>
              <a:ext cx="5081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97" name="Rectangle 27">
              <a:extLst>
                <a:ext uri="{FF2B5EF4-FFF2-40B4-BE49-F238E27FC236}">
                  <a16:creationId xmlns:a16="http://schemas.microsoft.com/office/drawing/2014/main" id="{C94E74C1-C54E-7E49-BCE8-C4023E05EE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5963" y="3757613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98" name="Rectangle 28">
              <a:extLst>
                <a:ext uri="{FF2B5EF4-FFF2-40B4-BE49-F238E27FC236}">
                  <a16:creationId xmlns:a16="http://schemas.microsoft.com/office/drawing/2014/main" id="{021A47FE-E025-874D-A6F8-1EF224D23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2213" y="3749675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99" name="Line 29">
              <a:extLst>
                <a:ext uri="{FF2B5EF4-FFF2-40B4-BE49-F238E27FC236}">
                  <a16:creationId xmlns:a16="http://schemas.microsoft.com/office/drawing/2014/main" id="{42C7009F-5612-9C4E-B65F-BBDEF0302D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00788" y="4387850"/>
              <a:ext cx="920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00" name="Freeform 30">
              <a:extLst>
                <a:ext uri="{FF2B5EF4-FFF2-40B4-BE49-F238E27FC236}">
                  <a16:creationId xmlns:a16="http://schemas.microsoft.com/office/drawing/2014/main" id="{0FAD6844-6A80-D34B-A68A-96F940050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5475" y="4433888"/>
              <a:ext cx="160338" cy="160337"/>
            </a:xfrm>
            <a:custGeom>
              <a:avLst/>
              <a:gdLst>
                <a:gd name="T0" fmla="*/ 0 w 201"/>
                <a:gd name="T1" fmla="*/ 2147483646 h 202"/>
                <a:gd name="T2" fmla="*/ 2147483646 w 201"/>
                <a:gd name="T3" fmla="*/ 2147483646 h 202"/>
                <a:gd name="T4" fmla="*/ 0 w 201"/>
                <a:gd name="T5" fmla="*/ 0 h 202"/>
                <a:gd name="T6" fmla="*/ 0 60000 65536"/>
                <a:gd name="T7" fmla="*/ 0 60000 65536"/>
                <a:gd name="T8" fmla="*/ 0 60000 65536"/>
                <a:gd name="T9" fmla="*/ 0 w 201"/>
                <a:gd name="T10" fmla="*/ 0 h 202"/>
                <a:gd name="T11" fmla="*/ 201 w 201"/>
                <a:gd name="T12" fmla="*/ 202 h 2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1" h="202">
                  <a:moveTo>
                    <a:pt x="0" y="202"/>
                  </a:moveTo>
                  <a:lnTo>
                    <a:pt x="201" y="87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01" name="Freeform 31">
              <a:extLst>
                <a:ext uri="{FF2B5EF4-FFF2-40B4-BE49-F238E27FC236}">
                  <a16:creationId xmlns:a16="http://schemas.microsoft.com/office/drawing/2014/main" id="{A55CC4AE-C22E-A347-8B5A-9F20E3404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2188" y="4835525"/>
              <a:ext cx="92075" cy="114300"/>
            </a:xfrm>
            <a:custGeom>
              <a:avLst/>
              <a:gdLst>
                <a:gd name="T0" fmla="*/ 2147483646 w 116"/>
                <a:gd name="T1" fmla="*/ 2147483646 h 144"/>
                <a:gd name="T2" fmla="*/ 2147483646 w 116"/>
                <a:gd name="T3" fmla="*/ 2147483646 h 144"/>
                <a:gd name="T4" fmla="*/ 2147483646 w 116"/>
                <a:gd name="T5" fmla="*/ 2147483646 h 144"/>
                <a:gd name="T6" fmla="*/ 2147483646 w 116"/>
                <a:gd name="T7" fmla="*/ 2147483646 h 144"/>
                <a:gd name="T8" fmla="*/ 2147483646 w 116"/>
                <a:gd name="T9" fmla="*/ 2147483646 h 144"/>
                <a:gd name="T10" fmla="*/ 2147483646 w 116"/>
                <a:gd name="T11" fmla="*/ 2147483646 h 144"/>
                <a:gd name="T12" fmla="*/ 2147483646 w 116"/>
                <a:gd name="T13" fmla="*/ 2147483646 h 144"/>
                <a:gd name="T14" fmla="*/ 2147483646 w 116"/>
                <a:gd name="T15" fmla="*/ 2147483646 h 144"/>
                <a:gd name="T16" fmla="*/ 2147483646 w 116"/>
                <a:gd name="T17" fmla="*/ 2147483646 h 144"/>
                <a:gd name="T18" fmla="*/ 2147483646 w 116"/>
                <a:gd name="T19" fmla="*/ 2147483646 h 144"/>
                <a:gd name="T20" fmla="*/ 2147483646 w 116"/>
                <a:gd name="T21" fmla="*/ 0 h 144"/>
                <a:gd name="T22" fmla="*/ 2147483646 w 116"/>
                <a:gd name="T23" fmla="*/ 0 h 144"/>
                <a:gd name="T24" fmla="*/ 2147483646 w 116"/>
                <a:gd name="T25" fmla="*/ 2147483646 h 144"/>
                <a:gd name="T26" fmla="*/ 2147483646 w 116"/>
                <a:gd name="T27" fmla="*/ 2147483646 h 144"/>
                <a:gd name="T28" fmla="*/ 2147483646 w 116"/>
                <a:gd name="T29" fmla="*/ 2147483646 h 144"/>
                <a:gd name="T30" fmla="*/ 2147483646 w 116"/>
                <a:gd name="T31" fmla="*/ 2147483646 h 144"/>
                <a:gd name="T32" fmla="*/ 2147483646 w 116"/>
                <a:gd name="T33" fmla="*/ 2147483646 h 144"/>
                <a:gd name="T34" fmla="*/ 2147483646 w 116"/>
                <a:gd name="T35" fmla="*/ 2147483646 h 144"/>
                <a:gd name="T36" fmla="*/ 2147483646 w 116"/>
                <a:gd name="T37" fmla="*/ 2147483646 h 144"/>
                <a:gd name="T38" fmla="*/ 2147483646 w 116"/>
                <a:gd name="T39" fmla="*/ 2147483646 h 144"/>
                <a:gd name="T40" fmla="*/ 2147483646 w 116"/>
                <a:gd name="T41" fmla="*/ 2147483646 h 144"/>
                <a:gd name="T42" fmla="*/ 2147483646 w 116"/>
                <a:gd name="T43" fmla="*/ 2147483646 h 144"/>
                <a:gd name="T44" fmla="*/ 2147483646 w 116"/>
                <a:gd name="T45" fmla="*/ 2147483646 h 144"/>
                <a:gd name="T46" fmla="*/ 2147483646 w 116"/>
                <a:gd name="T47" fmla="*/ 2147483646 h 144"/>
                <a:gd name="T48" fmla="*/ 2147483646 w 116"/>
                <a:gd name="T49" fmla="*/ 2147483646 h 144"/>
                <a:gd name="T50" fmla="*/ 2147483646 w 116"/>
                <a:gd name="T51" fmla="*/ 2147483646 h 144"/>
                <a:gd name="T52" fmla="*/ 2147483646 w 116"/>
                <a:gd name="T53" fmla="*/ 2147483646 h 144"/>
                <a:gd name="T54" fmla="*/ 2147483646 w 116"/>
                <a:gd name="T55" fmla="*/ 2147483646 h 144"/>
                <a:gd name="T56" fmla="*/ 2147483646 w 116"/>
                <a:gd name="T57" fmla="*/ 2147483646 h 144"/>
                <a:gd name="T58" fmla="*/ 2147483646 w 116"/>
                <a:gd name="T59" fmla="*/ 2147483646 h 144"/>
                <a:gd name="T60" fmla="*/ 2147483646 w 116"/>
                <a:gd name="T61" fmla="*/ 2147483646 h 144"/>
                <a:gd name="T62" fmla="*/ 2147483646 w 116"/>
                <a:gd name="T63" fmla="*/ 2147483646 h 144"/>
                <a:gd name="T64" fmla="*/ 2147483646 w 116"/>
                <a:gd name="T65" fmla="*/ 2147483646 h 144"/>
                <a:gd name="T66" fmla="*/ 2147483646 w 116"/>
                <a:gd name="T67" fmla="*/ 2147483646 h 144"/>
                <a:gd name="T68" fmla="*/ 2147483646 w 116"/>
                <a:gd name="T69" fmla="*/ 2147483646 h 144"/>
                <a:gd name="T70" fmla="*/ 2147483646 w 116"/>
                <a:gd name="T71" fmla="*/ 2147483646 h 144"/>
                <a:gd name="T72" fmla="*/ 2147483646 w 116"/>
                <a:gd name="T73" fmla="*/ 2147483646 h 144"/>
                <a:gd name="T74" fmla="*/ 2147483646 w 116"/>
                <a:gd name="T75" fmla="*/ 2147483646 h 144"/>
                <a:gd name="T76" fmla="*/ 2147483646 w 116"/>
                <a:gd name="T77" fmla="*/ 2147483646 h 144"/>
                <a:gd name="T78" fmla="*/ 2147483646 w 116"/>
                <a:gd name="T79" fmla="*/ 2147483646 h 144"/>
                <a:gd name="T80" fmla="*/ 2147483646 w 116"/>
                <a:gd name="T81" fmla="*/ 2147483646 h 144"/>
                <a:gd name="T82" fmla="*/ 2147483646 w 116"/>
                <a:gd name="T83" fmla="*/ 2147483646 h 144"/>
                <a:gd name="T84" fmla="*/ 2147483646 w 116"/>
                <a:gd name="T85" fmla="*/ 2147483646 h 144"/>
                <a:gd name="T86" fmla="*/ 2147483646 w 116"/>
                <a:gd name="T87" fmla="*/ 2147483646 h 144"/>
                <a:gd name="T88" fmla="*/ 2147483646 w 116"/>
                <a:gd name="T89" fmla="*/ 2147483646 h 144"/>
                <a:gd name="T90" fmla="*/ 2147483646 w 116"/>
                <a:gd name="T91" fmla="*/ 2147483646 h 144"/>
                <a:gd name="T92" fmla="*/ 2147483646 w 116"/>
                <a:gd name="T93" fmla="*/ 2147483646 h 144"/>
                <a:gd name="T94" fmla="*/ 2147483646 w 116"/>
                <a:gd name="T95" fmla="*/ 2147483646 h 144"/>
                <a:gd name="T96" fmla="*/ 2147483646 w 116"/>
                <a:gd name="T97" fmla="*/ 2147483646 h 144"/>
                <a:gd name="T98" fmla="*/ 2147483646 w 116"/>
                <a:gd name="T99" fmla="*/ 2147483646 h 144"/>
                <a:gd name="T100" fmla="*/ 2147483646 w 116"/>
                <a:gd name="T101" fmla="*/ 2147483646 h 144"/>
                <a:gd name="T102" fmla="*/ 2147483646 w 116"/>
                <a:gd name="T103" fmla="*/ 2147483646 h 144"/>
                <a:gd name="T104" fmla="*/ 2147483646 w 116"/>
                <a:gd name="T105" fmla="*/ 2147483646 h 144"/>
                <a:gd name="T106" fmla="*/ 2147483646 w 116"/>
                <a:gd name="T107" fmla="*/ 2147483646 h 144"/>
                <a:gd name="T108" fmla="*/ 2147483646 w 116"/>
                <a:gd name="T109" fmla="*/ 2147483646 h 144"/>
                <a:gd name="T110" fmla="*/ 2147483646 w 116"/>
                <a:gd name="T111" fmla="*/ 2147483646 h 14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6"/>
                <a:gd name="T169" fmla="*/ 0 h 144"/>
                <a:gd name="T170" fmla="*/ 116 w 116"/>
                <a:gd name="T171" fmla="*/ 144 h 14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6" h="144">
                  <a:moveTo>
                    <a:pt x="0" y="77"/>
                  </a:moveTo>
                  <a:lnTo>
                    <a:pt x="0" y="68"/>
                  </a:lnTo>
                  <a:lnTo>
                    <a:pt x="2" y="65"/>
                  </a:lnTo>
                  <a:lnTo>
                    <a:pt x="2" y="61"/>
                  </a:lnTo>
                  <a:lnTo>
                    <a:pt x="2" y="58"/>
                  </a:lnTo>
                  <a:lnTo>
                    <a:pt x="2" y="55"/>
                  </a:lnTo>
                  <a:lnTo>
                    <a:pt x="3" y="51"/>
                  </a:lnTo>
                  <a:lnTo>
                    <a:pt x="4" y="48"/>
                  </a:lnTo>
                  <a:lnTo>
                    <a:pt x="4" y="45"/>
                  </a:lnTo>
                  <a:lnTo>
                    <a:pt x="6" y="42"/>
                  </a:lnTo>
                  <a:lnTo>
                    <a:pt x="7" y="39"/>
                  </a:lnTo>
                  <a:lnTo>
                    <a:pt x="9" y="36"/>
                  </a:lnTo>
                  <a:lnTo>
                    <a:pt x="10" y="33"/>
                  </a:lnTo>
                  <a:lnTo>
                    <a:pt x="13" y="31"/>
                  </a:lnTo>
                  <a:lnTo>
                    <a:pt x="15" y="28"/>
                  </a:lnTo>
                  <a:lnTo>
                    <a:pt x="16" y="25"/>
                  </a:lnTo>
                  <a:lnTo>
                    <a:pt x="19" y="23"/>
                  </a:lnTo>
                  <a:lnTo>
                    <a:pt x="20" y="20"/>
                  </a:lnTo>
                  <a:lnTo>
                    <a:pt x="23" y="18"/>
                  </a:lnTo>
                  <a:lnTo>
                    <a:pt x="26" y="16"/>
                  </a:lnTo>
                  <a:lnTo>
                    <a:pt x="28" y="13"/>
                  </a:lnTo>
                  <a:lnTo>
                    <a:pt x="30" y="12"/>
                  </a:lnTo>
                  <a:lnTo>
                    <a:pt x="33" y="10"/>
                  </a:lnTo>
                  <a:lnTo>
                    <a:pt x="36" y="9"/>
                  </a:lnTo>
                  <a:lnTo>
                    <a:pt x="39" y="8"/>
                  </a:lnTo>
                  <a:lnTo>
                    <a:pt x="42" y="6"/>
                  </a:lnTo>
                  <a:lnTo>
                    <a:pt x="45" y="5"/>
                  </a:lnTo>
                  <a:lnTo>
                    <a:pt x="49" y="3"/>
                  </a:lnTo>
                  <a:lnTo>
                    <a:pt x="52" y="3"/>
                  </a:lnTo>
                  <a:lnTo>
                    <a:pt x="55" y="2"/>
                  </a:lnTo>
                  <a:lnTo>
                    <a:pt x="58" y="2"/>
                  </a:lnTo>
                  <a:lnTo>
                    <a:pt x="62" y="0"/>
                  </a:lnTo>
                  <a:lnTo>
                    <a:pt x="65" y="0"/>
                  </a:lnTo>
                  <a:lnTo>
                    <a:pt x="69" y="0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5" y="0"/>
                  </a:lnTo>
                  <a:lnTo>
                    <a:pt x="58" y="2"/>
                  </a:lnTo>
                  <a:lnTo>
                    <a:pt x="62" y="2"/>
                  </a:lnTo>
                  <a:lnTo>
                    <a:pt x="65" y="3"/>
                  </a:lnTo>
                  <a:lnTo>
                    <a:pt x="68" y="3"/>
                  </a:lnTo>
                  <a:lnTo>
                    <a:pt x="72" y="5"/>
                  </a:lnTo>
                  <a:lnTo>
                    <a:pt x="75" y="6"/>
                  </a:lnTo>
                  <a:lnTo>
                    <a:pt x="78" y="8"/>
                  </a:lnTo>
                  <a:lnTo>
                    <a:pt x="81" y="9"/>
                  </a:lnTo>
                  <a:lnTo>
                    <a:pt x="84" y="10"/>
                  </a:lnTo>
                  <a:lnTo>
                    <a:pt x="87" y="12"/>
                  </a:lnTo>
                  <a:lnTo>
                    <a:pt x="90" y="13"/>
                  </a:lnTo>
                  <a:lnTo>
                    <a:pt x="91" y="16"/>
                  </a:lnTo>
                  <a:lnTo>
                    <a:pt x="94" y="18"/>
                  </a:lnTo>
                  <a:lnTo>
                    <a:pt x="97" y="20"/>
                  </a:lnTo>
                  <a:lnTo>
                    <a:pt x="98" y="23"/>
                  </a:lnTo>
                  <a:lnTo>
                    <a:pt x="101" y="25"/>
                  </a:lnTo>
                  <a:lnTo>
                    <a:pt x="103" y="28"/>
                  </a:lnTo>
                  <a:lnTo>
                    <a:pt x="104" y="31"/>
                  </a:lnTo>
                  <a:lnTo>
                    <a:pt x="107" y="33"/>
                  </a:lnTo>
                  <a:lnTo>
                    <a:pt x="108" y="36"/>
                  </a:lnTo>
                  <a:lnTo>
                    <a:pt x="110" y="39"/>
                  </a:lnTo>
                  <a:lnTo>
                    <a:pt x="111" y="42"/>
                  </a:lnTo>
                  <a:lnTo>
                    <a:pt x="113" y="45"/>
                  </a:lnTo>
                  <a:lnTo>
                    <a:pt x="113" y="48"/>
                  </a:lnTo>
                  <a:lnTo>
                    <a:pt x="114" y="51"/>
                  </a:lnTo>
                  <a:lnTo>
                    <a:pt x="116" y="55"/>
                  </a:lnTo>
                  <a:lnTo>
                    <a:pt x="116" y="58"/>
                  </a:lnTo>
                  <a:lnTo>
                    <a:pt x="116" y="61"/>
                  </a:lnTo>
                  <a:lnTo>
                    <a:pt x="116" y="65"/>
                  </a:lnTo>
                  <a:lnTo>
                    <a:pt x="116" y="68"/>
                  </a:lnTo>
                  <a:lnTo>
                    <a:pt x="116" y="77"/>
                  </a:lnTo>
                  <a:lnTo>
                    <a:pt x="116" y="80"/>
                  </a:lnTo>
                  <a:lnTo>
                    <a:pt x="116" y="84"/>
                  </a:lnTo>
                  <a:lnTo>
                    <a:pt x="116" y="87"/>
                  </a:lnTo>
                  <a:lnTo>
                    <a:pt x="116" y="90"/>
                  </a:lnTo>
                  <a:lnTo>
                    <a:pt x="114" y="94"/>
                  </a:lnTo>
                  <a:lnTo>
                    <a:pt x="113" y="97"/>
                  </a:lnTo>
                  <a:lnTo>
                    <a:pt x="113" y="100"/>
                  </a:lnTo>
                  <a:lnTo>
                    <a:pt x="111" y="103"/>
                  </a:lnTo>
                  <a:lnTo>
                    <a:pt x="110" y="106"/>
                  </a:lnTo>
                  <a:lnTo>
                    <a:pt x="108" y="108"/>
                  </a:lnTo>
                  <a:lnTo>
                    <a:pt x="107" y="111"/>
                  </a:lnTo>
                  <a:lnTo>
                    <a:pt x="104" y="114"/>
                  </a:lnTo>
                  <a:lnTo>
                    <a:pt x="103" y="117"/>
                  </a:lnTo>
                  <a:lnTo>
                    <a:pt x="101" y="120"/>
                  </a:lnTo>
                  <a:lnTo>
                    <a:pt x="98" y="123"/>
                  </a:lnTo>
                  <a:lnTo>
                    <a:pt x="97" y="124"/>
                  </a:lnTo>
                  <a:lnTo>
                    <a:pt x="94" y="127"/>
                  </a:lnTo>
                  <a:lnTo>
                    <a:pt x="91" y="129"/>
                  </a:lnTo>
                  <a:lnTo>
                    <a:pt x="90" y="131"/>
                  </a:lnTo>
                  <a:lnTo>
                    <a:pt x="87" y="133"/>
                  </a:lnTo>
                  <a:lnTo>
                    <a:pt x="84" y="134"/>
                  </a:lnTo>
                  <a:lnTo>
                    <a:pt x="81" y="136"/>
                  </a:lnTo>
                  <a:lnTo>
                    <a:pt x="78" y="137"/>
                  </a:lnTo>
                  <a:lnTo>
                    <a:pt x="75" y="139"/>
                  </a:lnTo>
                  <a:lnTo>
                    <a:pt x="72" y="140"/>
                  </a:lnTo>
                  <a:lnTo>
                    <a:pt x="68" y="142"/>
                  </a:lnTo>
                  <a:lnTo>
                    <a:pt x="65" y="143"/>
                  </a:lnTo>
                  <a:lnTo>
                    <a:pt x="62" y="143"/>
                  </a:lnTo>
                  <a:lnTo>
                    <a:pt x="58" y="143"/>
                  </a:lnTo>
                  <a:lnTo>
                    <a:pt x="55" y="144"/>
                  </a:lnTo>
                  <a:lnTo>
                    <a:pt x="52" y="144"/>
                  </a:lnTo>
                  <a:lnTo>
                    <a:pt x="48" y="144"/>
                  </a:lnTo>
                  <a:lnTo>
                    <a:pt x="69" y="144"/>
                  </a:lnTo>
                  <a:lnTo>
                    <a:pt x="65" y="144"/>
                  </a:lnTo>
                  <a:lnTo>
                    <a:pt x="62" y="144"/>
                  </a:lnTo>
                  <a:lnTo>
                    <a:pt x="58" y="143"/>
                  </a:lnTo>
                  <a:lnTo>
                    <a:pt x="55" y="143"/>
                  </a:lnTo>
                  <a:lnTo>
                    <a:pt x="52" y="143"/>
                  </a:lnTo>
                  <a:lnTo>
                    <a:pt x="49" y="142"/>
                  </a:lnTo>
                  <a:lnTo>
                    <a:pt x="45" y="140"/>
                  </a:lnTo>
                  <a:lnTo>
                    <a:pt x="42" y="139"/>
                  </a:lnTo>
                  <a:lnTo>
                    <a:pt x="39" y="137"/>
                  </a:lnTo>
                  <a:lnTo>
                    <a:pt x="36" y="136"/>
                  </a:lnTo>
                  <a:lnTo>
                    <a:pt x="33" y="134"/>
                  </a:lnTo>
                  <a:lnTo>
                    <a:pt x="30" y="133"/>
                  </a:lnTo>
                  <a:lnTo>
                    <a:pt x="28" y="131"/>
                  </a:lnTo>
                  <a:lnTo>
                    <a:pt x="26" y="129"/>
                  </a:lnTo>
                  <a:lnTo>
                    <a:pt x="23" y="127"/>
                  </a:lnTo>
                  <a:lnTo>
                    <a:pt x="20" y="124"/>
                  </a:lnTo>
                  <a:lnTo>
                    <a:pt x="19" y="123"/>
                  </a:lnTo>
                  <a:lnTo>
                    <a:pt x="16" y="120"/>
                  </a:lnTo>
                  <a:lnTo>
                    <a:pt x="15" y="117"/>
                  </a:lnTo>
                  <a:lnTo>
                    <a:pt x="13" y="114"/>
                  </a:lnTo>
                  <a:lnTo>
                    <a:pt x="10" y="111"/>
                  </a:lnTo>
                  <a:lnTo>
                    <a:pt x="9" y="108"/>
                  </a:lnTo>
                  <a:lnTo>
                    <a:pt x="7" y="106"/>
                  </a:lnTo>
                  <a:lnTo>
                    <a:pt x="6" y="103"/>
                  </a:lnTo>
                  <a:lnTo>
                    <a:pt x="4" y="100"/>
                  </a:lnTo>
                  <a:lnTo>
                    <a:pt x="4" y="97"/>
                  </a:lnTo>
                  <a:lnTo>
                    <a:pt x="3" y="94"/>
                  </a:lnTo>
                  <a:lnTo>
                    <a:pt x="2" y="90"/>
                  </a:lnTo>
                  <a:lnTo>
                    <a:pt x="2" y="87"/>
                  </a:lnTo>
                  <a:lnTo>
                    <a:pt x="2" y="84"/>
                  </a:lnTo>
                  <a:lnTo>
                    <a:pt x="2" y="80"/>
                  </a:lnTo>
                  <a:lnTo>
                    <a:pt x="0" y="77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202" name="Freeform 32">
              <a:extLst>
                <a:ext uri="{FF2B5EF4-FFF2-40B4-BE49-F238E27FC236}">
                  <a16:creationId xmlns:a16="http://schemas.microsoft.com/office/drawing/2014/main" id="{CBFB85D5-2B6C-5B44-B5FC-5AC1A776E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9875" y="2557463"/>
              <a:ext cx="1625600" cy="1303337"/>
            </a:xfrm>
            <a:custGeom>
              <a:avLst/>
              <a:gdLst>
                <a:gd name="T0" fmla="*/ 2147483646 w 2049"/>
                <a:gd name="T1" fmla="*/ 2147483646 h 1644"/>
                <a:gd name="T2" fmla="*/ 2147483646 w 2049"/>
                <a:gd name="T3" fmla="*/ 2147483646 h 1644"/>
                <a:gd name="T4" fmla="*/ 2147483646 w 2049"/>
                <a:gd name="T5" fmla="*/ 0 h 1644"/>
                <a:gd name="T6" fmla="*/ 0 w 2049"/>
                <a:gd name="T7" fmla="*/ 0 h 16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49"/>
                <a:gd name="T13" fmla="*/ 0 h 1644"/>
                <a:gd name="T14" fmla="*/ 2049 w 2049"/>
                <a:gd name="T15" fmla="*/ 1644 h 16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49" h="1644">
                  <a:moveTo>
                    <a:pt x="2049" y="1644"/>
                  </a:moveTo>
                  <a:lnTo>
                    <a:pt x="433" y="1644"/>
                  </a:lnTo>
                  <a:lnTo>
                    <a:pt x="433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03" name="Freeform 33">
              <a:extLst>
                <a:ext uri="{FF2B5EF4-FFF2-40B4-BE49-F238E27FC236}">
                  <a16:creationId xmlns:a16="http://schemas.microsoft.com/office/drawing/2014/main" id="{D02EB148-D9B6-5B44-8D0E-B8CE72A8B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3450" y="2557463"/>
              <a:ext cx="962025" cy="1944687"/>
            </a:xfrm>
            <a:custGeom>
              <a:avLst/>
              <a:gdLst>
                <a:gd name="T0" fmla="*/ 0 w 1212"/>
                <a:gd name="T1" fmla="*/ 2147483646 h 2451"/>
                <a:gd name="T2" fmla="*/ 0 w 1212"/>
                <a:gd name="T3" fmla="*/ 0 h 2451"/>
                <a:gd name="T4" fmla="*/ 2147483646 w 1212"/>
                <a:gd name="T5" fmla="*/ 0 h 2451"/>
                <a:gd name="T6" fmla="*/ 0 60000 65536"/>
                <a:gd name="T7" fmla="*/ 0 60000 65536"/>
                <a:gd name="T8" fmla="*/ 0 60000 65536"/>
                <a:gd name="T9" fmla="*/ 0 w 1212"/>
                <a:gd name="T10" fmla="*/ 0 h 2451"/>
                <a:gd name="T11" fmla="*/ 1212 w 1212"/>
                <a:gd name="T12" fmla="*/ 2451 h 24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212" h="2451">
                  <a:moveTo>
                    <a:pt x="0" y="2451"/>
                  </a:moveTo>
                  <a:lnTo>
                    <a:pt x="0" y="0"/>
                  </a:lnTo>
                  <a:lnTo>
                    <a:pt x="1212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04" name="Line 34">
              <a:extLst>
                <a:ext uri="{FF2B5EF4-FFF2-40B4-BE49-F238E27FC236}">
                  <a16:creationId xmlns:a16="http://schemas.microsoft.com/office/drawing/2014/main" id="{AEF73302-7D4F-5447-8E5D-2C8A85AE82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79875" y="4502150"/>
              <a:ext cx="16256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05" name="Freeform 35">
              <a:extLst>
                <a:ext uri="{FF2B5EF4-FFF2-40B4-BE49-F238E27FC236}">
                  <a16:creationId xmlns:a16="http://schemas.microsoft.com/office/drawing/2014/main" id="{877A75AB-51A6-7A46-B199-8F6FAC367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0063" y="1893888"/>
              <a:ext cx="138112" cy="44450"/>
            </a:xfrm>
            <a:custGeom>
              <a:avLst/>
              <a:gdLst>
                <a:gd name="T0" fmla="*/ 0 w 173"/>
                <a:gd name="T1" fmla="*/ 2147483646 h 58"/>
                <a:gd name="T2" fmla="*/ 2147483646 w 173"/>
                <a:gd name="T3" fmla="*/ 2147483646 h 58"/>
                <a:gd name="T4" fmla="*/ 0 w 173"/>
                <a:gd name="T5" fmla="*/ 0 h 58"/>
                <a:gd name="T6" fmla="*/ 0 w 173"/>
                <a:gd name="T7" fmla="*/ 2147483646 h 58"/>
                <a:gd name="T8" fmla="*/ 0 w 173"/>
                <a:gd name="T9" fmla="*/ 2147483646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58"/>
                <a:gd name="T17" fmla="*/ 173 w 173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58">
                  <a:moveTo>
                    <a:pt x="0" y="58"/>
                  </a:moveTo>
                  <a:lnTo>
                    <a:pt x="173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206" name="Line 36">
              <a:extLst>
                <a:ext uri="{FF2B5EF4-FFF2-40B4-BE49-F238E27FC236}">
                  <a16:creationId xmlns:a16="http://schemas.microsoft.com/office/drawing/2014/main" id="{06B2B969-C597-C34C-9F53-3EBD81657E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30975" y="1916113"/>
              <a:ext cx="296863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07" name="Rectangle 37">
              <a:extLst>
                <a:ext uri="{FF2B5EF4-FFF2-40B4-BE49-F238E27FC236}">
                  <a16:creationId xmlns:a16="http://schemas.microsoft.com/office/drawing/2014/main" id="{5BCF8C2E-D194-9B46-986E-446242BF30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2213" y="4403725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08" name="Freeform 38">
              <a:extLst>
                <a:ext uri="{FF2B5EF4-FFF2-40B4-BE49-F238E27FC236}">
                  <a16:creationId xmlns:a16="http://schemas.microsoft.com/office/drawing/2014/main" id="{5B4EAE74-BCE9-FC4D-9C0B-B83984646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613" y="2533650"/>
              <a:ext cx="138112" cy="68263"/>
            </a:xfrm>
            <a:custGeom>
              <a:avLst/>
              <a:gdLst>
                <a:gd name="T0" fmla="*/ 0 w 173"/>
                <a:gd name="T1" fmla="*/ 2147483646 h 87"/>
                <a:gd name="T2" fmla="*/ 2147483646 w 173"/>
                <a:gd name="T3" fmla="*/ 2147483646 h 87"/>
                <a:gd name="T4" fmla="*/ 0 w 173"/>
                <a:gd name="T5" fmla="*/ 0 h 87"/>
                <a:gd name="T6" fmla="*/ 0 w 173"/>
                <a:gd name="T7" fmla="*/ 2147483646 h 87"/>
                <a:gd name="T8" fmla="*/ 0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>
                  <a:moveTo>
                    <a:pt x="0" y="87"/>
                  </a:moveTo>
                  <a:lnTo>
                    <a:pt x="173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209" name="Freeform 39">
              <a:extLst>
                <a:ext uri="{FF2B5EF4-FFF2-40B4-BE49-F238E27FC236}">
                  <a16:creationId xmlns:a16="http://schemas.microsoft.com/office/drawing/2014/main" id="{BD1874FF-1479-8F4F-B7C9-0FB7E3712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163" y="2557463"/>
              <a:ext cx="4694237" cy="2928937"/>
            </a:xfrm>
            <a:custGeom>
              <a:avLst/>
              <a:gdLst>
                <a:gd name="T0" fmla="*/ 2147483646 w 5914"/>
                <a:gd name="T1" fmla="*/ 0 h 3691"/>
                <a:gd name="T2" fmla="*/ 0 w 5914"/>
                <a:gd name="T3" fmla="*/ 0 h 3691"/>
                <a:gd name="T4" fmla="*/ 0 w 5914"/>
                <a:gd name="T5" fmla="*/ 2147483646 h 3691"/>
                <a:gd name="T6" fmla="*/ 2147483646 w 5914"/>
                <a:gd name="T7" fmla="*/ 2147483646 h 3691"/>
                <a:gd name="T8" fmla="*/ 2147483646 w 5914"/>
                <a:gd name="T9" fmla="*/ 2147483646 h 3691"/>
                <a:gd name="T10" fmla="*/ 2147483646 w 5914"/>
                <a:gd name="T11" fmla="*/ 2147483646 h 36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914"/>
                <a:gd name="T19" fmla="*/ 0 h 3691"/>
                <a:gd name="T20" fmla="*/ 5914 w 5914"/>
                <a:gd name="T21" fmla="*/ 3691 h 369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914" h="3691">
                  <a:moveTo>
                    <a:pt x="375" y="0"/>
                  </a:moveTo>
                  <a:lnTo>
                    <a:pt x="0" y="0"/>
                  </a:lnTo>
                  <a:lnTo>
                    <a:pt x="0" y="3691"/>
                  </a:lnTo>
                  <a:lnTo>
                    <a:pt x="5914" y="3691"/>
                  </a:lnTo>
                  <a:lnTo>
                    <a:pt x="5914" y="1644"/>
                  </a:lnTo>
                  <a:lnTo>
                    <a:pt x="5308" y="1644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10" name="Freeform 40">
              <a:extLst>
                <a:ext uri="{FF2B5EF4-FFF2-40B4-BE49-F238E27FC236}">
                  <a16:creationId xmlns:a16="http://schemas.microsoft.com/office/drawing/2014/main" id="{C9DB3AC2-E34C-A54A-A1DE-27F785313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1225" y="4467225"/>
              <a:ext cx="46038" cy="68263"/>
            </a:xfrm>
            <a:custGeom>
              <a:avLst/>
              <a:gdLst>
                <a:gd name="T0" fmla="*/ 2147483646 w 58"/>
                <a:gd name="T1" fmla="*/ 2147483646 h 87"/>
                <a:gd name="T2" fmla="*/ 2147483646 w 58"/>
                <a:gd name="T3" fmla="*/ 2147483646 h 87"/>
                <a:gd name="T4" fmla="*/ 2147483646 w 58"/>
                <a:gd name="T5" fmla="*/ 2147483646 h 87"/>
                <a:gd name="T6" fmla="*/ 2147483646 w 58"/>
                <a:gd name="T7" fmla="*/ 2147483646 h 87"/>
                <a:gd name="T8" fmla="*/ 2147483646 w 58"/>
                <a:gd name="T9" fmla="*/ 2147483646 h 87"/>
                <a:gd name="T10" fmla="*/ 2147483646 w 58"/>
                <a:gd name="T11" fmla="*/ 2147483646 h 87"/>
                <a:gd name="T12" fmla="*/ 2147483646 w 58"/>
                <a:gd name="T13" fmla="*/ 2147483646 h 87"/>
                <a:gd name="T14" fmla="*/ 2147483646 w 58"/>
                <a:gd name="T15" fmla="*/ 2147483646 h 87"/>
                <a:gd name="T16" fmla="*/ 2147483646 w 58"/>
                <a:gd name="T17" fmla="*/ 2147483646 h 87"/>
                <a:gd name="T18" fmla="*/ 2147483646 w 58"/>
                <a:gd name="T19" fmla="*/ 2147483646 h 87"/>
                <a:gd name="T20" fmla="*/ 2147483646 w 58"/>
                <a:gd name="T21" fmla="*/ 0 h 87"/>
                <a:gd name="T22" fmla="*/ 2147483646 w 58"/>
                <a:gd name="T23" fmla="*/ 0 h 87"/>
                <a:gd name="T24" fmla="*/ 2147483646 w 58"/>
                <a:gd name="T25" fmla="*/ 0 h 87"/>
                <a:gd name="T26" fmla="*/ 2147483646 w 58"/>
                <a:gd name="T27" fmla="*/ 2147483646 h 87"/>
                <a:gd name="T28" fmla="*/ 2147483646 w 58"/>
                <a:gd name="T29" fmla="*/ 2147483646 h 87"/>
                <a:gd name="T30" fmla="*/ 2147483646 w 58"/>
                <a:gd name="T31" fmla="*/ 2147483646 h 87"/>
                <a:gd name="T32" fmla="*/ 2147483646 w 58"/>
                <a:gd name="T33" fmla="*/ 2147483646 h 87"/>
                <a:gd name="T34" fmla="*/ 2147483646 w 58"/>
                <a:gd name="T35" fmla="*/ 2147483646 h 87"/>
                <a:gd name="T36" fmla="*/ 2147483646 w 58"/>
                <a:gd name="T37" fmla="*/ 2147483646 h 87"/>
                <a:gd name="T38" fmla="*/ 2147483646 w 58"/>
                <a:gd name="T39" fmla="*/ 2147483646 h 87"/>
                <a:gd name="T40" fmla="*/ 2147483646 w 58"/>
                <a:gd name="T41" fmla="*/ 2147483646 h 87"/>
                <a:gd name="T42" fmla="*/ 2147483646 w 58"/>
                <a:gd name="T43" fmla="*/ 2147483646 h 87"/>
                <a:gd name="T44" fmla="*/ 2147483646 w 58"/>
                <a:gd name="T45" fmla="*/ 2147483646 h 87"/>
                <a:gd name="T46" fmla="*/ 2147483646 w 58"/>
                <a:gd name="T47" fmla="*/ 2147483646 h 87"/>
                <a:gd name="T48" fmla="*/ 2147483646 w 58"/>
                <a:gd name="T49" fmla="*/ 2147483646 h 87"/>
                <a:gd name="T50" fmla="*/ 2147483646 w 58"/>
                <a:gd name="T51" fmla="*/ 2147483646 h 87"/>
                <a:gd name="T52" fmla="*/ 2147483646 w 58"/>
                <a:gd name="T53" fmla="*/ 2147483646 h 87"/>
                <a:gd name="T54" fmla="*/ 2147483646 w 58"/>
                <a:gd name="T55" fmla="*/ 2147483646 h 87"/>
                <a:gd name="T56" fmla="*/ 2147483646 w 58"/>
                <a:gd name="T57" fmla="*/ 2147483646 h 87"/>
                <a:gd name="T58" fmla="*/ 2147483646 w 58"/>
                <a:gd name="T59" fmla="*/ 2147483646 h 87"/>
                <a:gd name="T60" fmla="*/ 2147483646 w 58"/>
                <a:gd name="T61" fmla="*/ 2147483646 h 87"/>
                <a:gd name="T62" fmla="*/ 2147483646 w 58"/>
                <a:gd name="T63" fmla="*/ 2147483646 h 87"/>
                <a:gd name="T64" fmla="*/ 2147483646 w 58"/>
                <a:gd name="T65" fmla="*/ 2147483646 h 87"/>
                <a:gd name="T66" fmla="*/ 2147483646 w 58"/>
                <a:gd name="T67" fmla="*/ 2147483646 h 87"/>
                <a:gd name="T68" fmla="*/ 2147483646 w 58"/>
                <a:gd name="T69" fmla="*/ 2147483646 h 87"/>
                <a:gd name="T70" fmla="*/ 2147483646 w 58"/>
                <a:gd name="T71" fmla="*/ 2147483646 h 87"/>
                <a:gd name="T72" fmla="*/ 2147483646 w 58"/>
                <a:gd name="T73" fmla="*/ 2147483646 h 87"/>
                <a:gd name="T74" fmla="*/ 2147483646 w 58"/>
                <a:gd name="T75" fmla="*/ 2147483646 h 87"/>
                <a:gd name="T76" fmla="*/ 2147483646 w 58"/>
                <a:gd name="T77" fmla="*/ 2147483646 h 87"/>
                <a:gd name="T78" fmla="*/ 2147483646 w 58"/>
                <a:gd name="T79" fmla="*/ 2147483646 h 87"/>
                <a:gd name="T80" fmla="*/ 2147483646 w 58"/>
                <a:gd name="T81" fmla="*/ 2147483646 h 87"/>
                <a:gd name="T82" fmla="*/ 2147483646 w 58"/>
                <a:gd name="T83" fmla="*/ 2147483646 h 87"/>
                <a:gd name="T84" fmla="*/ 2147483646 w 58"/>
                <a:gd name="T85" fmla="*/ 2147483646 h 87"/>
                <a:gd name="T86" fmla="*/ 2147483646 w 58"/>
                <a:gd name="T87" fmla="*/ 2147483646 h 87"/>
                <a:gd name="T88" fmla="*/ 2147483646 w 58"/>
                <a:gd name="T89" fmla="*/ 2147483646 h 87"/>
                <a:gd name="T90" fmla="*/ 2147483646 w 58"/>
                <a:gd name="T91" fmla="*/ 2147483646 h 87"/>
                <a:gd name="T92" fmla="*/ 2147483646 w 58"/>
                <a:gd name="T93" fmla="*/ 2147483646 h 87"/>
                <a:gd name="T94" fmla="*/ 2147483646 w 58"/>
                <a:gd name="T95" fmla="*/ 2147483646 h 87"/>
                <a:gd name="T96" fmla="*/ 2147483646 w 58"/>
                <a:gd name="T97" fmla="*/ 2147483646 h 87"/>
                <a:gd name="T98" fmla="*/ 2147483646 w 58"/>
                <a:gd name="T99" fmla="*/ 2147483646 h 87"/>
                <a:gd name="T100" fmla="*/ 2147483646 w 58"/>
                <a:gd name="T101" fmla="*/ 2147483646 h 87"/>
                <a:gd name="T102" fmla="*/ 2147483646 w 58"/>
                <a:gd name="T103" fmla="*/ 2147483646 h 87"/>
                <a:gd name="T104" fmla="*/ 2147483646 w 58"/>
                <a:gd name="T105" fmla="*/ 2147483646 h 87"/>
                <a:gd name="T106" fmla="*/ 2147483646 w 58"/>
                <a:gd name="T107" fmla="*/ 2147483646 h 87"/>
                <a:gd name="T108" fmla="*/ 2147483646 w 58"/>
                <a:gd name="T109" fmla="*/ 2147483646 h 87"/>
                <a:gd name="T110" fmla="*/ 2147483646 w 58"/>
                <a:gd name="T111" fmla="*/ 2147483646 h 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8"/>
                <a:gd name="T169" fmla="*/ 0 h 87"/>
                <a:gd name="T170" fmla="*/ 58 w 58"/>
                <a:gd name="T171" fmla="*/ 87 h 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8" h="87">
                  <a:moveTo>
                    <a:pt x="0" y="52"/>
                  </a:moveTo>
                  <a:lnTo>
                    <a:pt x="0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3" y="25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4" y="20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7" y="14"/>
                  </a:lnTo>
                  <a:lnTo>
                    <a:pt x="9" y="13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4" y="7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6" y="0"/>
                  </a:lnTo>
                  <a:lnTo>
                    <a:pt x="23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0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6" y="3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40" y="4"/>
                  </a:lnTo>
                  <a:lnTo>
                    <a:pt x="42" y="6"/>
                  </a:lnTo>
                  <a:lnTo>
                    <a:pt x="43" y="6"/>
                  </a:lnTo>
                  <a:lnTo>
                    <a:pt x="45" y="7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48" y="10"/>
                  </a:lnTo>
                  <a:lnTo>
                    <a:pt x="49" y="12"/>
                  </a:lnTo>
                  <a:lnTo>
                    <a:pt x="51" y="13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3" y="17"/>
                  </a:lnTo>
                  <a:lnTo>
                    <a:pt x="55" y="19"/>
                  </a:lnTo>
                  <a:lnTo>
                    <a:pt x="55" y="20"/>
                  </a:lnTo>
                  <a:lnTo>
                    <a:pt x="56" y="22"/>
                  </a:lnTo>
                  <a:lnTo>
                    <a:pt x="56" y="23"/>
                  </a:lnTo>
                  <a:lnTo>
                    <a:pt x="56" y="25"/>
                  </a:lnTo>
                  <a:lnTo>
                    <a:pt x="58" y="26"/>
                  </a:lnTo>
                  <a:lnTo>
                    <a:pt x="58" y="27"/>
                  </a:lnTo>
                  <a:lnTo>
                    <a:pt x="58" y="30"/>
                  </a:lnTo>
                  <a:lnTo>
                    <a:pt x="58" y="32"/>
                  </a:lnTo>
                  <a:lnTo>
                    <a:pt x="58" y="33"/>
                  </a:lnTo>
                  <a:lnTo>
                    <a:pt x="58" y="35"/>
                  </a:lnTo>
                  <a:lnTo>
                    <a:pt x="58" y="52"/>
                  </a:lnTo>
                  <a:lnTo>
                    <a:pt x="58" y="53"/>
                  </a:lnTo>
                  <a:lnTo>
                    <a:pt x="58" y="55"/>
                  </a:lnTo>
                  <a:lnTo>
                    <a:pt x="58" y="58"/>
                  </a:lnTo>
                  <a:lnTo>
                    <a:pt x="58" y="59"/>
                  </a:lnTo>
                  <a:lnTo>
                    <a:pt x="58" y="61"/>
                  </a:lnTo>
                  <a:lnTo>
                    <a:pt x="56" y="62"/>
                  </a:lnTo>
                  <a:lnTo>
                    <a:pt x="56" y="63"/>
                  </a:lnTo>
                  <a:lnTo>
                    <a:pt x="56" y="65"/>
                  </a:lnTo>
                  <a:lnTo>
                    <a:pt x="55" y="66"/>
                  </a:lnTo>
                  <a:lnTo>
                    <a:pt x="55" y="68"/>
                  </a:lnTo>
                  <a:lnTo>
                    <a:pt x="53" y="69"/>
                  </a:lnTo>
                  <a:lnTo>
                    <a:pt x="52" y="71"/>
                  </a:lnTo>
                  <a:lnTo>
                    <a:pt x="52" y="72"/>
                  </a:lnTo>
                  <a:lnTo>
                    <a:pt x="51" y="74"/>
                  </a:lnTo>
                  <a:lnTo>
                    <a:pt x="49" y="75"/>
                  </a:lnTo>
                  <a:lnTo>
                    <a:pt x="48" y="76"/>
                  </a:lnTo>
                  <a:lnTo>
                    <a:pt x="48" y="78"/>
                  </a:lnTo>
                  <a:lnTo>
                    <a:pt x="46" y="79"/>
                  </a:lnTo>
                  <a:lnTo>
                    <a:pt x="45" y="79"/>
                  </a:lnTo>
                  <a:lnTo>
                    <a:pt x="43" y="81"/>
                  </a:lnTo>
                  <a:lnTo>
                    <a:pt x="42" y="82"/>
                  </a:lnTo>
                  <a:lnTo>
                    <a:pt x="40" y="82"/>
                  </a:lnTo>
                  <a:lnTo>
                    <a:pt x="39" y="84"/>
                  </a:lnTo>
                  <a:lnTo>
                    <a:pt x="38" y="84"/>
                  </a:lnTo>
                  <a:lnTo>
                    <a:pt x="36" y="85"/>
                  </a:lnTo>
                  <a:lnTo>
                    <a:pt x="33" y="85"/>
                  </a:lnTo>
                  <a:lnTo>
                    <a:pt x="32" y="85"/>
                  </a:lnTo>
                  <a:lnTo>
                    <a:pt x="30" y="87"/>
                  </a:lnTo>
                  <a:lnTo>
                    <a:pt x="29" y="87"/>
                  </a:lnTo>
                  <a:lnTo>
                    <a:pt x="27" y="87"/>
                  </a:lnTo>
                  <a:lnTo>
                    <a:pt x="26" y="87"/>
                  </a:lnTo>
                  <a:lnTo>
                    <a:pt x="23" y="87"/>
                  </a:lnTo>
                  <a:lnTo>
                    <a:pt x="36" y="87"/>
                  </a:lnTo>
                  <a:lnTo>
                    <a:pt x="33" y="87"/>
                  </a:lnTo>
                  <a:lnTo>
                    <a:pt x="32" y="87"/>
                  </a:lnTo>
                  <a:lnTo>
                    <a:pt x="30" y="87"/>
                  </a:lnTo>
                  <a:lnTo>
                    <a:pt x="29" y="87"/>
                  </a:lnTo>
                  <a:lnTo>
                    <a:pt x="27" y="85"/>
                  </a:lnTo>
                  <a:lnTo>
                    <a:pt x="25" y="85"/>
                  </a:lnTo>
                  <a:lnTo>
                    <a:pt x="23" y="85"/>
                  </a:lnTo>
                  <a:lnTo>
                    <a:pt x="22" y="84"/>
                  </a:lnTo>
                  <a:lnTo>
                    <a:pt x="20" y="84"/>
                  </a:lnTo>
                  <a:lnTo>
                    <a:pt x="19" y="82"/>
                  </a:lnTo>
                  <a:lnTo>
                    <a:pt x="17" y="82"/>
                  </a:lnTo>
                  <a:lnTo>
                    <a:pt x="16" y="81"/>
                  </a:lnTo>
                  <a:lnTo>
                    <a:pt x="14" y="79"/>
                  </a:lnTo>
                  <a:lnTo>
                    <a:pt x="13" y="79"/>
                  </a:lnTo>
                  <a:lnTo>
                    <a:pt x="12" y="78"/>
                  </a:lnTo>
                  <a:lnTo>
                    <a:pt x="12" y="76"/>
                  </a:lnTo>
                  <a:lnTo>
                    <a:pt x="10" y="75"/>
                  </a:lnTo>
                  <a:lnTo>
                    <a:pt x="9" y="74"/>
                  </a:lnTo>
                  <a:lnTo>
                    <a:pt x="7" y="72"/>
                  </a:lnTo>
                  <a:lnTo>
                    <a:pt x="7" y="71"/>
                  </a:lnTo>
                  <a:lnTo>
                    <a:pt x="6" y="69"/>
                  </a:lnTo>
                  <a:lnTo>
                    <a:pt x="4" y="68"/>
                  </a:lnTo>
                  <a:lnTo>
                    <a:pt x="4" y="66"/>
                  </a:lnTo>
                  <a:lnTo>
                    <a:pt x="3" y="65"/>
                  </a:lnTo>
                  <a:lnTo>
                    <a:pt x="3" y="63"/>
                  </a:lnTo>
                  <a:lnTo>
                    <a:pt x="3" y="62"/>
                  </a:lnTo>
                  <a:lnTo>
                    <a:pt x="1" y="61"/>
                  </a:lnTo>
                  <a:lnTo>
                    <a:pt x="1" y="59"/>
                  </a:lnTo>
                  <a:lnTo>
                    <a:pt x="1" y="58"/>
                  </a:lnTo>
                  <a:lnTo>
                    <a:pt x="1" y="55"/>
                  </a:lnTo>
                  <a:lnTo>
                    <a:pt x="1" y="53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211" name="Freeform 41">
              <a:extLst>
                <a:ext uri="{FF2B5EF4-FFF2-40B4-BE49-F238E27FC236}">
                  <a16:creationId xmlns:a16="http://schemas.microsoft.com/office/drawing/2014/main" id="{82846B07-C7AE-E74F-947E-3CAAF1C05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1900" y="5119688"/>
              <a:ext cx="46038" cy="68262"/>
            </a:xfrm>
            <a:custGeom>
              <a:avLst/>
              <a:gdLst>
                <a:gd name="T0" fmla="*/ 2147483646 w 58"/>
                <a:gd name="T1" fmla="*/ 2147483646 h 87"/>
                <a:gd name="T2" fmla="*/ 2147483646 w 58"/>
                <a:gd name="T3" fmla="*/ 2147483646 h 87"/>
                <a:gd name="T4" fmla="*/ 2147483646 w 58"/>
                <a:gd name="T5" fmla="*/ 2147483646 h 87"/>
                <a:gd name="T6" fmla="*/ 2147483646 w 58"/>
                <a:gd name="T7" fmla="*/ 2147483646 h 87"/>
                <a:gd name="T8" fmla="*/ 2147483646 w 58"/>
                <a:gd name="T9" fmla="*/ 2147483646 h 87"/>
                <a:gd name="T10" fmla="*/ 2147483646 w 58"/>
                <a:gd name="T11" fmla="*/ 2147483646 h 87"/>
                <a:gd name="T12" fmla="*/ 2147483646 w 58"/>
                <a:gd name="T13" fmla="*/ 2147483646 h 87"/>
                <a:gd name="T14" fmla="*/ 2147483646 w 58"/>
                <a:gd name="T15" fmla="*/ 2147483646 h 87"/>
                <a:gd name="T16" fmla="*/ 2147483646 w 58"/>
                <a:gd name="T17" fmla="*/ 2147483646 h 87"/>
                <a:gd name="T18" fmla="*/ 2147483646 w 58"/>
                <a:gd name="T19" fmla="*/ 2147483646 h 87"/>
                <a:gd name="T20" fmla="*/ 2147483646 w 58"/>
                <a:gd name="T21" fmla="*/ 0 h 87"/>
                <a:gd name="T22" fmla="*/ 2147483646 w 58"/>
                <a:gd name="T23" fmla="*/ 0 h 87"/>
                <a:gd name="T24" fmla="*/ 2147483646 w 58"/>
                <a:gd name="T25" fmla="*/ 0 h 87"/>
                <a:gd name="T26" fmla="*/ 2147483646 w 58"/>
                <a:gd name="T27" fmla="*/ 2147483646 h 87"/>
                <a:gd name="T28" fmla="*/ 2147483646 w 58"/>
                <a:gd name="T29" fmla="*/ 2147483646 h 87"/>
                <a:gd name="T30" fmla="*/ 2147483646 w 58"/>
                <a:gd name="T31" fmla="*/ 2147483646 h 87"/>
                <a:gd name="T32" fmla="*/ 2147483646 w 58"/>
                <a:gd name="T33" fmla="*/ 2147483646 h 87"/>
                <a:gd name="T34" fmla="*/ 2147483646 w 58"/>
                <a:gd name="T35" fmla="*/ 2147483646 h 87"/>
                <a:gd name="T36" fmla="*/ 2147483646 w 58"/>
                <a:gd name="T37" fmla="*/ 2147483646 h 87"/>
                <a:gd name="T38" fmla="*/ 2147483646 w 58"/>
                <a:gd name="T39" fmla="*/ 2147483646 h 87"/>
                <a:gd name="T40" fmla="*/ 2147483646 w 58"/>
                <a:gd name="T41" fmla="*/ 2147483646 h 87"/>
                <a:gd name="T42" fmla="*/ 2147483646 w 58"/>
                <a:gd name="T43" fmla="*/ 2147483646 h 87"/>
                <a:gd name="T44" fmla="*/ 2147483646 w 58"/>
                <a:gd name="T45" fmla="*/ 2147483646 h 87"/>
                <a:gd name="T46" fmla="*/ 2147483646 w 58"/>
                <a:gd name="T47" fmla="*/ 2147483646 h 87"/>
                <a:gd name="T48" fmla="*/ 2147483646 w 58"/>
                <a:gd name="T49" fmla="*/ 2147483646 h 87"/>
                <a:gd name="T50" fmla="*/ 2147483646 w 58"/>
                <a:gd name="T51" fmla="*/ 2147483646 h 87"/>
                <a:gd name="T52" fmla="*/ 2147483646 w 58"/>
                <a:gd name="T53" fmla="*/ 2147483646 h 87"/>
                <a:gd name="T54" fmla="*/ 2147483646 w 58"/>
                <a:gd name="T55" fmla="*/ 2147483646 h 87"/>
                <a:gd name="T56" fmla="*/ 2147483646 w 58"/>
                <a:gd name="T57" fmla="*/ 2147483646 h 87"/>
                <a:gd name="T58" fmla="*/ 2147483646 w 58"/>
                <a:gd name="T59" fmla="*/ 2147483646 h 87"/>
                <a:gd name="T60" fmla="*/ 2147483646 w 58"/>
                <a:gd name="T61" fmla="*/ 2147483646 h 87"/>
                <a:gd name="T62" fmla="*/ 2147483646 w 58"/>
                <a:gd name="T63" fmla="*/ 2147483646 h 87"/>
                <a:gd name="T64" fmla="*/ 2147483646 w 58"/>
                <a:gd name="T65" fmla="*/ 2147483646 h 87"/>
                <a:gd name="T66" fmla="*/ 2147483646 w 58"/>
                <a:gd name="T67" fmla="*/ 2147483646 h 87"/>
                <a:gd name="T68" fmla="*/ 2147483646 w 58"/>
                <a:gd name="T69" fmla="*/ 2147483646 h 87"/>
                <a:gd name="T70" fmla="*/ 2147483646 w 58"/>
                <a:gd name="T71" fmla="*/ 2147483646 h 87"/>
                <a:gd name="T72" fmla="*/ 2147483646 w 58"/>
                <a:gd name="T73" fmla="*/ 2147483646 h 87"/>
                <a:gd name="T74" fmla="*/ 2147483646 w 58"/>
                <a:gd name="T75" fmla="*/ 2147483646 h 87"/>
                <a:gd name="T76" fmla="*/ 2147483646 w 58"/>
                <a:gd name="T77" fmla="*/ 2147483646 h 87"/>
                <a:gd name="T78" fmla="*/ 2147483646 w 58"/>
                <a:gd name="T79" fmla="*/ 2147483646 h 87"/>
                <a:gd name="T80" fmla="*/ 2147483646 w 58"/>
                <a:gd name="T81" fmla="*/ 2147483646 h 87"/>
                <a:gd name="T82" fmla="*/ 2147483646 w 58"/>
                <a:gd name="T83" fmla="*/ 2147483646 h 87"/>
                <a:gd name="T84" fmla="*/ 2147483646 w 58"/>
                <a:gd name="T85" fmla="*/ 2147483646 h 87"/>
                <a:gd name="T86" fmla="*/ 2147483646 w 58"/>
                <a:gd name="T87" fmla="*/ 2147483646 h 87"/>
                <a:gd name="T88" fmla="*/ 2147483646 w 58"/>
                <a:gd name="T89" fmla="*/ 2147483646 h 87"/>
                <a:gd name="T90" fmla="*/ 2147483646 w 58"/>
                <a:gd name="T91" fmla="*/ 2147483646 h 87"/>
                <a:gd name="T92" fmla="*/ 2147483646 w 58"/>
                <a:gd name="T93" fmla="*/ 2147483646 h 87"/>
                <a:gd name="T94" fmla="*/ 2147483646 w 58"/>
                <a:gd name="T95" fmla="*/ 2147483646 h 87"/>
                <a:gd name="T96" fmla="*/ 2147483646 w 58"/>
                <a:gd name="T97" fmla="*/ 2147483646 h 87"/>
                <a:gd name="T98" fmla="*/ 2147483646 w 58"/>
                <a:gd name="T99" fmla="*/ 2147483646 h 87"/>
                <a:gd name="T100" fmla="*/ 2147483646 w 58"/>
                <a:gd name="T101" fmla="*/ 2147483646 h 87"/>
                <a:gd name="T102" fmla="*/ 2147483646 w 58"/>
                <a:gd name="T103" fmla="*/ 2147483646 h 87"/>
                <a:gd name="T104" fmla="*/ 2147483646 w 58"/>
                <a:gd name="T105" fmla="*/ 2147483646 h 87"/>
                <a:gd name="T106" fmla="*/ 2147483646 w 58"/>
                <a:gd name="T107" fmla="*/ 2147483646 h 87"/>
                <a:gd name="T108" fmla="*/ 2147483646 w 58"/>
                <a:gd name="T109" fmla="*/ 2147483646 h 87"/>
                <a:gd name="T110" fmla="*/ 2147483646 w 58"/>
                <a:gd name="T111" fmla="*/ 2147483646 h 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8"/>
                <a:gd name="T169" fmla="*/ 0 h 87"/>
                <a:gd name="T170" fmla="*/ 58 w 58"/>
                <a:gd name="T171" fmla="*/ 87 h 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8" h="87">
                  <a:moveTo>
                    <a:pt x="0" y="52"/>
                  </a:moveTo>
                  <a:lnTo>
                    <a:pt x="0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3" y="25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4" y="20"/>
                  </a:lnTo>
                  <a:lnTo>
                    <a:pt x="4" y="19"/>
                  </a:lnTo>
                  <a:lnTo>
                    <a:pt x="6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9" y="13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1" y="9"/>
                  </a:lnTo>
                  <a:lnTo>
                    <a:pt x="13" y="9"/>
                  </a:lnTo>
                  <a:lnTo>
                    <a:pt x="14" y="7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9" y="5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2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6" y="0"/>
                  </a:lnTo>
                  <a:lnTo>
                    <a:pt x="23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9" y="3"/>
                  </a:lnTo>
                  <a:lnTo>
                    <a:pt x="40" y="5"/>
                  </a:lnTo>
                  <a:lnTo>
                    <a:pt x="42" y="6"/>
                  </a:lnTo>
                  <a:lnTo>
                    <a:pt x="43" y="6"/>
                  </a:lnTo>
                  <a:lnTo>
                    <a:pt x="45" y="7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48" y="10"/>
                  </a:lnTo>
                  <a:lnTo>
                    <a:pt x="49" y="12"/>
                  </a:lnTo>
                  <a:lnTo>
                    <a:pt x="50" y="13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3" y="18"/>
                  </a:lnTo>
                  <a:lnTo>
                    <a:pt x="55" y="19"/>
                  </a:lnTo>
                  <a:lnTo>
                    <a:pt x="55" y="20"/>
                  </a:lnTo>
                  <a:lnTo>
                    <a:pt x="56" y="22"/>
                  </a:lnTo>
                  <a:lnTo>
                    <a:pt x="56" y="23"/>
                  </a:lnTo>
                  <a:lnTo>
                    <a:pt x="56" y="25"/>
                  </a:lnTo>
                  <a:lnTo>
                    <a:pt x="58" y="26"/>
                  </a:lnTo>
                  <a:lnTo>
                    <a:pt x="58" y="28"/>
                  </a:lnTo>
                  <a:lnTo>
                    <a:pt x="58" y="31"/>
                  </a:lnTo>
                  <a:lnTo>
                    <a:pt x="58" y="32"/>
                  </a:lnTo>
                  <a:lnTo>
                    <a:pt x="58" y="33"/>
                  </a:lnTo>
                  <a:lnTo>
                    <a:pt x="58" y="35"/>
                  </a:lnTo>
                  <a:lnTo>
                    <a:pt x="58" y="52"/>
                  </a:lnTo>
                  <a:lnTo>
                    <a:pt x="58" y="54"/>
                  </a:lnTo>
                  <a:lnTo>
                    <a:pt x="58" y="55"/>
                  </a:lnTo>
                  <a:lnTo>
                    <a:pt x="58" y="58"/>
                  </a:lnTo>
                  <a:lnTo>
                    <a:pt x="58" y="59"/>
                  </a:lnTo>
                  <a:lnTo>
                    <a:pt x="58" y="61"/>
                  </a:lnTo>
                  <a:lnTo>
                    <a:pt x="56" y="62"/>
                  </a:lnTo>
                  <a:lnTo>
                    <a:pt x="56" y="64"/>
                  </a:lnTo>
                  <a:lnTo>
                    <a:pt x="56" y="65"/>
                  </a:lnTo>
                  <a:lnTo>
                    <a:pt x="55" y="67"/>
                  </a:lnTo>
                  <a:lnTo>
                    <a:pt x="55" y="68"/>
                  </a:lnTo>
                  <a:lnTo>
                    <a:pt x="53" y="69"/>
                  </a:lnTo>
                  <a:lnTo>
                    <a:pt x="52" y="71"/>
                  </a:lnTo>
                  <a:lnTo>
                    <a:pt x="52" y="72"/>
                  </a:lnTo>
                  <a:lnTo>
                    <a:pt x="50" y="74"/>
                  </a:lnTo>
                  <a:lnTo>
                    <a:pt x="49" y="75"/>
                  </a:lnTo>
                  <a:lnTo>
                    <a:pt x="48" y="77"/>
                  </a:lnTo>
                  <a:lnTo>
                    <a:pt x="48" y="78"/>
                  </a:lnTo>
                  <a:lnTo>
                    <a:pt x="46" y="80"/>
                  </a:lnTo>
                  <a:lnTo>
                    <a:pt x="45" y="80"/>
                  </a:lnTo>
                  <a:lnTo>
                    <a:pt x="43" y="81"/>
                  </a:lnTo>
                  <a:lnTo>
                    <a:pt x="42" y="82"/>
                  </a:lnTo>
                  <a:lnTo>
                    <a:pt x="40" y="82"/>
                  </a:lnTo>
                  <a:lnTo>
                    <a:pt x="39" y="84"/>
                  </a:lnTo>
                  <a:lnTo>
                    <a:pt x="37" y="84"/>
                  </a:lnTo>
                  <a:lnTo>
                    <a:pt x="36" y="85"/>
                  </a:lnTo>
                  <a:lnTo>
                    <a:pt x="33" y="85"/>
                  </a:lnTo>
                  <a:lnTo>
                    <a:pt x="32" y="85"/>
                  </a:lnTo>
                  <a:lnTo>
                    <a:pt x="30" y="87"/>
                  </a:lnTo>
                  <a:lnTo>
                    <a:pt x="29" y="87"/>
                  </a:lnTo>
                  <a:lnTo>
                    <a:pt x="27" y="87"/>
                  </a:lnTo>
                  <a:lnTo>
                    <a:pt x="26" y="87"/>
                  </a:lnTo>
                  <a:lnTo>
                    <a:pt x="23" y="87"/>
                  </a:lnTo>
                  <a:lnTo>
                    <a:pt x="36" y="87"/>
                  </a:lnTo>
                  <a:lnTo>
                    <a:pt x="33" y="87"/>
                  </a:lnTo>
                  <a:lnTo>
                    <a:pt x="32" y="87"/>
                  </a:lnTo>
                  <a:lnTo>
                    <a:pt x="30" y="87"/>
                  </a:lnTo>
                  <a:lnTo>
                    <a:pt x="29" y="87"/>
                  </a:lnTo>
                  <a:lnTo>
                    <a:pt x="27" y="85"/>
                  </a:lnTo>
                  <a:lnTo>
                    <a:pt x="24" y="85"/>
                  </a:lnTo>
                  <a:lnTo>
                    <a:pt x="23" y="85"/>
                  </a:lnTo>
                  <a:lnTo>
                    <a:pt x="22" y="84"/>
                  </a:lnTo>
                  <a:lnTo>
                    <a:pt x="20" y="84"/>
                  </a:lnTo>
                  <a:lnTo>
                    <a:pt x="19" y="82"/>
                  </a:lnTo>
                  <a:lnTo>
                    <a:pt x="17" y="82"/>
                  </a:lnTo>
                  <a:lnTo>
                    <a:pt x="16" y="81"/>
                  </a:lnTo>
                  <a:lnTo>
                    <a:pt x="14" y="80"/>
                  </a:lnTo>
                  <a:lnTo>
                    <a:pt x="13" y="80"/>
                  </a:lnTo>
                  <a:lnTo>
                    <a:pt x="11" y="78"/>
                  </a:lnTo>
                  <a:lnTo>
                    <a:pt x="11" y="77"/>
                  </a:lnTo>
                  <a:lnTo>
                    <a:pt x="10" y="75"/>
                  </a:lnTo>
                  <a:lnTo>
                    <a:pt x="9" y="74"/>
                  </a:lnTo>
                  <a:lnTo>
                    <a:pt x="7" y="72"/>
                  </a:lnTo>
                  <a:lnTo>
                    <a:pt x="7" y="71"/>
                  </a:lnTo>
                  <a:lnTo>
                    <a:pt x="6" y="69"/>
                  </a:lnTo>
                  <a:lnTo>
                    <a:pt x="4" y="68"/>
                  </a:lnTo>
                  <a:lnTo>
                    <a:pt x="4" y="67"/>
                  </a:lnTo>
                  <a:lnTo>
                    <a:pt x="3" y="65"/>
                  </a:lnTo>
                  <a:lnTo>
                    <a:pt x="3" y="64"/>
                  </a:lnTo>
                  <a:lnTo>
                    <a:pt x="3" y="62"/>
                  </a:lnTo>
                  <a:lnTo>
                    <a:pt x="1" y="61"/>
                  </a:lnTo>
                  <a:lnTo>
                    <a:pt x="1" y="59"/>
                  </a:lnTo>
                  <a:lnTo>
                    <a:pt x="1" y="58"/>
                  </a:lnTo>
                  <a:lnTo>
                    <a:pt x="1" y="55"/>
                  </a:lnTo>
                  <a:lnTo>
                    <a:pt x="1" y="54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212" name="Rectangle 42">
              <a:extLst>
                <a:ext uri="{FF2B5EF4-FFF2-40B4-BE49-F238E27FC236}">
                  <a16:creationId xmlns:a16="http://schemas.microsoft.com/office/drawing/2014/main" id="{703FBAAF-33DB-C048-B5E9-5CA9F95271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6925" y="1793875"/>
              <a:ext cx="1301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13" name="Rectangle 43">
              <a:extLst>
                <a:ext uri="{FF2B5EF4-FFF2-40B4-BE49-F238E27FC236}">
                  <a16:creationId xmlns:a16="http://schemas.microsoft.com/office/drawing/2014/main" id="{20E755C3-874D-EA4D-9A71-CF8C9416A4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9713" y="3513138"/>
              <a:ext cx="19127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14" name="Rectangle 44">
              <a:extLst>
                <a:ext uri="{FF2B5EF4-FFF2-40B4-BE49-F238E27FC236}">
                  <a16:creationId xmlns:a16="http://schemas.microsoft.com/office/drawing/2014/main" id="{73229827-7540-5C47-B536-F3B76BA62A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61791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15" name="Rectangle 45">
              <a:extLst>
                <a:ext uri="{FF2B5EF4-FFF2-40B4-BE49-F238E27FC236}">
                  <a16:creationId xmlns:a16="http://schemas.microsoft.com/office/drawing/2014/main" id="{9B24AC37-63A8-FB42-8203-EE8007575D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0" y="1573213"/>
              <a:ext cx="19127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16" name="Rectangle 46">
              <a:extLst>
                <a:ext uri="{FF2B5EF4-FFF2-40B4-BE49-F238E27FC236}">
                  <a16:creationId xmlns:a16="http://schemas.microsoft.com/office/drawing/2014/main" id="{E2B47381-377B-254B-805C-BD9413A71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2113" y="1677988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17" name="Rectangle 47">
              <a:extLst>
                <a:ext uri="{FF2B5EF4-FFF2-40B4-BE49-F238E27FC236}">
                  <a16:creationId xmlns:a16="http://schemas.microsoft.com/office/drawing/2014/main" id="{0BD4A207-7F84-B543-AC44-231B14E24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463" y="1595438"/>
              <a:ext cx="69730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Sum bit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18" name="Rectangle 48">
              <a:extLst>
                <a:ext uri="{FF2B5EF4-FFF2-40B4-BE49-F238E27FC236}">
                  <a16:creationId xmlns:a16="http://schemas.microsoft.com/office/drawing/2014/main" id="{691F66DD-556B-B245-AC5B-E791EE8E95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4013" y="35131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19" name="Rectangle 49">
              <a:extLst>
                <a:ext uri="{FF2B5EF4-FFF2-40B4-BE49-F238E27FC236}">
                  <a16:creationId xmlns:a16="http://schemas.microsoft.com/office/drawing/2014/main" id="{A01D3B88-DD8F-B749-B064-C475183051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2438" y="361791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20" name="Rectangle 50">
              <a:extLst>
                <a:ext uri="{FF2B5EF4-FFF2-40B4-BE49-F238E27FC236}">
                  <a16:creationId xmlns:a16="http://schemas.microsoft.com/office/drawing/2014/main" id="{752E4F57-BD87-9A46-82E0-6A0B9BA8C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1788" y="15621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21" name="Rectangle 51">
              <a:extLst>
                <a:ext uri="{FF2B5EF4-FFF2-40B4-BE49-F238E27FC236}">
                  <a16:creationId xmlns:a16="http://schemas.microsoft.com/office/drawing/2014/main" id="{02F5B68B-7F5D-454B-856C-1FEA254A57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80213" y="1665288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1" name="Rectangle 2">
            <a:extLst>
              <a:ext uri="{FF2B5EF4-FFF2-40B4-BE49-F238E27FC236}">
                <a16:creationId xmlns:a16="http://schemas.microsoft.com/office/drawing/2014/main" id="{4CB4C3FB-F49B-3844-9AF3-3D113C86203B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3200" dirty="0">
                <a:ea typeface="+mj-ea"/>
                <a:cs typeface="+mj-cs"/>
              </a:rPr>
              <a:t>Circuit for the Moore-type serial adder FSM</a:t>
            </a:r>
          </a:p>
        </p:txBody>
      </p:sp>
      <p:sp>
        <p:nvSpPr>
          <p:cNvPr id="92163" name="TextBox 125">
            <a:extLst>
              <a:ext uri="{FF2B5EF4-FFF2-40B4-BE49-F238E27FC236}">
                <a16:creationId xmlns:a16="http://schemas.microsoft.com/office/drawing/2014/main" id="{1DDB8329-BE49-EE49-9D67-A45D4EBB48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295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6.47 from the textbook ]</a:t>
            </a:r>
          </a:p>
        </p:txBody>
      </p:sp>
      <p:sp>
        <p:nvSpPr>
          <p:cNvPr id="92164" name="TextBox 52">
            <a:extLst>
              <a:ext uri="{FF2B5EF4-FFF2-40B4-BE49-F238E27FC236}">
                <a16:creationId xmlns:a16="http://schemas.microsoft.com/office/drawing/2014/main" id="{21DEE3C6-7334-7C4B-AEFB-96E1072E66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81476" y="6019801"/>
            <a:ext cx="8874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s = y</a:t>
            </a:r>
            <a:r>
              <a:rPr lang="en-US" altLang="en-US" b="0" baseline="-25000">
                <a:latin typeface="Times" pitchFamily="2" charset="0"/>
              </a:rPr>
              <a:t>1</a:t>
            </a:r>
          </a:p>
        </p:txBody>
      </p:sp>
      <p:sp>
        <p:nvSpPr>
          <p:cNvPr id="92165" name="TextBox 53">
            <a:extLst>
              <a:ext uri="{FF2B5EF4-FFF2-40B4-BE49-F238E27FC236}">
                <a16:creationId xmlns:a16="http://schemas.microsoft.com/office/drawing/2014/main" id="{64824785-0E06-634D-92D2-8756324C39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2400" y="5541963"/>
            <a:ext cx="26368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</a:t>
            </a:r>
            <a:r>
              <a:rPr lang="en-US" altLang="en-US" b="0" baseline="-25000"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 = ab + ay</a:t>
            </a:r>
            <a:r>
              <a:rPr lang="en-US" altLang="en-US" b="0" baseline="-25000"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 + by</a:t>
            </a:r>
            <a:r>
              <a:rPr lang="en-US" altLang="en-US" b="0" baseline="-25000">
                <a:latin typeface="Times" pitchFamily="2" charset="0"/>
              </a:rPr>
              <a:t>2</a:t>
            </a:r>
          </a:p>
        </p:txBody>
      </p:sp>
      <p:sp>
        <p:nvSpPr>
          <p:cNvPr id="92166" name="TextBox 2">
            <a:extLst>
              <a:ext uri="{FF2B5EF4-FFF2-40B4-BE49-F238E27FC236}">
                <a16:creationId xmlns:a16="http://schemas.microsoft.com/office/drawing/2014/main" id="{476C3429-5B82-D740-AA1F-CBCC8E8DC2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4200" y="5029201"/>
            <a:ext cx="24272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(sum bit from FA)</a:t>
            </a:r>
          </a:p>
        </p:txBody>
      </p:sp>
      <p:sp>
        <p:nvSpPr>
          <p:cNvPr id="92167" name="TextBox 59">
            <a:extLst>
              <a:ext uri="{FF2B5EF4-FFF2-40B4-BE49-F238E27FC236}">
                <a16:creationId xmlns:a16="http://schemas.microsoft.com/office/drawing/2014/main" id="{AC8B414E-B219-D245-B7DF-CBF1C104FB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4200" y="5557838"/>
            <a:ext cx="25463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(carry bit from FA)</a:t>
            </a:r>
          </a:p>
        </p:txBody>
      </p:sp>
      <p:grpSp>
        <p:nvGrpSpPr>
          <p:cNvPr id="92168" name="Group 60">
            <a:extLst>
              <a:ext uri="{FF2B5EF4-FFF2-40B4-BE49-F238E27FC236}">
                <a16:creationId xmlns:a16="http://schemas.microsoft.com/office/drawing/2014/main" id="{17816A51-B920-DC4E-ABEF-0CD8B580A38E}"/>
              </a:ext>
            </a:extLst>
          </p:cNvPr>
          <p:cNvGrpSpPr>
            <a:grpSpLocks/>
          </p:cNvGrpSpPr>
          <p:nvPr/>
        </p:nvGrpSpPr>
        <p:grpSpPr bwMode="auto">
          <a:xfrm>
            <a:off x="3957638" y="5024438"/>
            <a:ext cx="2038350" cy="461962"/>
            <a:chOff x="803275" y="6256679"/>
            <a:chExt cx="2038350" cy="461963"/>
          </a:xfrm>
        </p:grpSpPr>
        <p:sp>
          <p:nvSpPr>
            <p:cNvPr id="92171" name="TextBox 142">
              <a:extLst>
                <a:ext uri="{FF2B5EF4-FFF2-40B4-BE49-F238E27FC236}">
                  <a16:creationId xmlns:a16="http://schemas.microsoft.com/office/drawing/2014/main" id="{43C07ADE-30C3-DB45-8BA4-60F4BB6755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3275" y="6256679"/>
              <a:ext cx="2038350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= a + b + y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</a:p>
          </p:txBody>
        </p:sp>
        <p:sp>
          <p:nvSpPr>
            <p:cNvPr id="92172" name="Oval 143">
              <a:extLst>
                <a:ext uri="{FF2B5EF4-FFF2-40B4-BE49-F238E27FC236}">
                  <a16:creationId xmlns:a16="http://schemas.microsoft.com/office/drawing/2014/main" id="{88C059CB-05F9-574F-99C4-1149C8617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2640" y="6419801"/>
              <a:ext cx="152360" cy="152498"/>
            </a:xfrm>
            <a:prstGeom prst="ellips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73" name="Oval 144">
              <a:extLst>
                <a:ext uri="{FF2B5EF4-FFF2-40B4-BE49-F238E27FC236}">
                  <a16:creationId xmlns:a16="http://schemas.microsoft.com/office/drawing/2014/main" id="{13AD0B1A-8DDA-9748-BFBC-263CDA1DB5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8305" y="6417578"/>
              <a:ext cx="152360" cy="152498"/>
            </a:xfrm>
            <a:prstGeom prst="ellips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2" name="Donut 1">
            <a:extLst>
              <a:ext uri="{FF2B5EF4-FFF2-40B4-BE49-F238E27FC236}">
                <a16:creationId xmlns:a16="http://schemas.microsoft.com/office/drawing/2014/main" id="{6BB12D28-6943-2B4C-B90D-B3AE34E74E0E}"/>
              </a:ext>
            </a:extLst>
          </p:cNvPr>
          <p:cNvSpPr/>
          <p:nvPr/>
        </p:nvSpPr>
        <p:spPr bwMode="auto">
          <a:xfrm>
            <a:off x="6062663" y="585789"/>
            <a:ext cx="1839912" cy="2141537"/>
          </a:xfrm>
          <a:prstGeom prst="donut">
            <a:avLst>
              <a:gd name="adj" fmla="val 0"/>
            </a:avLst>
          </a:prstGeom>
          <a:noFill/>
          <a:ln w="254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92170" name="TextBox 2">
            <a:extLst>
              <a:ext uri="{FF2B5EF4-FFF2-40B4-BE49-F238E27FC236}">
                <a16:creationId xmlns:a16="http://schemas.microsoft.com/office/drawing/2014/main" id="{E95399A1-5AD0-6043-BAFC-F93A43E6E9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9201" y="2324101"/>
            <a:ext cx="257492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000">
                <a:solidFill>
                  <a:srgbClr val="FF0000"/>
                </a:solidFill>
              </a:rPr>
              <a:t>This FF just delays the </a:t>
            </a:r>
          </a:p>
          <a:p>
            <a:r>
              <a:rPr lang="en-US" altLang="en-US" sz="2000">
                <a:solidFill>
                  <a:srgbClr val="FF0000"/>
                </a:solidFill>
              </a:rPr>
              <a:t>output by 1 clock cycle</a:t>
            </a:r>
          </a:p>
        </p:txBody>
      </p:sp>
    </p:spTree>
  </p:cSld>
  <p:clrMapOvr>
    <a:masterClrMapping/>
  </p:clrMapOvr>
  <p:transition/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5" name="Rectangle 3">
            <a:extLst>
              <a:ext uri="{FF2B5EF4-FFF2-40B4-BE49-F238E27FC236}">
                <a16:creationId xmlns:a16="http://schemas.microsoft.com/office/drawing/2014/main" id="{F4C56846-0070-CE44-8162-7C55D9F5FA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209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rgbClr val="000000"/>
                </a:solidFill>
              </a:rPr>
              <a:t>Arbiter Circuit</a:t>
            </a:r>
            <a:endParaRPr lang="en-US" altLang="en-US" sz="3600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8B1D4DF9-AAAA-8D4B-9745-398F8909D34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Goal</a:t>
            </a:r>
          </a:p>
        </p:txBody>
      </p:sp>
      <p:sp>
        <p:nvSpPr>
          <p:cNvPr id="207875" name="Rectangle 3">
            <a:extLst>
              <a:ext uri="{FF2B5EF4-FFF2-40B4-BE49-F238E27FC236}">
                <a16:creationId xmlns:a16="http://schemas.microsoft.com/office/drawing/2014/main" id="{EA58717A-3C00-7147-A6BA-3C1B73EAAE9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295400" y="914400"/>
            <a:ext cx="8534400" cy="5638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Design a machine that controls access by several devices to a shared resource.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The resource can be used by only one device at a time.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Any changes can occur only on the positive edge of the clock signal.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Each device provides one input to the FSM, which is called a request.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The FSM produces one output for each device, which is called a grant.</a:t>
            </a:r>
          </a:p>
        </p:txBody>
      </p:sp>
    </p:spTree>
  </p:cSld>
  <p:clrMapOvr>
    <a:masterClrMapping/>
  </p:clrMapOvr>
  <p:transition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89" name="Picture 2">
            <a:extLst>
              <a:ext uri="{FF2B5EF4-FFF2-40B4-BE49-F238E27FC236}">
                <a16:creationId xmlns:a16="http://schemas.microsoft.com/office/drawing/2014/main" id="{D6D83038-50C5-8844-B247-5647DA4FFC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24050" y="2166939"/>
            <a:ext cx="7124700" cy="2166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0" name="TextBox 3">
            <a:extLst>
              <a:ext uri="{FF2B5EF4-FFF2-40B4-BE49-F238E27FC236}">
                <a16:creationId xmlns:a16="http://schemas.microsoft.com/office/drawing/2014/main" id="{1303E5B0-31C9-A545-A597-86F6C2420D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10426" y="4719638"/>
            <a:ext cx="20859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 New Roman" panose="02020603050405020304" pitchFamily="18" charset="0"/>
              </a:rPr>
              <a:t>Bit position </a:t>
            </a:r>
            <a:r>
              <a:rPr lang="en-US" altLang="en-US" b="0" i="1">
                <a:latin typeface="Times New Roman" panose="02020603050405020304" pitchFamily="18" charset="0"/>
              </a:rPr>
              <a:t>i</a:t>
            </a:r>
          </a:p>
        </p:txBody>
      </p:sp>
      <p:sp>
        <p:nvSpPr>
          <p:cNvPr id="12291" name="Title 1">
            <a:extLst>
              <a:ext uri="{FF2B5EF4-FFF2-40B4-BE49-F238E27FC236}">
                <a16:creationId xmlns:a16="http://schemas.microsoft.com/office/drawing/2014/main" id="{C853E2DD-6328-E04E-84B8-CBE4FDC52BE4}"/>
              </a:ext>
            </a:extLst>
          </p:cNvPr>
          <p:cNvSpPr txBox="1">
            <a:spLocks/>
          </p:cNvSpPr>
          <p:nvPr/>
        </p:nvSpPr>
        <p:spPr bwMode="auto">
          <a:xfrm>
            <a:off x="914400" y="38100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Addition of multibit numbers</a:t>
            </a:r>
          </a:p>
        </p:txBody>
      </p:sp>
      <p:sp>
        <p:nvSpPr>
          <p:cNvPr id="12292" name="TextBox 125">
            <a:extLst>
              <a:ext uri="{FF2B5EF4-FFF2-40B4-BE49-F238E27FC236}">
                <a16:creationId xmlns:a16="http://schemas.microsoft.com/office/drawing/2014/main" id="{D1B1D65B-31AF-4045-BDC5-E5386154C7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0" y="6477001"/>
            <a:ext cx="24638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3.2 from the textbook ]</a:t>
            </a:r>
          </a:p>
        </p:txBody>
      </p:sp>
    </p:spTree>
  </p:cSld>
  <p:clrMapOvr>
    <a:masterClrMapping/>
  </p:clrMapOvr>
  <p:transition/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F608965C-BF6D-C245-ABDA-9D830EBC984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Goal</a:t>
            </a:r>
          </a:p>
        </p:txBody>
      </p:sp>
      <p:sp>
        <p:nvSpPr>
          <p:cNvPr id="207875" name="Rectangle 3">
            <a:extLst>
              <a:ext uri="{FF2B5EF4-FFF2-40B4-BE49-F238E27FC236}">
                <a16:creationId xmlns:a16="http://schemas.microsoft.com/office/drawing/2014/main" id="{3771F244-B099-6F4E-B9B3-6AAF19E0911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295400" y="914400"/>
            <a:ext cx="8534400" cy="5638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The requests from the devices are prioritized.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If two requests are active at the same time, then only the device with the highest priority will be given access to the shared resource.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After a device is done with the shared resource, it must make its request signal equal to 0.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If there are no outstanding requests, then the FSM stays in an Idle state.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</p:txBody>
      </p:sp>
    </p:spTree>
  </p:cSld>
  <p:clrMapOvr>
    <a:masterClrMapping/>
  </p:clrMapOvr>
  <p:transition/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7" name="Rectangle 4">
            <a:extLst>
              <a:ext uri="{FF2B5EF4-FFF2-40B4-BE49-F238E27FC236}">
                <a16:creationId xmlns:a16="http://schemas.microsoft.com/office/drawing/2014/main" id="{8EB2BD2E-D9A6-E34B-8C36-1C6E0D85F1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70151" y="1668463"/>
            <a:ext cx="1304925" cy="3338512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6258" name="Rectangle 5">
            <a:extLst>
              <a:ext uri="{FF2B5EF4-FFF2-40B4-BE49-F238E27FC236}">
                <a16:creationId xmlns:a16="http://schemas.microsoft.com/office/drawing/2014/main" id="{002DDADA-B5A8-A948-A74E-C015B71A1C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57776" y="1668464"/>
            <a:ext cx="1304925" cy="801687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6259" name="Rectangle 6">
            <a:extLst>
              <a:ext uri="{FF2B5EF4-FFF2-40B4-BE49-F238E27FC236}">
                <a16:creationId xmlns:a16="http://schemas.microsoft.com/office/drawing/2014/main" id="{FD80B4FE-8D69-3640-9976-DD071541C9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57776" y="2973388"/>
            <a:ext cx="1304925" cy="800100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6260" name="Freeform 7">
            <a:extLst>
              <a:ext uri="{FF2B5EF4-FFF2-40B4-BE49-F238E27FC236}">
                <a16:creationId xmlns:a16="http://schemas.microsoft.com/office/drawing/2014/main" id="{D92F8611-C5BF-CA4C-8086-DA44ECFF3ADB}"/>
              </a:ext>
            </a:extLst>
          </p:cNvPr>
          <p:cNvSpPr>
            <a:spLocks/>
          </p:cNvSpPr>
          <p:nvPr/>
        </p:nvSpPr>
        <p:spPr bwMode="auto">
          <a:xfrm>
            <a:off x="3798889" y="1806575"/>
            <a:ext cx="136525" cy="46038"/>
          </a:xfrm>
          <a:custGeom>
            <a:avLst/>
            <a:gdLst>
              <a:gd name="T0" fmla="*/ 2147483646 w 173"/>
              <a:gd name="T1" fmla="*/ 0 h 58"/>
              <a:gd name="T2" fmla="*/ 0 w 173"/>
              <a:gd name="T3" fmla="*/ 2147483646 h 58"/>
              <a:gd name="T4" fmla="*/ 2147483646 w 173"/>
              <a:gd name="T5" fmla="*/ 2147483646 h 58"/>
              <a:gd name="T6" fmla="*/ 2147483646 w 173"/>
              <a:gd name="T7" fmla="*/ 2147483646 h 58"/>
              <a:gd name="T8" fmla="*/ 2147483646 w 173"/>
              <a:gd name="T9" fmla="*/ 0 h 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73"/>
              <a:gd name="T16" fmla="*/ 0 h 58"/>
              <a:gd name="T17" fmla="*/ 173 w 173"/>
              <a:gd name="T18" fmla="*/ 58 h 5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73" h="58">
                <a:moveTo>
                  <a:pt x="173" y="0"/>
                </a:moveTo>
                <a:lnTo>
                  <a:pt x="0" y="29"/>
                </a:lnTo>
                <a:lnTo>
                  <a:pt x="173" y="58"/>
                </a:lnTo>
                <a:lnTo>
                  <a:pt x="173" y="29"/>
                </a:lnTo>
                <a:lnTo>
                  <a:pt x="17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61" name="Line 8">
            <a:extLst>
              <a:ext uri="{FF2B5EF4-FFF2-40B4-BE49-F238E27FC236}">
                <a16:creationId xmlns:a16="http://schemas.microsoft.com/office/drawing/2014/main" id="{CD176A49-D07B-7E44-AC90-7045617D87A1}"/>
              </a:ext>
            </a:extLst>
          </p:cNvPr>
          <p:cNvSpPr>
            <a:spLocks noChangeShapeType="1"/>
          </p:cNvSpPr>
          <p:nvPr/>
        </p:nvSpPr>
        <p:spPr bwMode="auto">
          <a:xfrm>
            <a:off x="3935413" y="1828800"/>
            <a:ext cx="112236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62" name="Freeform 9">
            <a:extLst>
              <a:ext uri="{FF2B5EF4-FFF2-40B4-BE49-F238E27FC236}">
                <a16:creationId xmlns:a16="http://schemas.microsoft.com/office/drawing/2014/main" id="{32963800-D50D-A64C-B611-9ECCAF3221D8}"/>
              </a:ext>
            </a:extLst>
          </p:cNvPr>
          <p:cNvSpPr>
            <a:spLocks/>
          </p:cNvSpPr>
          <p:nvPr/>
        </p:nvSpPr>
        <p:spPr bwMode="auto">
          <a:xfrm>
            <a:off x="4897439" y="2287588"/>
            <a:ext cx="136525" cy="68262"/>
          </a:xfrm>
          <a:custGeom>
            <a:avLst/>
            <a:gdLst>
              <a:gd name="T0" fmla="*/ 0 w 173"/>
              <a:gd name="T1" fmla="*/ 2147483646 h 87"/>
              <a:gd name="T2" fmla="*/ 2147483646 w 173"/>
              <a:gd name="T3" fmla="*/ 2147483646 h 87"/>
              <a:gd name="T4" fmla="*/ 0 w 173"/>
              <a:gd name="T5" fmla="*/ 0 h 87"/>
              <a:gd name="T6" fmla="*/ 0 w 173"/>
              <a:gd name="T7" fmla="*/ 2147483646 h 87"/>
              <a:gd name="T8" fmla="*/ 0 w 173"/>
              <a:gd name="T9" fmla="*/ 2147483646 h 8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73"/>
              <a:gd name="T16" fmla="*/ 0 h 87"/>
              <a:gd name="T17" fmla="*/ 173 w 173"/>
              <a:gd name="T18" fmla="*/ 87 h 8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73" h="87">
                <a:moveTo>
                  <a:pt x="0" y="87"/>
                </a:moveTo>
                <a:lnTo>
                  <a:pt x="173" y="29"/>
                </a:lnTo>
                <a:lnTo>
                  <a:pt x="0" y="0"/>
                </a:lnTo>
                <a:lnTo>
                  <a:pt x="0" y="29"/>
                </a:lnTo>
                <a:lnTo>
                  <a:pt x="0" y="8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63" name="Line 10">
            <a:extLst>
              <a:ext uri="{FF2B5EF4-FFF2-40B4-BE49-F238E27FC236}">
                <a16:creationId xmlns:a16="http://schemas.microsoft.com/office/drawing/2014/main" id="{F40CCBA1-8EEF-CF4A-9D90-261B5C5B732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75075" y="2309814"/>
            <a:ext cx="109855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64" name="Freeform 11">
            <a:extLst>
              <a:ext uri="{FF2B5EF4-FFF2-40B4-BE49-F238E27FC236}">
                <a16:creationId xmlns:a16="http://schemas.microsoft.com/office/drawing/2014/main" id="{456BDF56-BE57-A84F-8885-3861B99DFDFA}"/>
              </a:ext>
            </a:extLst>
          </p:cNvPr>
          <p:cNvSpPr>
            <a:spLocks/>
          </p:cNvSpPr>
          <p:nvPr/>
        </p:nvSpPr>
        <p:spPr bwMode="auto">
          <a:xfrm>
            <a:off x="3798889" y="3109914"/>
            <a:ext cx="136525" cy="46037"/>
          </a:xfrm>
          <a:custGeom>
            <a:avLst/>
            <a:gdLst>
              <a:gd name="T0" fmla="*/ 2147483646 w 173"/>
              <a:gd name="T1" fmla="*/ 0 h 58"/>
              <a:gd name="T2" fmla="*/ 0 w 173"/>
              <a:gd name="T3" fmla="*/ 2147483646 h 58"/>
              <a:gd name="T4" fmla="*/ 2147483646 w 173"/>
              <a:gd name="T5" fmla="*/ 2147483646 h 58"/>
              <a:gd name="T6" fmla="*/ 2147483646 w 173"/>
              <a:gd name="T7" fmla="*/ 2147483646 h 58"/>
              <a:gd name="T8" fmla="*/ 2147483646 w 173"/>
              <a:gd name="T9" fmla="*/ 0 h 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73"/>
              <a:gd name="T16" fmla="*/ 0 h 58"/>
              <a:gd name="T17" fmla="*/ 173 w 173"/>
              <a:gd name="T18" fmla="*/ 58 h 5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73" h="58">
                <a:moveTo>
                  <a:pt x="173" y="0"/>
                </a:moveTo>
                <a:lnTo>
                  <a:pt x="0" y="29"/>
                </a:lnTo>
                <a:lnTo>
                  <a:pt x="173" y="58"/>
                </a:lnTo>
                <a:lnTo>
                  <a:pt x="173" y="29"/>
                </a:lnTo>
                <a:lnTo>
                  <a:pt x="17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65" name="Line 12">
            <a:extLst>
              <a:ext uri="{FF2B5EF4-FFF2-40B4-BE49-F238E27FC236}">
                <a16:creationId xmlns:a16="http://schemas.microsoft.com/office/drawing/2014/main" id="{91DE9113-897F-DE41-A589-E9ABBC8FF527}"/>
              </a:ext>
            </a:extLst>
          </p:cNvPr>
          <p:cNvSpPr>
            <a:spLocks noChangeShapeType="1"/>
          </p:cNvSpPr>
          <p:nvPr/>
        </p:nvSpPr>
        <p:spPr bwMode="auto">
          <a:xfrm>
            <a:off x="3935413" y="3133725"/>
            <a:ext cx="112236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66" name="Freeform 13">
            <a:extLst>
              <a:ext uri="{FF2B5EF4-FFF2-40B4-BE49-F238E27FC236}">
                <a16:creationId xmlns:a16="http://schemas.microsoft.com/office/drawing/2014/main" id="{44B23B44-5B77-5C48-A24D-252E72B71D4D}"/>
              </a:ext>
            </a:extLst>
          </p:cNvPr>
          <p:cNvSpPr>
            <a:spLocks/>
          </p:cNvSpPr>
          <p:nvPr/>
        </p:nvSpPr>
        <p:spPr bwMode="auto">
          <a:xfrm>
            <a:off x="4897439" y="3590925"/>
            <a:ext cx="136525" cy="46038"/>
          </a:xfrm>
          <a:custGeom>
            <a:avLst/>
            <a:gdLst>
              <a:gd name="T0" fmla="*/ 0 w 173"/>
              <a:gd name="T1" fmla="*/ 2147483646 h 58"/>
              <a:gd name="T2" fmla="*/ 2147483646 w 173"/>
              <a:gd name="T3" fmla="*/ 2147483646 h 58"/>
              <a:gd name="T4" fmla="*/ 0 w 173"/>
              <a:gd name="T5" fmla="*/ 0 h 58"/>
              <a:gd name="T6" fmla="*/ 0 w 173"/>
              <a:gd name="T7" fmla="*/ 2147483646 h 58"/>
              <a:gd name="T8" fmla="*/ 0 w 173"/>
              <a:gd name="T9" fmla="*/ 2147483646 h 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73"/>
              <a:gd name="T16" fmla="*/ 0 h 58"/>
              <a:gd name="T17" fmla="*/ 173 w 173"/>
              <a:gd name="T18" fmla="*/ 58 h 5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73" h="58">
                <a:moveTo>
                  <a:pt x="0" y="58"/>
                </a:moveTo>
                <a:lnTo>
                  <a:pt x="173" y="29"/>
                </a:lnTo>
                <a:lnTo>
                  <a:pt x="0" y="0"/>
                </a:lnTo>
                <a:lnTo>
                  <a:pt x="0" y="29"/>
                </a:lnTo>
                <a:lnTo>
                  <a:pt x="0" y="5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67" name="Line 14">
            <a:extLst>
              <a:ext uri="{FF2B5EF4-FFF2-40B4-BE49-F238E27FC236}">
                <a16:creationId xmlns:a16="http://schemas.microsoft.com/office/drawing/2014/main" id="{99EC24A3-0A84-AD41-9A90-EA4B00F5DC4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75076" y="3616325"/>
            <a:ext cx="1122363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68" name="Rectangle 15">
            <a:extLst>
              <a:ext uri="{FF2B5EF4-FFF2-40B4-BE49-F238E27FC236}">
                <a16:creationId xmlns:a16="http://schemas.microsoft.com/office/drawing/2014/main" id="{5CB27AA6-A8A6-C74D-B956-27DB9E9A91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4639" y="3178176"/>
            <a:ext cx="646011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Arbiter </a:t>
            </a: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6269" name="Rectangle 16">
            <a:extLst>
              <a:ext uri="{FF2B5EF4-FFF2-40B4-BE49-F238E27FC236}">
                <a16:creationId xmlns:a16="http://schemas.microsoft.com/office/drawing/2014/main" id="{7477EE75-A4FD-3C41-875F-53B69E6664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2251" y="1524001"/>
            <a:ext cx="76463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Request1</a:t>
            </a: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6270" name="Rectangle 17">
            <a:extLst>
              <a:ext uri="{FF2B5EF4-FFF2-40B4-BE49-F238E27FC236}">
                <a16:creationId xmlns:a16="http://schemas.microsoft.com/office/drawing/2014/main" id="{5A28F39B-EEE3-BA41-AA78-93ABB29467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6864" y="2046289"/>
            <a:ext cx="57066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Grant1</a:t>
            </a: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6271" name="Rectangle 18">
            <a:extLst>
              <a:ext uri="{FF2B5EF4-FFF2-40B4-BE49-F238E27FC236}">
                <a16:creationId xmlns:a16="http://schemas.microsoft.com/office/drawing/2014/main" id="{A0E0A137-6249-884A-938E-8C2F3625C2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2251" y="2819401"/>
            <a:ext cx="76463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Request2</a:t>
            </a: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6272" name="Rectangle 19">
            <a:extLst>
              <a:ext uri="{FF2B5EF4-FFF2-40B4-BE49-F238E27FC236}">
                <a16:creationId xmlns:a16="http://schemas.microsoft.com/office/drawing/2014/main" id="{B1CE625A-4E49-364E-8EA1-3FC5DD4ED7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9089" y="3341689"/>
            <a:ext cx="57066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Grant2</a:t>
            </a: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6273" name="Rectangle 20">
            <a:extLst>
              <a:ext uri="{FF2B5EF4-FFF2-40B4-BE49-F238E27FC236}">
                <a16:creationId xmlns:a16="http://schemas.microsoft.com/office/drawing/2014/main" id="{1495A20F-DC25-F04B-B985-B4D88F19AD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5114" y="1974851"/>
            <a:ext cx="73577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Device 1</a:t>
            </a: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6274" name="Freeform 21">
            <a:extLst>
              <a:ext uri="{FF2B5EF4-FFF2-40B4-BE49-F238E27FC236}">
                <a16:creationId xmlns:a16="http://schemas.microsoft.com/office/drawing/2014/main" id="{09FE7559-D1D6-DE4E-BE5F-89EB44DC5871}"/>
              </a:ext>
            </a:extLst>
          </p:cNvPr>
          <p:cNvSpPr>
            <a:spLocks/>
          </p:cNvSpPr>
          <p:nvPr/>
        </p:nvSpPr>
        <p:spPr bwMode="auto">
          <a:xfrm>
            <a:off x="6362701" y="1920876"/>
            <a:ext cx="639763" cy="320675"/>
          </a:xfrm>
          <a:custGeom>
            <a:avLst/>
            <a:gdLst>
              <a:gd name="T0" fmla="*/ 2147483646 w 808"/>
              <a:gd name="T1" fmla="*/ 2147483646 h 404"/>
              <a:gd name="T2" fmla="*/ 2147483646 w 808"/>
              <a:gd name="T3" fmla="*/ 2147483646 h 404"/>
              <a:gd name="T4" fmla="*/ 2147483646 w 808"/>
              <a:gd name="T5" fmla="*/ 2147483646 h 404"/>
              <a:gd name="T6" fmla="*/ 0 w 808"/>
              <a:gd name="T7" fmla="*/ 2147483646 h 404"/>
              <a:gd name="T8" fmla="*/ 2147483646 w 808"/>
              <a:gd name="T9" fmla="*/ 0 h 404"/>
              <a:gd name="T10" fmla="*/ 2147483646 w 808"/>
              <a:gd name="T11" fmla="*/ 2147483646 h 404"/>
              <a:gd name="T12" fmla="*/ 2147483646 w 808"/>
              <a:gd name="T13" fmla="*/ 2147483646 h 4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08"/>
              <a:gd name="T22" fmla="*/ 0 h 404"/>
              <a:gd name="T23" fmla="*/ 808 w 808"/>
              <a:gd name="T24" fmla="*/ 404 h 40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08" h="404">
                <a:moveTo>
                  <a:pt x="808" y="288"/>
                </a:moveTo>
                <a:lnTo>
                  <a:pt x="317" y="288"/>
                </a:lnTo>
                <a:lnTo>
                  <a:pt x="317" y="404"/>
                </a:lnTo>
                <a:lnTo>
                  <a:pt x="0" y="202"/>
                </a:lnTo>
                <a:lnTo>
                  <a:pt x="317" y="0"/>
                </a:lnTo>
                <a:lnTo>
                  <a:pt x="317" y="87"/>
                </a:lnTo>
                <a:lnTo>
                  <a:pt x="808" y="87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5" name="Freeform 22">
            <a:extLst>
              <a:ext uri="{FF2B5EF4-FFF2-40B4-BE49-F238E27FC236}">
                <a16:creationId xmlns:a16="http://schemas.microsoft.com/office/drawing/2014/main" id="{CB1EB25B-C75D-234A-9473-9B1B4DEEFE17}"/>
              </a:ext>
            </a:extLst>
          </p:cNvPr>
          <p:cNvSpPr>
            <a:spLocks/>
          </p:cNvSpPr>
          <p:nvPr/>
        </p:nvSpPr>
        <p:spPr bwMode="auto">
          <a:xfrm>
            <a:off x="6362701" y="3201988"/>
            <a:ext cx="639763" cy="342900"/>
          </a:xfrm>
          <a:custGeom>
            <a:avLst/>
            <a:gdLst>
              <a:gd name="T0" fmla="*/ 2147483646 w 808"/>
              <a:gd name="T1" fmla="*/ 2147483646 h 433"/>
              <a:gd name="T2" fmla="*/ 2147483646 w 808"/>
              <a:gd name="T3" fmla="*/ 2147483646 h 433"/>
              <a:gd name="T4" fmla="*/ 2147483646 w 808"/>
              <a:gd name="T5" fmla="*/ 2147483646 h 433"/>
              <a:gd name="T6" fmla="*/ 0 w 808"/>
              <a:gd name="T7" fmla="*/ 2147483646 h 433"/>
              <a:gd name="T8" fmla="*/ 2147483646 w 808"/>
              <a:gd name="T9" fmla="*/ 0 h 433"/>
              <a:gd name="T10" fmla="*/ 2147483646 w 808"/>
              <a:gd name="T11" fmla="*/ 2147483646 h 433"/>
              <a:gd name="T12" fmla="*/ 2147483646 w 808"/>
              <a:gd name="T13" fmla="*/ 2147483646 h 4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08"/>
              <a:gd name="T22" fmla="*/ 0 h 433"/>
              <a:gd name="T23" fmla="*/ 808 w 808"/>
              <a:gd name="T24" fmla="*/ 433 h 4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08" h="433">
                <a:moveTo>
                  <a:pt x="808" y="317"/>
                </a:moveTo>
                <a:lnTo>
                  <a:pt x="317" y="317"/>
                </a:lnTo>
                <a:lnTo>
                  <a:pt x="317" y="433"/>
                </a:lnTo>
                <a:lnTo>
                  <a:pt x="0" y="202"/>
                </a:lnTo>
                <a:lnTo>
                  <a:pt x="317" y="0"/>
                </a:lnTo>
                <a:lnTo>
                  <a:pt x="317" y="115"/>
                </a:lnTo>
                <a:lnTo>
                  <a:pt x="808" y="115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6" name="Freeform 23">
            <a:extLst>
              <a:ext uri="{FF2B5EF4-FFF2-40B4-BE49-F238E27FC236}">
                <a16:creationId xmlns:a16="http://schemas.microsoft.com/office/drawing/2014/main" id="{C60F5F12-5C60-764F-AC69-D3D555D88ED6}"/>
              </a:ext>
            </a:extLst>
          </p:cNvPr>
          <p:cNvSpPr>
            <a:spLocks/>
          </p:cNvSpPr>
          <p:nvPr/>
        </p:nvSpPr>
        <p:spPr bwMode="auto">
          <a:xfrm>
            <a:off x="7002464" y="3201988"/>
            <a:ext cx="663575" cy="342900"/>
          </a:xfrm>
          <a:custGeom>
            <a:avLst/>
            <a:gdLst>
              <a:gd name="T0" fmla="*/ 0 w 836"/>
              <a:gd name="T1" fmla="*/ 2147483646 h 433"/>
              <a:gd name="T2" fmla="*/ 2147483646 w 836"/>
              <a:gd name="T3" fmla="*/ 2147483646 h 433"/>
              <a:gd name="T4" fmla="*/ 2147483646 w 836"/>
              <a:gd name="T5" fmla="*/ 2147483646 h 433"/>
              <a:gd name="T6" fmla="*/ 2147483646 w 836"/>
              <a:gd name="T7" fmla="*/ 2147483646 h 433"/>
              <a:gd name="T8" fmla="*/ 2147483646 w 836"/>
              <a:gd name="T9" fmla="*/ 0 h 433"/>
              <a:gd name="T10" fmla="*/ 2147483646 w 836"/>
              <a:gd name="T11" fmla="*/ 2147483646 h 433"/>
              <a:gd name="T12" fmla="*/ 0 w 836"/>
              <a:gd name="T13" fmla="*/ 2147483646 h 4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36"/>
              <a:gd name="T22" fmla="*/ 0 h 433"/>
              <a:gd name="T23" fmla="*/ 836 w 836"/>
              <a:gd name="T24" fmla="*/ 433 h 4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36" h="433">
                <a:moveTo>
                  <a:pt x="0" y="317"/>
                </a:moveTo>
                <a:lnTo>
                  <a:pt x="519" y="317"/>
                </a:lnTo>
                <a:lnTo>
                  <a:pt x="519" y="433"/>
                </a:lnTo>
                <a:lnTo>
                  <a:pt x="836" y="202"/>
                </a:lnTo>
                <a:lnTo>
                  <a:pt x="519" y="0"/>
                </a:lnTo>
                <a:lnTo>
                  <a:pt x="519" y="115"/>
                </a:lnTo>
                <a:lnTo>
                  <a:pt x="0" y="115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7" name="Freeform 24">
            <a:extLst>
              <a:ext uri="{FF2B5EF4-FFF2-40B4-BE49-F238E27FC236}">
                <a16:creationId xmlns:a16="http://schemas.microsoft.com/office/drawing/2014/main" id="{40654CB3-6803-034E-BA78-7127F4A5A851}"/>
              </a:ext>
            </a:extLst>
          </p:cNvPr>
          <p:cNvSpPr>
            <a:spLocks/>
          </p:cNvSpPr>
          <p:nvPr/>
        </p:nvSpPr>
        <p:spPr bwMode="auto">
          <a:xfrm>
            <a:off x="7002464" y="1920876"/>
            <a:ext cx="663575" cy="320675"/>
          </a:xfrm>
          <a:custGeom>
            <a:avLst/>
            <a:gdLst>
              <a:gd name="T0" fmla="*/ 0 w 836"/>
              <a:gd name="T1" fmla="*/ 2147483646 h 404"/>
              <a:gd name="T2" fmla="*/ 2147483646 w 836"/>
              <a:gd name="T3" fmla="*/ 2147483646 h 404"/>
              <a:gd name="T4" fmla="*/ 2147483646 w 836"/>
              <a:gd name="T5" fmla="*/ 2147483646 h 404"/>
              <a:gd name="T6" fmla="*/ 2147483646 w 836"/>
              <a:gd name="T7" fmla="*/ 2147483646 h 404"/>
              <a:gd name="T8" fmla="*/ 2147483646 w 836"/>
              <a:gd name="T9" fmla="*/ 0 h 404"/>
              <a:gd name="T10" fmla="*/ 2147483646 w 836"/>
              <a:gd name="T11" fmla="*/ 2147483646 h 404"/>
              <a:gd name="T12" fmla="*/ 0 w 836"/>
              <a:gd name="T13" fmla="*/ 2147483646 h 4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36"/>
              <a:gd name="T22" fmla="*/ 0 h 404"/>
              <a:gd name="T23" fmla="*/ 836 w 836"/>
              <a:gd name="T24" fmla="*/ 404 h 40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36" h="404">
                <a:moveTo>
                  <a:pt x="0" y="288"/>
                </a:moveTo>
                <a:lnTo>
                  <a:pt x="519" y="288"/>
                </a:lnTo>
                <a:lnTo>
                  <a:pt x="519" y="404"/>
                </a:lnTo>
                <a:lnTo>
                  <a:pt x="836" y="202"/>
                </a:lnTo>
                <a:lnTo>
                  <a:pt x="519" y="0"/>
                </a:lnTo>
                <a:lnTo>
                  <a:pt x="519" y="87"/>
                </a:lnTo>
                <a:lnTo>
                  <a:pt x="0" y="87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8" name="Rectangle 25">
            <a:extLst>
              <a:ext uri="{FF2B5EF4-FFF2-40B4-BE49-F238E27FC236}">
                <a16:creationId xmlns:a16="http://schemas.microsoft.com/office/drawing/2014/main" id="{97F1FC54-5EA6-C64E-9BBC-CB9BC26FF3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66038" y="1668463"/>
            <a:ext cx="1282700" cy="3414712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6279" name="Rectangle 26">
            <a:extLst>
              <a:ext uri="{FF2B5EF4-FFF2-40B4-BE49-F238E27FC236}">
                <a16:creationId xmlns:a16="http://schemas.microsoft.com/office/drawing/2014/main" id="{EF5173C3-BBBE-424D-92E1-CC160B776E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5114" y="3271839"/>
            <a:ext cx="73577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Device 2</a:t>
            </a: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6280" name="Rectangle 27">
            <a:extLst>
              <a:ext uri="{FF2B5EF4-FFF2-40B4-BE49-F238E27FC236}">
                <a16:creationId xmlns:a16="http://schemas.microsoft.com/office/drawing/2014/main" id="{8149A19B-448D-8843-8B0C-C1DCD6873B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8301" y="3124201"/>
            <a:ext cx="57066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Shared</a:t>
            </a: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6281" name="Rectangle 28">
            <a:extLst>
              <a:ext uri="{FF2B5EF4-FFF2-40B4-BE49-F238E27FC236}">
                <a16:creationId xmlns:a16="http://schemas.microsoft.com/office/drawing/2014/main" id="{FACBD478-889E-8A41-81E2-B036E6C616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4801" y="3330576"/>
            <a:ext cx="69730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resource</a:t>
            </a: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6282" name="Rectangle 6">
            <a:extLst>
              <a:ext uri="{FF2B5EF4-FFF2-40B4-BE49-F238E27FC236}">
                <a16:creationId xmlns:a16="http://schemas.microsoft.com/office/drawing/2014/main" id="{17EE5FA5-38A3-5647-874C-98D431769F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46664" y="4168775"/>
            <a:ext cx="1304925" cy="800100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6283" name="Freeform 11">
            <a:extLst>
              <a:ext uri="{FF2B5EF4-FFF2-40B4-BE49-F238E27FC236}">
                <a16:creationId xmlns:a16="http://schemas.microsoft.com/office/drawing/2014/main" id="{3C30C4E0-0F47-AA48-BEC9-80F653C5B5D8}"/>
              </a:ext>
            </a:extLst>
          </p:cNvPr>
          <p:cNvSpPr>
            <a:spLocks/>
          </p:cNvSpPr>
          <p:nvPr/>
        </p:nvSpPr>
        <p:spPr bwMode="auto">
          <a:xfrm>
            <a:off x="3787776" y="4305300"/>
            <a:ext cx="136525" cy="46038"/>
          </a:xfrm>
          <a:custGeom>
            <a:avLst/>
            <a:gdLst>
              <a:gd name="T0" fmla="*/ 2147483646 w 173"/>
              <a:gd name="T1" fmla="*/ 0 h 58"/>
              <a:gd name="T2" fmla="*/ 0 w 173"/>
              <a:gd name="T3" fmla="*/ 2147483646 h 58"/>
              <a:gd name="T4" fmla="*/ 2147483646 w 173"/>
              <a:gd name="T5" fmla="*/ 2147483646 h 58"/>
              <a:gd name="T6" fmla="*/ 2147483646 w 173"/>
              <a:gd name="T7" fmla="*/ 2147483646 h 58"/>
              <a:gd name="T8" fmla="*/ 2147483646 w 173"/>
              <a:gd name="T9" fmla="*/ 0 h 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73"/>
              <a:gd name="T16" fmla="*/ 0 h 58"/>
              <a:gd name="T17" fmla="*/ 173 w 173"/>
              <a:gd name="T18" fmla="*/ 58 h 5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73" h="58">
                <a:moveTo>
                  <a:pt x="173" y="0"/>
                </a:moveTo>
                <a:lnTo>
                  <a:pt x="0" y="29"/>
                </a:lnTo>
                <a:lnTo>
                  <a:pt x="173" y="58"/>
                </a:lnTo>
                <a:lnTo>
                  <a:pt x="173" y="29"/>
                </a:lnTo>
                <a:lnTo>
                  <a:pt x="17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84" name="Line 12">
            <a:extLst>
              <a:ext uri="{FF2B5EF4-FFF2-40B4-BE49-F238E27FC236}">
                <a16:creationId xmlns:a16="http://schemas.microsoft.com/office/drawing/2014/main" id="{570D7861-59D7-C842-8377-8D1EB00CE9C0}"/>
              </a:ext>
            </a:extLst>
          </p:cNvPr>
          <p:cNvSpPr>
            <a:spLocks noChangeShapeType="1"/>
          </p:cNvSpPr>
          <p:nvPr/>
        </p:nvSpPr>
        <p:spPr bwMode="auto">
          <a:xfrm>
            <a:off x="3924301" y="4329114"/>
            <a:ext cx="112236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85" name="Freeform 13">
            <a:extLst>
              <a:ext uri="{FF2B5EF4-FFF2-40B4-BE49-F238E27FC236}">
                <a16:creationId xmlns:a16="http://schemas.microsoft.com/office/drawing/2014/main" id="{665C37D4-4897-BF47-9FFD-F0FCFBD16F01}"/>
              </a:ext>
            </a:extLst>
          </p:cNvPr>
          <p:cNvSpPr>
            <a:spLocks/>
          </p:cNvSpPr>
          <p:nvPr/>
        </p:nvSpPr>
        <p:spPr bwMode="auto">
          <a:xfrm>
            <a:off x="4886326" y="4786314"/>
            <a:ext cx="136525" cy="46037"/>
          </a:xfrm>
          <a:custGeom>
            <a:avLst/>
            <a:gdLst>
              <a:gd name="T0" fmla="*/ 0 w 173"/>
              <a:gd name="T1" fmla="*/ 2147483646 h 58"/>
              <a:gd name="T2" fmla="*/ 2147483646 w 173"/>
              <a:gd name="T3" fmla="*/ 2147483646 h 58"/>
              <a:gd name="T4" fmla="*/ 0 w 173"/>
              <a:gd name="T5" fmla="*/ 0 h 58"/>
              <a:gd name="T6" fmla="*/ 0 w 173"/>
              <a:gd name="T7" fmla="*/ 2147483646 h 58"/>
              <a:gd name="T8" fmla="*/ 0 w 173"/>
              <a:gd name="T9" fmla="*/ 2147483646 h 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73"/>
              <a:gd name="T16" fmla="*/ 0 h 58"/>
              <a:gd name="T17" fmla="*/ 173 w 173"/>
              <a:gd name="T18" fmla="*/ 58 h 5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73" h="58">
                <a:moveTo>
                  <a:pt x="0" y="58"/>
                </a:moveTo>
                <a:lnTo>
                  <a:pt x="173" y="29"/>
                </a:lnTo>
                <a:lnTo>
                  <a:pt x="0" y="0"/>
                </a:lnTo>
                <a:lnTo>
                  <a:pt x="0" y="29"/>
                </a:lnTo>
                <a:lnTo>
                  <a:pt x="0" y="5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86" name="Line 14">
            <a:extLst>
              <a:ext uri="{FF2B5EF4-FFF2-40B4-BE49-F238E27FC236}">
                <a16:creationId xmlns:a16="http://schemas.microsoft.com/office/drawing/2014/main" id="{DD9BA592-8CF1-414B-B63D-56915D51F99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63963" y="4811713"/>
            <a:ext cx="112236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87" name="Rectangle 19">
            <a:extLst>
              <a:ext uri="{FF2B5EF4-FFF2-40B4-BE49-F238E27FC236}">
                <a16:creationId xmlns:a16="http://schemas.microsoft.com/office/drawing/2014/main" id="{2CB82455-00FC-EF47-B837-1159C18086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7976" y="4537076"/>
            <a:ext cx="569913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Grant3</a:t>
            </a: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6288" name="Freeform 22">
            <a:extLst>
              <a:ext uri="{FF2B5EF4-FFF2-40B4-BE49-F238E27FC236}">
                <a16:creationId xmlns:a16="http://schemas.microsoft.com/office/drawing/2014/main" id="{38F5F001-A8C4-3149-A22E-5EA535FB137E}"/>
              </a:ext>
            </a:extLst>
          </p:cNvPr>
          <p:cNvSpPr>
            <a:spLocks/>
          </p:cNvSpPr>
          <p:nvPr/>
        </p:nvSpPr>
        <p:spPr bwMode="auto">
          <a:xfrm>
            <a:off x="6351588" y="4397375"/>
            <a:ext cx="639762" cy="342900"/>
          </a:xfrm>
          <a:custGeom>
            <a:avLst/>
            <a:gdLst>
              <a:gd name="T0" fmla="*/ 2147483646 w 808"/>
              <a:gd name="T1" fmla="*/ 2147483646 h 433"/>
              <a:gd name="T2" fmla="*/ 2147483646 w 808"/>
              <a:gd name="T3" fmla="*/ 2147483646 h 433"/>
              <a:gd name="T4" fmla="*/ 2147483646 w 808"/>
              <a:gd name="T5" fmla="*/ 2147483646 h 433"/>
              <a:gd name="T6" fmla="*/ 0 w 808"/>
              <a:gd name="T7" fmla="*/ 2147483646 h 433"/>
              <a:gd name="T8" fmla="*/ 2147483646 w 808"/>
              <a:gd name="T9" fmla="*/ 0 h 433"/>
              <a:gd name="T10" fmla="*/ 2147483646 w 808"/>
              <a:gd name="T11" fmla="*/ 2147483646 h 433"/>
              <a:gd name="T12" fmla="*/ 2147483646 w 808"/>
              <a:gd name="T13" fmla="*/ 2147483646 h 4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08"/>
              <a:gd name="T22" fmla="*/ 0 h 433"/>
              <a:gd name="T23" fmla="*/ 808 w 808"/>
              <a:gd name="T24" fmla="*/ 433 h 4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08" h="433">
                <a:moveTo>
                  <a:pt x="808" y="317"/>
                </a:moveTo>
                <a:lnTo>
                  <a:pt x="317" y="317"/>
                </a:lnTo>
                <a:lnTo>
                  <a:pt x="317" y="433"/>
                </a:lnTo>
                <a:lnTo>
                  <a:pt x="0" y="202"/>
                </a:lnTo>
                <a:lnTo>
                  <a:pt x="317" y="0"/>
                </a:lnTo>
                <a:lnTo>
                  <a:pt x="317" y="115"/>
                </a:lnTo>
                <a:lnTo>
                  <a:pt x="808" y="115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89" name="Freeform 23">
            <a:extLst>
              <a:ext uri="{FF2B5EF4-FFF2-40B4-BE49-F238E27FC236}">
                <a16:creationId xmlns:a16="http://schemas.microsoft.com/office/drawing/2014/main" id="{044D07E9-BB15-5544-99A3-E7FFF7399E99}"/>
              </a:ext>
            </a:extLst>
          </p:cNvPr>
          <p:cNvSpPr>
            <a:spLocks/>
          </p:cNvSpPr>
          <p:nvPr/>
        </p:nvSpPr>
        <p:spPr bwMode="auto">
          <a:xfrm>
            <a:off x="6991351" y="4397375"/>
            <a:ext cx="663575" cy="342900"/>
          </a:xfrm>
          <a:custGeom>
            <a:avLst/>
            <a:gdLst>
              <a:gd name="T0" fmla="*/ 0 w 836"/>
              <a:gd name="T1" fmla="*/ 2147483646 h 433"/>
              <a:gd name="T2" fmla="*/ 2147483646 w 836"/>
              <a:gd name="T3" fmla="*/ 2147483646 h 433"/>
              <a:gd name="T4" fmla="*/ 2147483646 w 836"/>
              <a:gd name="T5" fmla="*/ 2147483646 h 433"/>
              <a:gd name="T6" fmla="*/ 2147483646 w 836"/>
              <a:gd name="T7" fmla="*/ 2147483646 h 433"/>
              <a:gd name="T8" fmla="*/ 2147483646 w 836"/>
              <a:gd name="T9" fmla="*/ 0 h 433"/>
              <a:gd name="T10" fmla="*/ 2147483646 w 836"/>
              <a:gd name="T11" fmla="*/ 2147483646 h 433"/>
              <a:gd name="T12" fmla="*/ 0 w 836"/>
              <a:gd name="T13" fmla="*/ 2147483646 h 4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36"/>
              <a:gd name="T22" fmla="*/ 0 h 433"/>
              <a:gd name="T23" fmla="*/ 836 w 836"/>
              <a:gd name="T24" fmla="*/ 433 h 4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36" h="433">
                <a:moveTo>
                  <a:pt x="0" y="317"/>
                </a:moveTo>
                <a:lnTo>
                  <a:pt x="519" y="317"/>
                </a:lnTo>
                <a:lnTo>
                  <a:pt x="519" y="433"/>
                </a:lnTo>
                <a:lnTo>
                  <a:pt x="836" y="202"/>
                </a:lnTo>
                <a:lnTo>
                  <a:pt x="519" y="0"/>
                </a:lnTo>
                <a:lnTo>
                  <a:pt x="519" y="115"/>
                </a:lnTo>
                <a:lnTo>
                  <a:pt x="0" y="115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90" name="Rectangle 26">
            <a:extLst>
              <a:ext uri="{FF2B5EF4-FFF2-40B4-BE49-F238E27FC236}">
                <a16:creationId xmlns:a16="http://schemas.microsoft.com/office/drawing/2014/main" id="{98F7427A-6F94-6E44-8A9F-752F95D93D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1" y="4467226"/>
            <a:ext cx="735013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Device 3</a:t>
            </a: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6291" name="Rectangle 18">
            <a:extLst>
              <a:ext uri="{FF2B5EF4-FFF2-40B4-BE49-F238E27FC236}">
                <a16:creationId xmlns:a16="http://schemas.microsoft.com/office/drawing/2014/main" id="{96AA0A51-2B03-0942-AAD7-661E568517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4029076"/>
            <a:ext cx="7635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Request3</a:t>
            </a: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6292" name="Rectangle 2">
            <a:extLst>
              <a:ext uri="{FF2B5EF4-FFF2-40B4-BE49-F238E27FC236}">
                <a16:creationId xmlns:a16="http://schemas.microsoft.com/office/drawing/2014/main" id="{822DCBD5-3C2C-114C-8BC7-8B6C8A2942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2975" y="2286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Conceptual Diagram</a:t>
            </a:r>
          </a:p>
        </p:txBody>
      </p:sp>
    </p:spTree>
  </p:cSld>
  <p:clrMapOvr>
    <a:masterClrMapping/>
  </p:clrMapOvr>
  <p:transition/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1" name="Rectangle 4">
            <a:extLst>
              <a:ext uri="{FF2B5EF4-FFF2-40B4-BE49-F238E27FC236}">
                <a16:creationId xmlns:a16="http://schemas.microsoft.com/office/drawing/2014/main" id="{CDB18C26-C916-8B4A-9FDD-5E2E5E7A56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1" y="1058863"/>
            <a:ext cx="1304925" cy="3338512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7282" name="Rectangle 5">
            <a:extLst>
              <a:ext uri="{FF2B5EF4-FFF2-40B4-BE49-F238E27FC236}">
                <a16:creationId xmlns:a16="http://schemas.microsoft.com/office/drawing/2014/main" id="{0554A1C9-C23D-4549-9BCB-9CB43A94E5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49826" y="1058864"/>
            <a:ext cx="1304925" cy="801687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7283" name="Rectangle 6">
            <a:extLst>
              <a:ext uri="{FF2B5EF4-FFF2-40B4-BE49-F238E27FC236}">
                <a16:creationId xmlns:a16="http://schemas.microsoft.com/office/drawing/2014/main" id="{1A3F0A63-B036-0E4B-BD24-F6AC54B197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49826" y="2363788"/>
            <a:ext cx="1304925" cy="800100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7284" name="Freeform 7">
            <a:extLst>
              <a:ext uri="{FF2B5EF4-FFF2-40B4-BE49-F238E27FC236}">
                <a16:creationId xmlns:a16="http://schemas.microsoft.com/office/drawing/2014/main" id="{819EA7AC-E601-1841-8AB7-A4E2D34D29E9}"/>
              </a:ext>
            </a:extLst>
          </p:cNvPr>
          <p:cNvSpPr>
            <a:spLocks/>
          </p:cNvSpPr>
          <p:nvPr/>
        </p:nvSpPr>
        <p:spPr bwMode="auto">
          <a:xfrm>
            <a:off x="3690939" y="1196975"/>
            <a:ext cx="136525" cy="46038"/>
          </a:xfrm>
          <a:custGeom>
            <a:avLst/>
            <a:gdLst>
              <a:gd name="T0" fmla="*/ 2147483646 w 173"/>
              <a:gd name="T1" fmla="*/ 0 h 58"/>
              <a:gd name="T2" fmla="*/ 0 w 173"/>
              <a:gd name="T3" fmla="*/ 2147483646 h 58"/>
              <a:gd name="T4" fmla="*/ 2147483646 w 173"/>
              <a:gd name="T5" fmla="*/ 2147483646 h 58"/>
              <a:gd name="T6" fmla="*/ 2147483646 w 173"/>
              <a:gd name="T7" fmla="*/ 2147483646 h 58"/>
              <a:gd name="T8" fmla="*/ 2147483646 w 173"/>
              <a:gd name="T9" fmla="*/ 0 h 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73"/>
              <a:gd name="T16" fmla="*/ 0 h 58"/>
              <a:gd name="T17" fmla="*/ 173 w 173"/>
              <a:gd name="T18" fmla="*/ 58 h 5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73" h="58">
                <a:moveTo>
                  <a:pt x="173" y="0"/>
                </a:moveTo>
                <a:lnTo>
                  <a:pt x="0" y="29"/>
                </a:lnTo>
                <a:lnTo>
                  <a:pt x="173" y="58"/>
                </a:lnTo>
                <a:lnTo>
                  <a:pt x="173" y="29"/>
                </a:lnTo>
                <a:lnTo>
                  <a:pt x="17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85" name="Line 8">
            <a:extLst>
              <a:ext uri="{FF2B5EF4-FFF2-40B4-BE49-F238E27FC236}">
                <a16:creationId xmlns:a16="http://schemas.microsoft.com/office/drawing/2014/main" id="{733F4D3B-C68C-A546-80E4-0FA05ABDC536}"/>
              </a:ext>
            </a:extLst>
          </p:cNvPr>
          <p:cNvSpPr>
            <a:spLocks noChangeShapeType="1"/>
          </p:cNvSpPr>
          <p:nvPr/>
        </p:nvSpPr>
        <p:spPr bwMode="auto">
          <a:xfrm>
            <a:off x="3827463" y="1219200"/>
            <a:ext cx="112236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86" name="Freeform 9">
            <a:extLst>
              <a:ext uri="{FF2B5EF4-FFF2-40B4-BE49-F238E27FC236}">
                <a16:creationId xmlns:a16="http://schemas.microsoft.com/office/drawing/2014/main" id="{ABE03403-7C5F-384E-B9A2-220CE168E156}"/>
              </a:ext>
            </a:extLst>
          </p:cNvPr>
          <p:cNvSpPr>
            <a:spLocks/>
          </p:cNvSpPr>
          <p:nvPr/>
        </p:nvSpPr>
        <p:spPr bwMode="auto">
          <a:xfrm>
            <a:off x="4789489" y="1677988"/>
            <a:ext cx="136525" cy="68262"/>
          </a:xfrm>
          <a:custGeom>
            <a:avLst/>
            <a:gdLst>
              <a:gd name="T0" fmla="*/ 0 w 173"/>
              <a:gd name="T1" fmla="*/ 2147483646 h 87"/>
              <a:gd name="T2" fmla="*/ 2147483646 w 173"/>
              <a:gd name="T3" fmla="*/ 2147483646 h 87"/>
              <a:gd name="T4" fmla="*/ 0 w 173"/>
              <a:gd name="T5" fmla="*/ 0 h 87"/>
              <a:gd name="T6" fmla="*/ 0 w 173"/>
              <a:gd name="T7" fmla="*/ 2147483646 h 87"/>
              <a:gd name="T8" fmla="*/ 0 w 173"/>
              <a:gd name="T9" fmla="*/ 2147483646 h 8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73"/>
              <a:gd name="T16" fmla="*/ 0 h 87"/>
              <a:gd name="T17" fmla="*/ 173 w 173"/>
              <a:gd name="T18" fmla="*/ 87 h 8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73" h="87">
                <a:moveTo>
                  <a:pt x="0" y="87"/>
                </a:moveTo>
                <a:lnTo>
                  <a:pt x="173" y="29"/>
                </a:lnTo>
                <a:lnTo>
                  <a:pt x="0" y="0"/>
                </a:lnTo>
                <a:lnTo>
                  <a:pt x="0" y="29"/>
                </a:lnTo>
                <a:lnTo>
                  <a:pt x="0" y="8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87" name="Line 10">
            <a:extLst>
              <a:ext uri="{FF2B5EF4-FFF2-40B4-BE49-F238E27FC236}">
                <a16:creationId xmlns:a16="http://schemas.microsoft.com/office/drawing/2014/main" id="{7932E22A-8179-5941-9ADD-5E64DFB6259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67125" y="1700214"/>
            <a:ext cx="109855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88" name="Freeform 11">
            <a:extLst>
              <a:ext uri="{FF2B5EF4-FFF2-40B4-BE49-F238E27FC236}">
                <a16:creationId xmlns:a16="http://schemas.microsoft.com/office/drawing/2014/main" id="{F86C6BAC-2034-2F40-882C-63909EF992AD}"/>
              </a:ext>
            </a:extLst>
          </p:cNvPr>
          <p:cNvSpPr>
            <a:spLocks/>
          </p:cNvSpPr>
          <p:nvPr/>
        </p:nvSpPr>
        <p:spPr bwMode="auto">
          <a:xfrm>
            <a:off x="3690939" y="2500314"/>
            <a:ext cx="136525" cy="46037"/>
          </a:xfrm>
          <a:custGeom>
            <a:avLst/>
            <a:gdLst>
              <a:gd name="T0" fmla="*/ 2147483646 w 173"/>
              <a:gd name="T1" fmla="*/ 0 h 58"/>
              <a:gd name="T2" fmla="*/ 0 w 173"/>
              <a:gd name="T3" fmla="*/ 2147483646 h 58"/>
              <a:gd name="T4" fmla="*/ 2147483646 w 173"/>
              <a:gd name="T5" fmla="*/ 2147483646 h 58"/>
              <a:gd name="T6" fmla="*/ 2147483646 w 173"/>
              <a:gd name="T7" fmla="*/ 2147483646 h 58"/>
              <a:gd name="T8" fmla="*/ 2147483646 w 173"/>
              <a:gd name="T9" fmla="*/ 0 h 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73"/>
              <a:gd name="T16" fmla="*/ 0 h 58"/>
              <a:gd name="T17" fmla="*/ 173 w 173"/>
              <a:gd name="T18" fmla="*/ 58 h 5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73" h="58">
                <a:moveTo>
                  <a:pt x="173" y="0"/>
                </a:moveTo>
                <a:lnTo>
                  <a:pt x="0" y="29"/>
                </a:lnTo>
                <a:lnTo>
                  <a:pt x="173" y="58"/>
                </a:lnTo>
                <a:lnTo>
                  <a:pt x="173" y="29"/>
                </a:lnTo>
                <a:lnTo>
                  <a:pt x="17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89" name="Line 12">
            <a:extLst>
              <a:ext uri="{FF2B5EF4-FFF2-40B4-BE49-F238E27FC236}">
                <a16:creationId xmlns:a16="http://schemas.microsoft.com/office/drawing/2014/main" id="{4B3B04DE-8F69-AB4A-9422-327FCE11D9C4}"/>
              </a:ext>
            </a:extLst>
          </p:cNvPr>
          <p:cNvSpPr>
            <a:spLocks noChangeShapeType="1"/>
          </p:cNvSpPr>
          <p:nvPr/>
        </p:nvSpPr>
        <p:spPr bwMode="auto">
          <a:xfrm>
            <a:off x="3827463" y="2524125"/>
            <a:ext cx="112236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90" name="Freeform 13">
            <a:extLst>
              <a:ext uri="{FF2B5EF4-FFF2-40B4-BE49-F238E27FC236}">
                <a16:creationId xmlns:a16="http://schemas.microsoft.com/office/drawing/2014/main" id="{CFEDA9C9-325D-C04F-8E87-0C1E20FA9539}"/>
              </a:ext>
            </a:extLst>
          </p:cNvPr>
          <p:cNvSpPr>
            <a:spLocks/>
          </p:cNvSpPr>
          <p:nvPr/>
        </p:nvSpPr>
        <p:spPr bwMode="auto">
          <a:xfrm>
            <a:off x="4789489" y="2981325"/>
            <a:ext cx="136525" cy="46038"/>
          </a:xfrm>
          <a:custGeom>
            <a:avLst/>
            <a:gdLst>
              <a:gd name="T0" fmla="*/ 0 w 173"/>
              <a:gd name="T1" fmla="*/ 2147483646 h 58"/>
              <a:gd name="T2" fmla="*/ 2147483646 w 173"/>
              <a:gd name="T3" fmla="*/ 2147483646 h 58"/>
              <a:gd name="T4" fmla="*/ 0 w 173"/>
              <a:gd name="T5" fmla="*/ 0 h 58"/>
              <a:gd name="T6" fmla="*/ 0 w 173"/>
              <a:gd name="T7" fmla="*/ 2147483646 h 58"/>
              <a:gd name="T8" fmla="*/ 0 w 173"/>
              <a:gd name="T9" fmla="*/ 2147483646 h 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73"/>
              <a:gd name="T16" fmla="*/ 0 h 58"/>
              <a:gd name="T17" fmla="*/ 173 w 173"/>
              <a:gd name="T18" fmla="*/ 58 h 5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73" h="58">
                <a:moveTo>
                  <a:pt x="0" y="58"/>
                </a:moveTo>
                <a:lnTo>
                  <a:pt x="173" y="29"/>
                </a:lnTo>
                <a:lnTo>
                  <a:pt x="0" y="0"/>
                </a:lnTo>
                <a:lnTo>
                  <a:pt x="0" y="29"/>
                </a:lnTo>
                <a:lnTo>
                  <a:pt x="0" y="5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91" name="Line 14">
            <a:extLst>
              <a:ext uri="{FF2B5EF4-FFF2-40B4-BE49-F238E27FC236}">
                <a16:creationId xmlns:a16="http://schemas.microsoft.com/office/drawing/2014/main" id="{B3E2FC8A-A54D-0845-993B-4C2A2032C08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67126" y="3006725"/>
            <a:ext cx="1122363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92" name="Rectangle 15">
            <a:extLst>
              <a:ext uri="{FF2B5EF4-FFF2-40B4-BE49-F238E27FC236}">
                <a16:creationId xmlns:a16="http://schemas.microsoft.com/office/drawing/2014/main" id="{3E3DC2C2-9083-5542-B9ED-B7575AA0D1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6689" y="2568576"/>
            <a:ext cx="646011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Arbiter </a:t>
            </a: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7293" name="Rectangle 16">
            <a:extLst>
              <a:ext uri="{FF2B5EF4-FFF2-40B4-BE49-F238E27FC236}">
                <a16:creationId xmlns:a16="http://schemas.microsoft.com/office/drawing/2014/main" id="{B8479CB4-8F2D-4B42-9BE6-DC5FB04FB2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4301" y="914401"/>
            <a:ext cx="76463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Request1</a:t>
            </a: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7294" name="Rectangle 17">
            <a:extLst>
              <a:ext uri="{FF2B5EF4-FFF2-40B4-BE49-F238E27FC236}">
                <a16:creationId xmlns:a16="http://schemas.microsoft.com/office/drawing/2014/main" id="{34B4329D-BA06-974D-AC26-98F0E4CD66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98914" y="1436689"/>
            <a:ext cx="57066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Grant1</a:t>
            </a: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7295" name="Rectangle 18">
            <a:extLst>
              <a:ext uri="{FF2B5EF4-FFF2-40B4-BE49-F238E27FC236}">
                <a16:creationId xmlns:a16="http://schemas.microsoft.com/office/drawing/2014/main" id="{8C5F1579-8947-A444-9196-519EB0F9C7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4301" y="2209801"/>
            <a:ext cx="76463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Request2</a:t>
            </a: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7296" name="Rectangle 19">
            <a:extLst>
              <a:ext uri="{FF2B5EF4-FFF2-40B4-BE49-F238E27FC236}">
                <a16:creationId xmlns:a16="http://schemas.microsoft.com/office/drawing/2014/main" id="{B9293CAC-E25D-244D-B560-71F10FF6C4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21139" y="2732089"/>
            <a:ext cx="57066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Grant2</a:t>
            </a: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7297" name="Rectangle 20">
            <a:extLst>
              <a:ext uri="{FF2B5EF4-FFF2-40B4-BE49-F238E27FC236}">
                <a16:creationId xmlns:a16="http://schemas.microsoft.com/office/drawing/2014/main" id="{DEC24377-7ED2-C348-A2C9-B1C6EC2D8A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7164" y="1365251"/>
            <a:ext cx="73577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Device 1</a:t>
            </a: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7298" name="Freeform 21">
            <a:extLst>
              <a:ext uri="{FF2B5EF4-FFF2-40B4-BE49-F238E27FC236}">
                <a16:creationId xmlns:a16="http://schemas.microsoft.com/office/drawing/2014/main" id="{E99E1B25-54D4-1B4D-9E2B-6E831AFBEADE}"/>
              </a:ext>
            </a:extLst>
          </p:cNvPr>
          <p:cNvSpPr>
            <a:spLocks/>
          </p:cNvSpPr>
          <p:nvPr/>
        </p:nvSpPr>
        <p:spPr bwMode="auto">
          <a:xfrm>
            <a:off x="6254751" y="1311276"/>
            <a:ext cx="639763" cy="320675"/>
          </a:xfrm>
          <a:custGeom>
            <a:avLst/>
            <a:gdLst>
              <a:gd name="T0" fmla="*/ 2147483646 w 808"/>
              <a:gd name="T1" fmla="*/ 2147483646 h 404"/>
              <a:gd name="T2" fmla="*/ 2147483646 w 808"/>
              <a:gd name="T3" fmla="*/ 2147483646 h 404"/>
              <a:gd name="T4" fmla="*/ 2147483646 w 808"/>
              <a:gd name="T5" fmla="*/ 2147483646 h 404"/>
              <a:gd name="T6" fmla="*/ 0 w 808"/>
              <a:gd name="T7" fmla="*/ 2147483646 h 404"/>
              <a:gd name="T8" fmla="*/ 2147483646 w 808"/>
              <a:gd name="T9" fmla="*/ 0 h 404"/>
              <a:gd name="T10" fmla="*/ 2147483646 w 808"/>
              <a:gd name="T11" fmla="*/ 2147483646 h 404"/>
              <a:gd name="T12" fmla="*/ 2147483646 w 808"/>
              <a:gd name="T13" fmla="*/ 2147483646 h 4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08"/>
              <a:gd name="T22" fmla="*/ 0 h 404"/>
              <a:gd name="T23" fmla="*/ 808 w 808"/>
              <a:gd name="T24" fmla="*/ 404 h 40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08" h="404">
                <a:moveTo>
                  <a:pt x="808" y="288"/>
                </a:moveTo>
                <a:lnTo>
                  <a:pt x="317" y="288"/>
                </a:lnTo>
                <a:lnTo>
                  <a:pt x="317" y="404"/>
                </a:lnTo>
                <a:lnTo>
                  <a:pt x="0" y="202"/>
                </a:lnTo>
                <a:lnTo>
                  <a:pt x="317" y="0"/>
                </a:lnTo>
                <a:lnTo>
                  <a:pt x="317" y="87"/>
                </a:lnTo>
                <a:lnTo>
                  <a:pt x="808" y="87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99" name="Freeform 22">
            <a:extLst>
              <a:ext uri="{FF2B5EF4-FFF2-40B4-BE49-F238E27FC236}">
                <a16:creationId xmlns:a16="http://schemas.microsoft.com/office/drawing/2014/main" id="{0246C19E-964E-B741-8B56-98071ADD0F75}"/>
              </a:ext>
            </a:extLst>
          </p:cNvPr>
          <p:cNvSpPr>
            <a:spLocks/>
          </p:cNvSpPr>
          <p:nvPr/>
        </p:nvSpPr>
        <p:spPr bwMode="auto">
          <a:xfrm>
            <a:off x="6254751" y="2592388"/>
            <a:ext cx="639763" cy="342900"/>
          </a:xfrm>
          <a:custGeom>
            <a:avLst/>
            <a:gdLst>
              <a:gd name="T0" fmla="*/ 2147483646 w 808"/>
              <a:gd name="T1" fmla="*/ 2147483646 h 433"/>
              <a:gd name="T2" fmla="*/ 2147483646 w 808"/>
              <a:gd name="T3" fmla="*/ 2147483646 h 433"/>
              <a:gd name="T4" fmla="*/ 2147483646 w 808"/>
              <a:gd name="T5" fmla="*/ 2147483646 h 433"/>
              <a:gd name="T6" fmla="*/ 0 w 808"/>
              <a:gd name="T7" fmla="*/ 2147483646 h 433"/>
              <a:gd name="T8" fmla="*/ 2147483646 w 808"/>
              <a:gd name="T9" fmla="*/ 0 h 433"/>
              <a:gd name="T10" fmla="*/ 2147483646 w 808"/>
              <a:gd name="T11" fmla="*/ 2147483646 h 433"/>
              <a:gd name="T12" fmla="*/ 2147483646 w 808"/>
              <a:gd name="T13" fmla="*/ 2147483646 h 4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08"/>
              <a:gd name="T22" fmla="*/ 0 h 433"/>
              <a:gd name="T23" fmla="*/ 808 w 808"/>
              <a:gd name="T24" fmla="*/ 433 h 4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08" h="433">
                <a:moveTo>
                  <a:pt x="808" y="317"/>
                </a:moveTo>
                <a:lnTo>
                  <a:pt x="317" y="317"/>
                </a:lnTo>
                <a:lnTo>
                  <a:pt x="317" y="433"/>
                </a:lnTo>
                <a:lnTo>
                  <a:pt x="0" y="202"/>
                </a:lnTo>
                <a:lnTo>
                  <a:pt x="317" y="0"/>
                </a:lnTo>
                <a:lnTo>
                  <a:pt x="317" y="115"/>
                </a:lnTo>
                <a:lnTo>
                  <a:pt x="808" y="115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00" name="Freeform 23">
            <a:extLst>
              <a:ext uri="{FF2B5EF4-FFF2-40B4-BE49-F238E27FC236}">
                <a16:creationId xmlns:a16="http://schemas.microsoft.com/office/drawing/2014/main" id="{7C9D9FF1-5C02-4947-9E4B-782FCD2E1818}"/>
              </a:ext>
            </a:extLst>
          </p:cNvPr>
          <p:cNvSpPr>
            <a:spLocks/>
          </p:cNvSpPr>
          <p:nvPr/>
        </p:nvSpPr>
        <p:spPr bwMode="auto">
          <a:xfrm>
            <a:off x="6894514" y="2592388"/>
            <a:ext cx="663575" cy="342900"/>
          </a:xfrm>
          <a:custGeom>
            <a:avLst/>
            <a:gdLst>
              <a:gd name="T0" fmla="*/ 0 w 836"/>
              <a:gd name="T1" fmla="*/ 2147483646 h 433"/>
              <a:gd name="T2" fmla="*/ 2147483646 w 836"/>
              <a:gd name="T3" fmla="*/ 2147483646 h 433"/>
              <a:gd name="T4" fmla="*/ 2147483646 w 836"/>
              <a:gd name="T5" fmla="*/ 2147483646 h 433"/>
              <a:gd name="T6" fmla="*/ 2147483646 w 836"/>
              <a:gd name="T7" fmla="*/ 2147483646 h 433"/>
              <a:gd name="T8" fmla="*/ 2147483646 w 836"/>
              <a:gd name="T9" fmla="*/ 0 h 433"/>
              <a:gd name="T10" fmla="*/ 2147483646 w 836"/>
              <a:gd name="T11" fmla="*/ 2147483646 h 433"/>
              <a:gd name="T12" fmla="*/ 0 w 836"/>
              <a:gd name="T13" fmla="*/ 2147483646 h 4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36"/>
              <a:gd name="T22" fmla="*/ 0 h 433"/>
              <a:gd name="T23" fmla="*/ 836 w 836"/>
              <a:gd name="T24" fmla="*/ 433 h 4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36" h="433">
                <a:moveTo>
                  <a:pt x="0" y="317"/>
                </a:moveTo>
                <a:lnTo>
                  <a:pt x="519" y="317"/>
                </a:lnTo>
                <a:lnTo>
                  <a:pt x="519" y="433"/>
                </a:lnTo>
                <a:lnTo>
                  <a:pt x="836" y="202"/>
                </a:lnTo>
                <a:lnTo>
                  <a:pt x="519" y="0"/>
                </a:lnTo>
                <a:lnTo>
                  <a:pt x="519" y="115"/>
                </a:lnTo>
                <a:lnTo>
                  <a:pt x="0" y="115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01" name="Freeform 24">
            <a:extLst>
              <a:ext uri="{FF2B5EF4-FFF2-40B4-BE49-F238E27FC236}">
                <a16:creationId xmlns:a16="http://schemas.microsoft.com/office/drawing/2014/main" id="{8492A556-A582-2340-8EB6-39EE2BDE70BF}"/>
              </a:ext>
            </a:extLst>
          </p:cNvPr>
          <p:cNvSpPr>
            <a:spLocks/>
          </p:cNvSpPr>
          <p:nvPr/>
        </p:nvSpPr>
        <p:spPr bwMode="auto">
          <a:xfrm>
            <a:off x="6894514" y="1311276"/>
            <a:ext cx="663575" cy="320675"/>
          </a:xfrm>
          <a:custGeom>
            <a:avLst/>
            <a:gdLst>
              <a:gd name="T0" fmla="*/ 0 w 836"/>
              <a:gd name="T1" fmla="*/ 2147483646 h 404"/>
              <a:gd name="T2" fmla="*/ 2147483646 w 836"/>
              <a:gd name="T3" fmla="*/ 2147483646 h 404"/>
              <a:gd name="T4" fmla="*/ 2147483646 w 836"/>
              <a:gd name="T5" fmla="*/ 2147483646 h 404"/>
              <a:gd name="T6" fmla="*/ 2147483646 w 836"/>
              <a:gd name="T7" fmla="*/ 2147483646 h 404"/>
              <a:gd name="T8" fmla="*/ 2147483646 w 836"/>
              <a:gd name="T9" fmla="*/ 0 h 404"/>
              <a:gd name="T10" fmla="*/ 2147483646 w 836"/>
              <a:gd name="T11" fmla="*/ 2147483646 h 404"/>
              <a:gd name="T12" fmla="*/ 0 w 836"/>
              <a:gd name="T13" fmla="*/ 2147483646 h 4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36"/>
              <a:gd name="T22" fmla="*/ 0 h 404"/>
              <a:gd name="T23" fmla="*/ 836 w 836"/>
              <a:gd name="T24" fmla="*/ 404 h 40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36" h="404">
                <a:moveTo>
                  <a:pt x="0" y="288"/>
                </a:moveTo>
                <a:lnTo>
                  <a:pt x="519" y="288"/>
                </a:lnTo>
                <a:lnTo>
                  <a:pt x="519" y="404"/>
                </a:lnTo>
                <a:lnTo>
                  <a:pt x="836" y="202"/>
                </a:lnTo>
                <a:lnTo>
                  <a:pt x="519" y="0"/>
                </a:lnTo>
                <a:lnTo>
                  <a:pt x="519" y="87"/>
                </a:lnTo>
                <a:lnTo>
                  <a:pt x="0" y="87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02" name="Rectangle 25">
            <a:extLst>
              <a:ext uri="{FF2B5EF4-FFF2-40B4-BE49-F238E27FC236}">
                <a16:creationId xmlns:a16="http://schemas.microsoft.com/office/drawing/2014/main" id="{248EB24D-94DE-6748-AF45-C740262085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8088" y="1058863"/>
            <a:ext cx="1282700" cy="3414712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7303" name="Rectangle 26">
            <a:extLst>
              <a:ext uri="{FF2B5EF4-FFF2-40B4-BE49-F238E27FC236}">
                <a16:creationId xmlns:a16="http://schemas.microsoft.com/office/drawing/2014/main" id="{E6A7F055-9647-0C40-9338-C5CE21AA73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7164" y="2662239"/>
            <a:ext cx="73577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Device 2</a:t>
            </a: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7304" name="Rectangle 27">
            <a:extLst>
              <a:ext uri="{FF2B5EF4-FFF2-40B4-BE49-F238E27FC236}">
                <a16:creationId xmlns:a16="http://schemas.microsoft.com/office/drawing/2014/main" id="{87CBF6D6-CD59-C44C-8895-CB764202F8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0351" y="2514601"/>
            <a:ext cx="57066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Shared</a:t>
            </a: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7305" name="Rectangle 28">
            <a:extLst>
              <a:ext uri="{FF2B5EF4-FFF2-40B4-BE49-F238E27FC236}">
                <a16:creationId xmlns:a16="http://schemas.microsoft.com/office/drawing/2014/main" id="{D0B91A62-3D1D-864D-88A6-67D01D65E4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16851" y="2720976"/>
            <a:ext cx="69730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resource</a:t>
            </a: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7306" name="Rectangle 6">
            <a:extLst>
              <a:ext uri="{FF2B5EF4-FFF2-40B4-BE49-F238E27FC236}">
                <a16:creationId xmlns:a16="http://schemas.microsoft.com/office/drawing/2014/main" id="{E83009F6-FDA4-BC4D-9F06-57D7459B5D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8714" y="3559175"/>
            <a:ext cx="1304925" cy="800100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7307" name="Freeform 11">
            <a:extLst>
              <a:ext uri="{FF2B5EF4-FFF2-40B4-BE49-F238E27FC236}">
                <a16:creationId xmlns:a16="http://schemas.microsoft.com/office/drawing/2014/main" id="{3C391665-5DCD-0A40-8D5D-E447776B52E0}"/>
              </a:ext>
            </a:extLst>
          </p:cNvPr>
          <p:cNvSpPr>
            <a:spLocks/>
          </p:cNvSpPr>
          <p:nvPr/>
        </p:nvSpPr>
        <p:spPr bwMode="auto">
          <a:xfrm>
            <a:off x="3679826" y="3695700"/>
            <a:ext cx="136525" cy="46038"/>
          </a:xfrm>
          <a:custGeom>
            <a:avLst/>
            <a:gdLst>
              <a:gd name="T0" fmla="*/ 2147483646 w 173"/>
              <a:gd name="T1" fmla="*/ 0 h 58"/>
              <a:gd name="T2" fmla="*/ 0 w 173"/>
              <a:gd name="T3" fmla="*/ 2147483646 h 58"/>
              <a:gd name="T4" fmla="*/ 2147483646 w 173"/>
              <a:gd name="T5" fmla="*/ 2147483646 h 58"/>
              <a:gd name="T6" fmla="*/ 2147483646 w 173"/>
              <a:gd name="T7" fmla="*/ 2147483646 h 58"/>
              <a:gd name="T8" fmla="*/ 2147483646 w 173"/>
              <a:gd name="T9" fmla="*/ 0 h 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73"/>
              <a:gd name="T16" fmla="*/ 0 h 58"/>
              <a:gd name="T17" fmla="*/ 173 w 173"/>
              <a:gd name="T18" fmla="*/ 58 h 5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73" h="58">
                <a:moveTo>
                  <a:pt x="173" y="0"/>
                </a:moveTo>
                <a:lnTo>
                  <a:pt x="0" y="29"/>
                </a:lnTo>
                <a:lnTo>
                  <a:pt x="173" y="58"/>
                </a:lnTo>
                <a:lnTo>
                  <a:pt x="173" y="29"/>
                </a:lnTo>
                <a:lnTo>
                  <a:pt x="17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308" name="Line 12">
            <a:extLst>
              <a:ext uri="{FF2B5EF4-FFF2-40B4-BE49-F238E27FC236}">
                <a16:creationId xmlns:a16="http://schemas.microsoft.com/office/drawing/2014/main" id="{422C9746-8DA8-4749-ACB7-22F4174A094D}"/>
              </a:ext>
            </a:extLst>
          </p:cNvPr>
          <p:cNvSpPr>
            <a:spLocks noChangeShapeType="1"/>
          </p:cNvSpPr>
          <p:nvPr/>
        </p:nvSpPr>
        <p:spPr bwMode="auto">
          <a:xfrm>
            <a:off x="3816351" y="3719514"/>
            <a:ext cx="112236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09" name="Freeform 13">
            <a:extLst>
              <a:ext uri="{FF2B5EF4-FFF2-40B4-BE49-F238E27FC236}">
                <a16:creationId xmlns:a16="http://schemas.microsoft.com/office/drawing/2014/main" id="{7C8E0895-BD1F-1D49-929C-2179C378741B}"/>
              </a:ext>
            </a:extLst>
          </p:cNvPr>
          <p:cNvSpPr>
            <a:spLocks/>
          </p:cNvSpPr>
          <p:nvPr/>
        </p:nvSpPr>
        <p:spPr bwMode="auto">
          <a:xfrm>
            <a:off x="4778376" y="4176714"/>
            <a:ext cx="136525" cy="46037"/>
          </a:xfrm>
          <a:custGeom>
            <a:avLst/>
            <a:gdLst>
              <a:gd name="T0" fmla="*/ 0 w 173"/>
              <a:gd name="T1" fmla="*/ 2147483646 h 58"/>
              <a:gd name="T2" fmla="*/ 2147483646 w 173"/>
              <a:gd name="T3" fmla="*/ 2147483646 h 58"/>
              <a:gd name="T4" fmla="*/ 0 w 173"/>
              <a:gd name="T5" fmla="*/ 0 h 58"/>
              <a:gd name="T6" fmla="*/ 0 w 173"/>
              <a:gd name="T7" fmla="*/ 2147483646 h 58"/>
              <a:gd name="T8" fmla="*/ 0 w 173"/>
              <a:gd name="T9" fmla="*/ 2147483646 h 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73"/>
              <a:gd name="T16" fmla="*/ 0 h 58"/>
              <a:gd name="T17" fmla="*/ 173 w 173"/>
              <a:gd name="T18" fmla="*/ 58 h 5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73" h="58">
                <a:moveTo>
                  <a:pt x="0" y="58"/>
                </a:moveTo>
                <a:lnTo>
                  <a:pt x="173" y="29"/>
                </a:lnTo>
                <a:lnTo>
                  <a:pt x="0" y="0"/>
                </a:lnTo>
                <a:lnTo>
                  <a:pt x="0" y="29"/>
                </a:lnTo>
                <a:lnTo>
                  <a:pt x="0" y="5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310" name="Line 14">
            <a:extLst>
              <a:ext uri="{FF2B5EF4-FFF2-40B4-BE49-F238E27FC236}">
                <a16:creationId xmlns:a16="http://schemas.microsoft.com/office/drawing/2014/main" id="{55B5BF82-3B8E-3340-8B19-ECA10B6C32D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56013" y="4202113"/>
            <a:ext cx="112236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11" name="Rectangle 19">
            <a:extLst>
              <a:ext uri="{FF2B5EF4-FFF2-40B4-BE49-F238E27FC236}">
                <a16:creationId xmlns:a16="http://schemas.microsoft.com/office/drawing/2014/main" id="{906E2DE0-C444-1644-8FA6-65805CB5E6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10026" y="3927476"/>
            <a:ext cx="569913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Grant3</a:t>
            </a: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7312" name="Freeform 22">
            <a:extLst>
              <a:ext uri="{FF2B5EF4-FFF2-40B4-BE49-F238E27FC236}">
                <a16:creationId xmlns:a16="http://schemas.microsoft.com/office/drawing/2014/main" id="{E9363F43-88EA-3647-B57B-3C75E0660798}"/>
              </a:ext>
            </a:extLst>
          </p:cNvPr>
          <p:cNvSpPr>
            <a:spLocks/>
          </p:cNvSpPr>
          <p:nvPr/>
        </p:nvSpPr>
        <p:spPr bwMode="auto">
          <a:xfrm>
            <a:off x="6243638" y="3787775"/>
            <a:ext cx="639762" cy="342900"/>
          </a:xfrm>
          <a:custGeom>
            <a:avLst/>
            <a:gdLst>
              <a:gd name="T0" fmla="*/ 2147483646 w 808"/>
              <a:gd name="T1" fmla="*/ 2147483646 h 433"/>
              <a:gd name="T2" fmla="*/ 2147483646 w 808"/>
              <a:gd name="T3" fmla="*/ 2147483646 h 433"/>
              <a:gd name="T4" fmla="*/ 2147483646 w 808"/>
              <a:gd name="T5" fmla="*/ 2147483646 h 433"/>
              <a:gd name="T6" fmla="*/ 0 w 808"/>
              <a:gd name="T7" fmla="*/ 2147483646 h 433"/>
              <a:gd name="T8" fmla="*/ 2147483646 w 808"/>
              <a:gd name="T9" fmla="*/ 0 h 433"/>
              <a:gd name="T10" fmla="*/ 2147483646 w 808"/>
              <a:gd name="T11" fmla="*/ 2147483646 h 433"/>
              <a:gd name="T12" fmla="*/ 2147483646 w 808"/>
              <a:gd name="T13" fmla="*/ 2147483646 h 4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08"/>
              <a:gd name="T22" fmla="*/ 0 h 433"/>
              <a:gd name="T23" fmla="*/ 808 w 808"/>
              <a:gd name="T24" fmla="*/ 433 h 4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08" h="433">
                <a:moveTo>
                  <a:pt x="808" y="317"/>
                </a:moveTo>
                <a:lnTo>
                  <a:pt x="317" y="317"/>
                </a:lnTo>
                <a:lnTo>
                  <a:pt x="317" y="433"/>
                </a:lnTo>
                <a:lnTo>
                  <a:pt x="0" y="202"/>
                </a:lnTo>
                <a:lnTo>
                  <a:pt x="317" y="0"/>
                </a:lnTo>
                <a:lnTo>
                  <a:pt x="317" y="115"/>
                </a:lnTo>
                <a:lnTo>
                  <a:pt x="808" y="115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13" name="Freeform 23">
            <a:extLst>
              <a:ext uri="{FF2B5EF4-FFF2-40B4-BE49-F238E27FC236}">
                <a16:creationId xmlns:a16="http://schemas.microsoft.com/office/drawing/2014/main" id="{58019F8C-236B-0340-8191-9B33756369E6}"/>
              </a:ext>
            </a:extLst>
          </p:cNvPr>
          <p:cNvSpPr>
            <a:spLocks/>
          </p:cNvSpPr>
          <p:nvPr/>
        </p:nvSpPr>
        <p:spPr bwMode="auto">
          <a:xfrm>
            <a:off x="6883401" y="3787775"/>
            <a:ext cx="663575" cy="342900"/>
          </a:xfrm>
          <a:custGeom>
            <a:avLst/>
            <a:gdLst>
              <a:gd name="T0" fmla="*/ 0 w 836"/>
              <a:gd name="T1" fmla="*/ 2147483646 h 433"/>
              <a:gd name="T2" fmla="*/ 2147483646 w 836"/>
              <a:gd name="T3" fmla="*/ 2147483646 h 433"/>
              <a:gd name="T4" fmla="*/ 2147483646 w 836"/>
              <a:gd name="T5" fmla="*/ 2147483646 h 433"/>
              <a:gd name="T6" fmla="*/ 2147483646 w 836"/>
              <a:gd name="T7" fmla="*/ 2147483646 h 433"/>
              <a:gd name="T8" fmla="*/ 2147483646 w 836"/>
              <a:gd name="T9" fmla="*/ 0 h 433"/>
              <a:gd name="T10" fmla="*/ 2147483646 w 836"/>
              <a:gd name="T11" fmla="*/ 2147483646 h 433"/>
              <a:gd name="T12" fmla="*/ 0 w 836"/>
              <a:gd name="T13" fmla="*/ 2147483646 h 4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36"/>
              <a:gd name="T22" fmla="*/ 0 h 433"/>
              <a:gd name="T23" fmla="*/ 836 w 836"/>
              <a:gd name="T24" fmla="*/ 433 h 4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36" h="433">
                <a:moveTo>
                  <a:pt x="0" y="317"/>
                </a:moveTo>
                <a:lnTo>
                  <a:pt x="519" y="317"/>
                </a:lnTo>
                <a:lnTo>
                  <a:pt x="519" y="433"/>
                </a:lnTo>
                <a:lnTo>
                  <a:pt x="836" y="202"/>
                </a:lnTo>
                <a:lnTo>
                  <a:pt x="519" y="0"/>
                </a:lnTo>
                <a:lnTo>
                  <a:pt x="519" y="115"/>
                </a:lnTo>
                <a:lnTo>
                  <a:pt x="0" y="115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14" name="Rectangle 26">
            <a:extLst>
              <a:ext uri="{FF2B5EF4-FFF2-40B4-BE49-F238E27FC236}">
                <a16:creationId xmlns:a16="http://schemas.microsoft.com/office/drawing/2014/main" id="{626037BA-156F-DA49-A8EA-F4C5EAC54B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6051" y="3857626"/>
            <a:ext cx="735013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Device 3</a:t>
            </a: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7315" name="Rectangle 18">
            <a:extLst>
              <a:ext uri="{FF2B5EF4-FFF2-40B4-BE49-F238E27FC236}">
                <a16:creationId xmlns:a16="http://schemas.microsoft.com/office/drawing/2014/main" id="{803DF9A8-D125-BE4F-8C52-0C515CE419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30650" y="3419476"/>
            <a:ext cx="7635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Request3</a:t>
            </a: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7316" name="Rectangle 2">
            <a:extLst>
              <a:ext uri="{FF2B5EF4-FFF2-40B4-BE49-F238E27FC236}">
                <a16:creationId xmlns:a16="http://schemas.microsoft.com/office/drawing/2014/main" id="{C0B0977F-36BB-4F49-AA2D-75FEE7F009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2975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Conceptual Diagram</a:t>
            </a:r>
          </a:p>
        </p:txBody>
      </p:sp>
      <p:sp>
        <p:nvSpPr>
          <p:cNvPr id="97317" name="Freeform 29">
            <a:extLst>
              <a:ext uri="{FF2B5EF4-FFF2-40B4-BE49-F238E27FC236}">
                <a16:creationId xmlns:a16="http://schemas.microsoft.com/office/drawing/2014/main" id="{90468959-98ED-5947-B364-2AAB77682146}"/>
              </a:ext>
            </a:extLst>
          </p:cNvPr>
          <p:cNvSpPr>
            <a:spLocks/>
          </p:cNvSpPr>
          <p:nvPr/>
        </p:nvSpPr>
        <p:spPr bwMode="auto">
          <a:xfrm>
            <a:off x="3827463" y="5111750"/>
            <a:ext cx="4532312" cy="342900"/>
          </a:xfrm>
          <a:custGeom>
            <a:avLst/>
            <a:gdLst>
              <a:gd name="T0" fmla="*/ 2147483646 w 5710"/>
              <a:gd name="T1" fmla="*/ 2147483646 h 433"/>
              <a:gd name="T2" fmla="*/ 2147483646 w 5710"/>
              <a:gd name="T3" fmla="*/ 2147483646 h 433"/>
              <a:gd name="T4" fmla="*/ 2147483646 w 5710"/>
              <a:gd name="T5" fmla="*/ 0 h 433"/>
              <a:gd name="T6" fmla="*/ 2147483646 w 5710"/>
              <a:gd name="T7" fmla="*/ 0 h 433"/>
              <a:gd name="T8" fmla="*/ 2147483646 w 5710"/>
              <a:gd name="T9" fmla="*/ 2147483646 h 433"/>
              <a:gd name="T10" fmla="*/ 0 w 5710"/>
              <a:gd name="T11" fmla="*/ 2147483646 h 4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5710"/>
              <a:gd name="T19" fmla="*/ 0 h 433"/>
              <a:gd name="T20" fmla="*/ 5710 w 5710"/>
              <a:gd name="T21" fmla="*/ 433 h 43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5710" h="433">
                <a:moveTo>
                  <a:pt x="5710" y="433"/>
                </a:moveTo>
                <a:lnTo>
                  <a:pt x="4499" y="433"/>
                </a:lnTo>
                <a:lnTo>
                  <a:pt x="4499" y="0"/>
                </a:lnTo>
                <a:lnTo>
                  <a:pt x="1212" y="0"/>
                </a:lnTo>
                <a:lnTo>
                  <a:pt x="1212" y="433"/>
                </a:lnTo>
                <a:lnTo>
                  <a:pt x="0" y="433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18" name="Freeform 30">
            <a:extLst>
              <a:ext uri="{FF2B5EF4-FFF2-40B4-BE49-F238E27FC236}">
                <a16:creationId xmlns:a16="http://schemas.microsoft.com/office/drawing/2014/main" id="{B5F7B1F3-EBE1-8D46-B80B-580056C425CE}"/>
              </a:ext>
            </a:extLst>
          </p:cNvPr>
          <p:cNvSpPr>
            <a:spLocks/>
          </p:cNvSpPr>
          <p:nvPr/>
        </p:nvSpPr>
        <p:spPr bwMode="auto">
          <a:xfrm>
            <a:off x="3827463" y="5775326"/>
            <a:ext cx="4532312" cy="320675"/>
          </a:xfrm>
          <a:custGeom>
            <a:avLst/>
            <a:gdLst>
              <a:gd name="T0" fmla="*/ 2147483646 w 5710"/>
              <a:gd name="T1" fmla="*/ 2147483646 h 404"/>
              <a:gd name="T2" fmla="*/ 2147483646 w 5710"/>
              <a:gd name="T3" fmla="*/ 2147483646 h 404"/>
              <a:gd name="T4" fmla="*/ 2147483646 w 5710"/>
              <a:gd name="T5" fmla="*/ 0 h 404"/>
              <a:gd name="T6" fmla="*/ 2147483646 w 5710"/>
              <a:gd name="T7" fmla="*/ 0 h 404"/>
              <a:gd name="T8" fmla="*/ 2147483646 w 5710"/>
              <a:gd name="T9" fmla="*/ 2147483646 h 404"/>
              <a:gd name="T10" fmla="*/ 0 w 5710"/>
              <a:gd name="T11" fmla="*/ 2147483646 h 40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5710"/>
              <a:gd name="T19" fmla="*/ 0 h 404"/>
              <a:gd name="T20" fmla="*/ 5710 w 5710"/>
              <a:gd name="T21" fmla="*/ 404 h 40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5710" h="404">
                <a:moveTo>
                  <a:pt x="5710" y="404"/>
                </a:moveTo>
                <a:lnTo>
                  <a:pt x="4903" y="404"/>
                </a:lnTo>
                <a:lnTo>
                  <a:pt x="4903" y="0"/>
                </a:lnTo>
                <a:lnTo>
                  <a:pt x="1615" y="0"/>
                </a:lnTo>
                <a:lnTo>
                  <a:pt x="1615" y="404"/>
                </a:lnTo>
                <a:lnTo>
                  <a:pt x="0" y="404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19" name="Freeform 31">
            <a:extLst>
              <a:ext uri="{FF2B5EF4-FFF2-40B4-BE49-F238E27FC236}">
                <a16:creationId xmlns:a16="http://schemas.microsoft.com/office/drawing/2014/main" id="{2360C84C-A02A-CA42-8050-9F4F55B72C02}"/>
              </a:ext>
            </a:extLst>
          </p:cNvPr>
          <p:cNvSpPr>
            <a:spLocks/>
          </p:cNvSpPr>
          <p:nvPr/>
        </p:nvSpPr>
        <p:spPr bwMode="auto">
          <a:xfrm>
            <a:off x="7215188" y="5249863"/>
            <a:ext cx="138112" cy="68262"/>
          </a:xfrm>
          <a:custGeom>
            <a:avLst/>
            <a:gdLst>
              <a:gd name="T0" fmla="*/ 0 w 173"/>
              <a:gd name="T1" fmla="*/ 2147483646 h 87"/>
              <a:gd name="T2" fmla="*/ 2147483646 w 173"/>
              <a:gd name="T3" fmla="*/ 2147483646 h 87"/>
              <a:gd name="T4" fmla="*/ 0 w 173"/>
              <a:gd name="T5" fmla="*/ 0 h 87"/>
              <a:gd name="T6" fmla="*/ 0 w 173"/>
              <a:gd name="T7" fmla="*/ 2147483646 h 87"/>
              <a:gd name="T8" fmla="*/ 0 w 173"/>
              <a:gd name="T9" fmla="*/ 2147483646 h 8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73"/>
              <a:gd name="T16" fmla="*/ 0 h 87"/>
              <a:gd name="T17" fmla="*/ 173 w 173"/>
              <a:gd name="T18" fmla="*/ 87 h 8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73" h="87">
                <a:moveTo>
                  <a:pt x="0" y="87"/>
                </a:moveTo>
                <a:lnTo>
                  <a:pt x="173" y="58"/>
                </a:lnTo>
                <a:lnTo>
                  <a:pt x="0" y="0"/>
                </a:lnTo>
                <a:lnTo>
                  <a:pt x="0" y="58"/>
                </a:lnTo>
                <a:lnTo>
                  <a:pt x="0" y="87"/>
                </a:lnTo>
                <a:close/>
              </a:path>
            </a:pathLst>
          </a:custGeom>
          <a:solidFill>
            <a:srgbClr val="000000"/>
          </a:solidFill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320" name="Freeform 32">
            <a:extLst>
              <a:ext uri="{FF2B5EF4-FFF2-40B4-BE49-F238E27FC236}">
                <a16:creationId xmlns:a16="http://schemas.microsoft.com/office/drawing/2014/main" id="{73473632-EB27-764F-8377-12F97BAAB7C4}"/>
              </a:ext>
            </a:extLst>
          </p:cNvPr>
          <p:cNvSpPr>
            <a:spLocks/>
          </p:cNvSpPr>
          <p:nvPr/>
        </p:nvSpPr>
        <p:spPr bwMode="auto">
          <a:xfrm>
            <a:off x="5118101" y="5284788"/>
            <a:ext cx="2092325" cy="647700"/>
          </a:xfrm>
          <a:custGeom>
            <a:avLst/>
            <a:gdLst>
              <a:gd name="T0" fmla="*/ 2147483646 w 2635"/>
              <a:gd name="T1" fmla="*/ 2147483646 h 816"/>
              <a:gd name="T2" fmla="*/ 2147483646 w 2635"/>
              <a:gd name="T3" fmla="*/ 2147483646 h 816"/>
              <a:gd name="T4" fmla="*/ 2147483646 w 2635"/>
              <a:gd name="T5" fmla="*/ 2147483646 h 816"/>
              <a:gd name="T6" fmla="*/ 2147483646 w 2635"/>
              <a:gd name="T7" fmla="*/ 2147483646 h 816"/>
              <a:gd name="T8" fmla="*/ 2147483646 w 2635"/>
              <a:gd name="T9" fmla="*/ 2147483646 h 816"/>
              <a:gd name="T10" fmla="*/ 2147483646 w 2635"/>
              <a:gd name="T11" fmla="*/ 2147483646 h 816"/>
              <a:gd name="T12" fmla="*/ 2147483646 w 2635"/>
              <a:gd name="T13" fmla="*/ 2147483646 h 816"/>
              <a:gd name="T14" fmla="*/ 2147483646 w 2635"/>
              <a:gd name="T15" fmla="*/ 2147483646 h 816"/>
              <a:gd name="T16" fmla="*/ 2147483646 w 2635"/>
              <a:gd name="T17" fmla="*/ 2147483646 h 816"/>
              <a:gd name="T18" fmla="*/ 2147483646 w 2635"/>
              <a:gd name="T19" fmla="*/ 2147483646 h 816"/>
              <a:gd name="T20" fmla="*/ 2147483646 w 2635"/>
              <a:gd name="T21" fmla="*/ 2147483646 h 816"/>
              <a:gd name="T22" fmla="*/ 2147483646 w 2635"/>
              <a:gd name="T23" fmla="*/ 2147483646 h 816"/>
              <a:gd name="T24" fmla="*/ 2147483646 w 2635"/>
              <a:gd name="T25" fmla="*/ 2147483646 h 816"/>
              <a:gd name="T26" fmla="*/ 2147483646 w 2635"/>
              <a:gd name="T27" fmla="*/ 2147483646 h 816"/>
              <a:gd name="T28" fmla="*/ 2147483646 w 2635"/>
              <a:gd name="T29" fmla="*/ 2147483646 h 816"/>
              <a:gd name="T30" fmla="*/ 2147483646 w 2635"/>
              <a:gd name="T31" fmla="*/ 2147483646 h 816"/>
              <a:gd name="T32" fmla="*/ 2147483646 w 2635"/>
              <a:gd name="T33" fmla="*/ 2147483646 h 816"/>
              <a:gd name="T34" fmla="*/ 2147483646 w 2635"/>
              <a:gd name="T35" fmla="*/ 2147483646 h 816"/>
              <a:gd name="T36" fmla="*/ 2147483646 w 2635"/>
              <a:gd name="T37" fmla="*/ 2147483646 h 816"/>
              <a:gd name="T38" fmla="*/ 2147483646 w 2635"/>
              <a:gd name="T39" fmla="*/ 2147483646 h 816"/>
              <a:gd name="T40" fmla="*/ 2147483646 w 2635"/>
              <a:gd name="T41" fmla="*/ 2147483646 h 816"/>
              <a:gd name="T42" fmla="*/ 2147483646 w 2635"/>
              <a:gd name="T43" fmla="*/ 2147483646 h 816"/>
              <a:gd name="T44" fmla="*/ 2147483646 w 2635"/>
              <a:gd name="T45" fmla="*/ 2147483646 h 816"/>
              <a:gd name="T46" fmla="*/ 2147483646 w 2635"/>
              <a:gd name="T47" fmla="*/ 2147483646 h 816"/>
              <a:gd name="T48" fmla="*/ 2147483646 w 2635"/>
              <a:gd name="T49" fmla="*/ 2147483646 h 816"/>
              <a:gd name="T50" fmla="*/ 2147483646 w 2635"/>
              <a:gd name="T51" fmla="*/ 2147483646 h 816"/>
              <a:gd name="T52" fmla="*/ 2147483646 w 2635"/>
              <a:gd name="T53" fmla="*/ 2147483646 h 816"/>
              <a:gd name="T54" fmla="*/ 2147483646 w 2635"/>
              <a:gd name="T55" fmla="*/ 2147483646 h 816"/>
              <a:gd name="T56" fmla="*/ 2147483646 w 2635"/>
              <a:gd name="T57" fmla="*/ 2147483646 h 816"/>
              <a:gd name="T58" fmla="*/ 2147483646 w 2635"/>
              <a:gd name="T59" fmla="*/ 2147483646 h 816"/>
              <a:gd name="T60" fmla="*/ 2147483646 w 2635"/>
              <a:gd name="T61" fmla="*/ 2147483646 h 816"/>
              <a:gd name="T62" fmla="*/ 2147483646 w 2635"/>
              <a:gd name="T63" fmla="*/ 0 h 816"/>
              <a:gd name="T64" fmla="*/ 2147483646 w 2635"/>
              <a:gd name="T65" fmla="*/ 0 h 81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635"/>
              <a:gd name="T100" fmla="*/ 0 h 816"/>
              <a:gd name="T101" fmla="*/ 2635 w 2635"/>
              <a:gd name="T102" fmla="*/ 816 h 81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635" h="816">
                <a:moveTo>
                  <a:pt x="0" y="816"/>
                </a:moveTo>
                <a:lnTo>
                  <a:pt x="75" y="816"/>
                </a:lnTo>
                <a:lnTo>
                  <a:pt x="144" y="816"/>
                </a:lnTo>
                <a:lnTo>
                  <a:pt x="209" y="816"/>
                </a:lnTo>
                <a:lnTo>
                  <a:pt x="271" y="816"/>
                </a:lnTo>
                <a:lnTo>
                  <a:pt x="329" y="814"/>
                </a:lnTo>
                <a:lnTo>
                  <a:pt x="383" y="814"/>
                </a:lnTo>
                <a:lnTo>
                  <a:pt x="434" y="811"/>
                </a:lnTo>
                <a:lnTo>
                  <a:pt x="481" y="810"/>
                </a:lnTo>
                <a:lnTo>
                  <a:pt x="528" y="807"/>
                </a:lnTo>
                <a:lnTo>
                  <a:pt x="571" y="804"/>
                </a:lnTo>
                <a:lnTo>
                  <a:pt x="611" y="800"/>
                </a:lnTo>
                <a:lnTo>
                  <a:pt x="650" y="794"/>
                </a:lnTo>
                <a:lnTo>
                  <a:pt x="688" y="788"/>
                </a:lnTo>
                <a:lnTo>
                  <a:pt x="724" y="782"/>
                </a:lnTo>
                <a:lnTo>
                  <a:pt x="758" y="774"/>
                </a:lnTo>
                <a:lnTo>
                  <a:pt x="791" y="765"/>
                </a:lnTo>
                <a:lnTo>
                  <a:pt x="825" y="755"/>
                </a:lnTo>
                <a:lnTo>
                  <a:pt x="858" y="743"/>
                </a:lnTo>
                <a:lnTo>
                  <a:pt x="891" y="731"/>
                </a:lnTo>
                <a:lnTo>
                  <a:pt x="924" y="716"/>
                </a:lnTo>
                <a:lnTo>
                  <a:pt x="957" y="700"/>
                </a:lnTo>
                <a:lnTo>
                  <a:pt x="992" y="683"/>
                </a:lnTo>
                <a:lnTo>
                  <a:pt x="1026" y="664"/>
                </a:lnTo>
                <a:lnTo>
                  <a:pt x="1062" y="644"/>
                </a:lnTo>
                <a:lnTo>
                  <a:pt x="1101" y="621"/>
                </a:lnTo>
                <a:lnTo>
                  <a:pt x="1140" y="596"/>
                </a:lnTo>
                <a:lnTo>
                  <a:pt x="1182" y="571"/>
                </a:lnTo>
                <a:lnTo>
                  <a:pt x="1227" y="543"/>
                </a:lnTo>
                <a:lnTo>
                  <a:pt x="1273" y="511"/>
                </a:lnTo>
                <a:lnTo>
                  <a:pt x="1322" y="480"/>
                </a:lnTo>
                <a:lnTo>
                  <a:pt x="1374" y="445"/>
                </a:lnTo>
                <a:lnTo>
                  <a:pt x="1430" y="408"/>
                </a:lnTo>
                <a:lnTo>
                  <a:pt x="1481" y="375"/>
                </a:lnTo>
                <a:lnTo>
                  <a:pt x="1528" y="343"/>
                </a:lnTo>
                <a:lnTo>
                  <a:pt x="1573" y="313"/>
                </a:lnTo>
                <a:lnTo>
                  <a:pt x="1616" y="285"/>
                </a:lnTo>
                <a:lnTo>
                  <a:pt x="1656" y="258"/>
                </a:lnTo>
                <a:lnTo>
                  <a:pt x="1695" y="233"/>
                </a:lnTo>
                <a:lnTo>
                  <a:pt x="1731" y="210"/>
                </a:lnTo>
                <a:lnTo>
                  <a:pt x="1766" y="189"/>
                </a:lnTo>
                <a:lnTo>
                  <a:pt x="1801" y="168"/>
                </a:lnTo>
                <a:lnTo>
                  <a:pt x="1834" y="151"/>
                </a:lnTo>
                <a:lnTo>
                  <a:pt x="1866" y="134"/>
                </a:lnTo>
                <a:lnTo>
                  <a:pt x="1896" y="118"/>
                </a:lnTo>
                <a:lnTo>
                  <a:pt x="1926" y="104"/>
                </a:lnTo>
                <a:lnTo>
                  <a:pt x="1956" y="89"/>
                </a:lnTo>
                <a:lnTo>
                  <a:pt x="1985" y="78"/>
                </a:lnTo>
                <a:lnTo>
                  <a:pt x="2015" y="66"/>
                </a:lnTo>
                <a:lnTo>
                  <a:pt x="2044" y="56"/>
                </a:lnTo>
                <a:lnTo>
                  <a:pt x="2075" y="47"/>
                </a:lnTo>
                <a:lnTo>
                  <a:pt x="2105" y="39"/>
                </a:lnTo>
                <a:lnTo>
                  <a:pt x="2137" y="33"/>
                </a:lnTo>
                <a:lnTo>
                  <a:pt x="2168" y="26"/>
                </a:lnTo>
                <a:lnTo>
                  <a:pt x="2201" y="21"/>
                </a:lnTo>
                <a:lnTo>
                  <a:pt x="2236" y="16"/>
                </a:lnTo>
                <a:lnTo>
                  <a:pt x="2272" y="13"/>
                </a:lnTo>
                <a:lnTo>
                  <a:pt x="2310" y="8"/>
                </a:lnTo>
                <a:lnTo>
                  <a:pt x="2349" y="6"/>
                </a:lnTo>
                <a:lnTo>
                  <a:pt x="2390" y="4"/>
                </a:lnTo>
                <a:lnTo>
                  <a:pt x="2435" y="3"/>
                </a:lnTo>
                <a:lnTo>
                  <a:pt x="2481" y="1"/>
                </a:lnTo>
                <a:lnTo>
                  <a:pt x="2529" y="0"/>
                </a:lnTo>
                <a:lnTo>
                  <a:pt x="2581" y="0"/>
                </a:lnTo>
                <a:lnTo>
                  <a:pt x="26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21" name="Freeform 33">
            <a:extLst>
              <a:ext uri="{FF2B5EF4-FFF2-40B4-BE49-F238E27FC236}">
                <a16:creationId xmlns:a16="http://schemas.microsoft.com/office/drawing/2014/main" id="{B27DE945-57CA-8340-BDDD-C0DF09CD35C7}"/>
              </a:ext>
            </a:extLst>
          </p:cNvPr>
          <p:cNvSpPr>
            <a:spLocks/>
          </p:cNvSpPr>
          <p:nvPr/>
        </p:nvSpPr>
        <p:spPr bwMode="auto">
          <a:xfrm>
            <a:off x="4949826" y="5821364"/>
            <a:ext cx="136525" cy="92075"/>
          </a:xfrm>
          <a:custGeom>
            <a:avLst/>
            <a:gdLst>
              <a:gd name="T0" fmla="*/ 0 w 173"/>
              <a:gd name="T1" fmla="*/ 2147483646 h 115"/>
              <a:gd name="T2" fmla="*/ 2147483646 w 173"/>
              <a:gd name="T3" fmla="*/ 2147483646 h 115"/>
              <a:gd name="T4" fmla="*/ 2147483646 w 173"/>
              <a:gd name="T5" fmla="*/ 0 h 115"/>
              <a:gd name="T6" fmla="*/ 2147483646 w 173"/>
              <a:gd name="T7" fmla="*/ 2147483646 h 115"/>
              <a:gd name="T8" fmla="*/ 0 w 173"/>
              <a:gd name="T9" fmla="*/ 2147483646 h 1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73"/>
              <a:gd name="T16" fmla="*/ 0 h 115"/>
              <a:gd name="T17" fmla="*/ 173 w 173"/>
              <a:gd name="T18" fmla="*/ 115 h 11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73" h="115">
                <a:moveTo>
                  <a:pt x="0" y="86"/>
                </a:moveTo>
                <a:lnTo>
                  <a:pt x="173" y="115"/>
                </a:lnTo>
                <a:lnTo>
                  <a:pt x="29" y="0"/>
                </a:lnTo>
                <a:lnTo>
                  <a:pt x="29" y="29"/>
                </a:lnTo>
                <a:lnTo>
                  <a:pt x="0" y="86"/>
                </a:lnTo>
                <a:close/>
              </a:path>
            </a:pathLst>
          </a:custGeom>
          <a:solidFill>
            <a:srgbClr val="000000"/>
          </a:solidFill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322" name="Freeform 34">
            <a:extLst>
              <a:ext uri="{FF2B5EF4-FFF2-40B4-BE49-F238E27FC236}">
                <a16:creationId xmlns:a16="http://schemas.microsoft.com/office/drawing/2014/main" id="{B9895A27-B078-9342-AF4B-9DF42A3FE708}"/>
              </a:ext>
            </a:extLst>
          </p:cNvPr>
          <p:cNvSpPr>
            <a:spLocks/>
          </p:cNvSpPr>
          <p:nvPr/>
        </p:nvSpPr>
        <p:spPr bwMode="auto">
          <a:xfrm>
            <a:off x="4794251" y="5283201"/>
            <a:ext cx="201613" cy="568325"/>
          </a:xfrm>
          <a:custGeom>
            <a:avLst/>
            <a:gdLst>
              <a:gd name="T0" fmla="*/ 2147483646 w 256"/>
              <a:gd name="T1" fmla="*/ 2147483646 h 715"/>
              <a:gd name="T2" fmla="*/ 2147483646 w 256"/>
              <a:gd name="T3" fmla="*/ 2147483646 h 715"/>
              <a:gd name="T4" fmla="*/ 2147483646 w 256"/>
              <a:gd name="T5" fmla="*/ 2147483646 h 715"/>
              <a:gd name="T6" fmla="*/ 2147483646 w 256"/>
              <a:gd name="T7" fmla="*/ 2147483646 h 715"/>
              <a:gd name="T8" fmla="*/ 2147483646 w 256"/>
              <a:gd name="T9" fmla="*/ 2147483646 h 715"/>
              <a:gd name="T10" fmla="*/ 2147483646 w 256"/>
              <a:gd name="T11" fmla="*/ 2147483646 h 715"/>
              <a:gd name="T12" fmla="*/ 2147483646 w 256"/>
              <a:gd name="T13" fmla="*/ 2147483646 h 715"/>
              <a:gd name="T14" fmla="*/ 2147483646 w 256"/>
              <a:gd name="T15" fmla="*/ 2147483646 h 715"/>
              <a:gd name="T16" fmla="*/ 2147483646 w 256"/>
              <a:gd name="T17" fmla="*/ 2147483646 h 715"/>
              <a:gd name="T18" fmla="*/ 2147483646 w 256"/>
              <a:gd name="T19" fmla="*/ 2147483646 h 715"/>
              <a:gd name="T20" fmla="*/ 2147483646 w 256"/>
              <a:gd name="T21" fmla="*/ 2147483646 h 715"/>
              <a:gd name="T22" fmla="*/ 2147483646 w 256"/>
              <a:gd name="T23" fmla="*/ 2147483646 h 715"/>
              <a:gd name="T24" fmla="*/ 2147483646 w 256"/>
              <a:gd name="T25" fmla="*/ 2147483646 h 715"/>
              <a:gd name="T26" fmla="*/ 2147483646 w 256"/>
              <a:gd name="T27" fmla="*/ 2147483646 h 715"/>
              <a:gd name="T28" fmla="*/ 2147483646 w 256"/>
              <a:gd name="T29" fmla="*/ 2147483646 h 715"/>
              <a:gd name="T30" fmla="*/ 2147483646 w 256"/>
              <a:gd name="T31" fmla="*/ 2147483646 h 715"/>
              <a:gd name="T32" fmla="*/ 2147483646 w 256"/>
              <a:gd name="T33" fmla="*/ 2147483646 h 715"/>
              <a:gd name="T34" fmla="*/ 2147483646 w 256"/>
              <a:gd name="T35" fmla="*/ 2147483646 h 715"/>
              <a:gd name="T36" fmla="*/ 2147483646 w 256"/>
              <a:gd name="T37" fmla="*/ 2147483646 h 715"/>
              <a:gd name="T38" fmla="*/ 2147483646 w 256"/>
              <a:gd name="T39" fmla="*/ 2147483646 h 715"/>
              <a:gd name="T40" fmla="*/ 2147483646 w 256"/>
              <a:gd name="T41" fmla="*/ 2147483646 h 715"/>
              <a:gd name="T42" fmla="*/ 2147483646 w 256"/>
              <a:gd name="T43" fmla="*/ 2147483646 h 715"/>
              <a:gd name="T44" fmla="*/ 2147483646 w 256"/>
              <a:gd name="T45" fmla="*/ 2147483646 h 715"/>
              <a:gd name="T46" fmla="*/ 2147483646 w 256"/>
              <a:gd name="T47" fmla="*/ 2147483646 h 715"/>
              <a:gd name="T48" fmla="*/ 2147483646 w 256"/>
              <a:gd name="T49" fmla="*/ 2147483646 h 715"/>
              <a:gd name="T50" fmla="*/ 2147483646 w 256"/>
              <a:gd name="T51" fmla="*/ 2147483646 h 715"/>
              <a:gd name="T52" fmla="*/ 2147483646 w 256"/>
              <a:gd name="T53" fmla="*/ 2147483646 h 715"/>
              <a:gd name="T54" fmla="*/ 2147483646 w 256"/>
              <a:gd name="T55" fmla="*/ 2147483646 h 715"/>
              <a:gd name="T56" fmla="*/ 2147483646 w 256"/>
              <a:gd name="T57" fmla="*/ 2147483646 h 715"/>
              <a:gd name="T58" fmla="*/ 2147483646 w 256"/>
              <a:gd name="T59" fmla="*/ 2147483646 h 715"/>
              <a:gd name="T60" fmla="*/ 2147483646 w 256"/>
              <a:gd name="T61" fmla="*/ 2147483646 h 715"/>
              <a:gd name="T62" fmla="*/ 2147483646 w 256"/>
              <a:gd name="T63" fmla="*/ 2147483646 h 715"/>
              <a:gd name="T64" fmla="*/ 2147483646 w 256"/>
              <a:gd name="T65" fmla="*/ 2147483646 h 71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56"/>
              <a:gd name="T100" fmla="*/ 0 h 715"/>
              <a:gd name="T101" fmla="*/ 256 w 256"/>
              <a:gd name="T102" fmla="*/ 715 h 71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56" h="715">
                <a:moveTo>
                  <a:pt x="0" y="0"/>
                </a:moveTo>
                <a:lnTo>
                  <a:pt x="29" y="19"/>
                </a:lnTo>
                <a:lnTo>
                  <a:pt x="55" y="36"/>
                </a:lnTo>
                <a:lnTo>
                  <a:pt x="80" y="54"/>
                </a:lnTo>
                <a:lnTo>
                  <a:pt x="101" y="68"/>
                </a:lnTo>
                <a:lnTo>
                  <a:pt x="123" y="84"/>
                </a:lnTo>
                <a:lnTo>
                  <a:pt x="142" y="97"/>
                </a:lnTo>
                <a:lnTo>
                  <a:pt x="160" y="110"/>
                </a:lnTo>
                <a:lnTo>
                  <a:pt x="176" y="123"/>
                </a:lnTo>
                <a:lnTo>
                  <a:pt x="191" y="134"/>
                </a:lnTo>
                <a:lnTo>
                  <a:pt x="204" y="145"/>
                </a:lnTo>
                <a:lnTo>
                  <a:pt x="215" y="156"/>
                </a:lnTo>
                <a:lnTo>
                  <a:pt x="225" y="166"/>
                </a:lnTo>
                <a:lnTo>
                  <a:pt x="232" y="176"/>
                </a:lnTo>
                <a:lnTo>
                  <a:pt x="240" y="186"/>
                </a:lnTo>
                <a:lnTo>
                  <a:pt x="245" y="196"/>
                </a:lnTo>
                <a:lnTo>
                  <a:pt x="250" y="205"/>
                </a:lnTo>
                <a:lnTo>
                  <a:pt x="253" y="215"/>
                </a:lnTo>
                <a:lnTo>
                  <a:pt x="254" y="225"/>
                </a:lnTo>
                <a:lnTo>
                  <a:pt x="256" y="234"/>
                </a:lnTo>
                <a:lnTo>
                  <a:pt x="254" y="244"/>
                </a:lnTo>
                <a:lnTo>
                  <a:pt x="251" y="255"/>
                </a:lnTo>
                <a:lnTo>
                  <a:pt x="248" y="266"/>
                </a:lnTo>
                <a:lnTo>
                  <a:pt x="244" y="277"/>
                </a:lnTo>
                <a:lnTo>
                  <a:pt x="238" y="289"/>
                </a:lnTo>
                <a:lnTo>
                  <a:pt x="231" y="300"/>
                </a:lnTo>
                <a:lnTo>
                  <a:pt x="224" y="313"/>
                </a:lnTo>
                <a:lnTo>
                  <a:pt x="214" y="328"/>
                </a:lnTo>
                <a:lnTo>
                  <a:pt x="205" y="342"/>
                </a:lnTo>
                <a:lnTo>
                  <a:pt x="194" y="358"/>
                </a:lnTo>
                <a:lnTo>
                  <a:pt x="182" y="374"/>
                </a:lnTo>
                <a:lnTo>
                  <a:pt x="169" y="391"/>
                </a:lnTo>
                <a:lnTo>
                  <a:pt x="155" y="410"/>
                </a:lnTo>
                <a:lnTo>
                  <a:pt x="143" y="424"/>
                </a:lnTo>
                <a:lnTo>
                  <a:pt x="133" y="439"/>
                </a:lnTo>
                <a:lnTo>
                  <a:pt x="123" y="453"/>
                </a:lnTo>
                <a:lnTo>
                  <a:pt x="113" y="466"/>
                </a:lnTo>
                <a:lnTo>
                  <a:pt x="104" y="477"/>
                </a:lnTo>
                <a:lnTo>
                  <a:pt x="97" y="489"/>
                </a:lnTo>
                <a:lnTo>
                  <a:pt x="90" y="500"/>
                </a:lnTo>
                <a:lnTo>
                  <a:pt x="83" y="512"/>
                </a:lnTo>
                <a:lnTo>
                  <a:pt x="77" y="522"/>
                </a:lnTo>
                <a:lnTo>
                  <a:pt x="72" y="532"/>
                </a:lnTo>
                <a:lnTo>
                  <a:pt x="68" y="541"/>
                </a:lnTo>
                <a:lnTo>
                  <a:pt x="64" y="551"/>
                </a:lnTo>
                <a:lnTo>
                  <a:pt x="61" y="560"/>
                </a:lnTo>
                <a:lnTo>
                  <a:pt x="59" y="568"/>
                </a:lnTo>
                <a:lnTo>
                  <a:pt x="59" y="577"/>
                </a:lnTo>
                <a:lnTo>
                  <a:pt x="59" y="584"/>
                </a:lnTo>
                <a:lnTo>
                  <a:pt x="61" y="593"/>
                </a:lnTo>
                <a:lnTo>
                  <a:pt x="62" y="600"/>
                </a:lnTo>
                <a:lnTo>
                  <a:pt x="65" y="609"/>
                </a:lnTo>
                <a:lnTo>
                  <a:pt x="70" y="616"/>
                </a:lnTo>
                <a:lnTo>
                  <a:pt x="75" y="623"/>
                </a:lnTo>
                <a:lnTo>
                  <a:pt x="81" y="632"/>
                </a:lnTo>
                <a:lnTo>
                  <a:pt x="88" y="639"/>
                </a:lnTo>
                <a:lnTo>
                  <a:pt x="97" y="646"/>
                </a:lnTo>
                <a:lnTo>
                  <a:pt x="107" y="655"/>
                </a:lnTo>
                <a:lnTo>
                  <a:pt x="117" y="662"/>
                </a:lnTo>
                <a:lnTo>
                  <a:pt x="130" y="671"/>
                </a:lnTo>
                <a:lnTo>
                  <a:pt x="143" y="679"/>
                </a:lnTo>
                <a:lnTo>
                  <a:pt x="158" y="688"/>
                </a:lnTo>
                <a:lnTo>
                  <a:pt x="173" y="696"/>
                </a:lnTo>
                <a:lnTo>
                  <a:pt x="191" y="707"/>
                </a:lnTo>
                <a:lnTo>
                  <a:pt x="209" y="715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23" name="Freeform 35">
            <a:extLst>
              <a:ext uri="{FF2B5EF4-FFF2-40B4-BE49-F238E27FC236}">
                <a16:creationId xmlns:a16="http://schemas.microsoft.com/office/drawing/2014/main" id="{311E1D2B-F1A0-4F4D-B1FE-204383BEA67B}"/>
              </a:ext>
            </a:extLst>
          </p:cNvPr>
          <p:cNvSpPr>
            <a:spLocks/>
          </p:cNvSpPr>
          <p:nvPr/>
        </p:nvSpPr>
        <p:spPr bwMode="auto">
          <a:xfrm>
            <a:off x="7535864" y="5821364"/>
            <a:ext cx="136525" cy="92075"/>
          </a:xfrm>
          <a:custGeom>
            <a:avLst/>
            <a:gdLst>
              <a:gd name="T0" fmla="*/ 0 w 173"/>
              <a:gd name="T1" fmla="*/ 2147483646 h 115"/>
              <a:gd name="T2" fmla="*/ 2147483646 w 173"/>
              <a:gd name="T3" fmla="*/ 2147483646 h 115"/>
              <a:gd name="T4" fmla="*/ 2147483646 w 173"/>
              <a:gd name="T5" fmla="*/ 0 h 115"/>
              <a:gd name="T6" fmla="*/ 2147483646 w 173"/>
              <a:gd name="T7" fmla="*/ 2147483646 h 115"/>
              <a:gd name="T8" fmla="*/ 0 w 173"/>
              <a:gd name="T9" fmla="*/ 2147483646 h 1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73"/>
              <a:gd name="T16" fmla="*/ 0 h 115"/>
              <a:gd name="T17" fmla="*/ 173 w 173"/>
              <a:gd name="T18" fmla="*/ 115 h 11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73" h="115">
                <a:moveTo>
                  <a:pt x="0" y="86"/>
                </a:moveTo>
                <a:lnTo>
                  <a:pt x="173" y="115"/>
                </a:lnTo>
                <a:lnTo>
                  <a:pt x="58" y="0"/>
                </a:lnTo>
                <a:lnTo>
                  <a:pt x="29" y="29"/>
                </a:lnTo>
                <a:lnTo>
                  <a:pt x="0" y="86"/>
                </a:lnTo>
                <a:close/>
              </a:path>
            </a:pathLst>
          </a:custGeom>
          <a:solidFill>
            <a:srgbClr val="000000"/>
          </a:solidFill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324" name="Freeform 36">
            <a:extLst>
              <a:ext uri="{FF2B5EF4-FFF2-40B4-BE49-F238E27FC236}">
                <a16:creationId xmlns:a16="http://schemas.microsoft.com/office/drawing/2014/main" id="{4DCC2225-4FA9-134E-B7C3-097586C98E3A}"/>
              </a:ext>
            </a:extLst>
          </p:cNvPr>
          <p:cNvSpPr>
            <a:spLocks/>
          </p:cNvSpPr>
          <p:nvPr/>
        </p:nvSpPr>
        <p:spPr bwMode="auto">
          <a:xfrm>
            <a:off x="7389813" y="5283201"/>
            <a:ext cx="201612" cy="568325"/>
          </a:xfrm>
          <a:custGeom>
            <a:avLst/>
            <a:gdLst>
              <a:gd name="T0" fmla="*/ 2147483646 w 254"/>
              <a:gd name="T1" fmla="*/ 2147483646 h 715"/>
              <a:gd name="T2" fmla="*/ 2147483646 w 254"/>
              <a:gd name="T3" fmla="*/ 2147483646 h 715"/>
              <a:gd name="T4" fmla="*/ 2147483646 w 254"/>
              <a:gd name="T5" fmla="*/ 2147483646 h 715"/>
              <a:gd name="T6" fmla="*/ 2147483646 w 254"/>
              <a:gd name="T7" fmla="*/ 2147483646 h 715"/>
              <a:gd name="T8" fmla="*/ 2147483646 w 254"/>
              <a:gd name="T9" fmla="*/ 2147483646 h 715"/>
              <a:gd name="T10" fmla="*/ 2147483646 w 254"/>
              <a:gd name="T11" fmla="*/ 2147483646 h 715"/>
              <a:gd name="T12" fmla="*/ 2147483646 w 254"/>
              <a:gd name="T13" fmla="*/ 2147483646 h 715"/>
              <a:gd name="T14" fmla="*/ 2147483646 w 254"/>
              <a:gd name="T15" fmla="*/ 2147483646 h 715"/>
              <a:gd name="T16" fmla="*/ 2147483646 w 254"/>
              <a:gd name="T17" fmla="*/ 2147483646 h 715"/>
              <a:gd name="T18" fmla="*/ 2147483646 w 254"/>
              <a:gd name="T19" fmla="*/ 2147483646 h 715"/>
              <a:gd name="T20" fmla="*/ 2147483646 w 254"/>
              <a:gd name="T21" fmla="*/ 2147483646 h 715"/>
              <a:gd name="T22" fmla="*/ 2147483646 w 254"/>
              <a:gd name="T23" fmla="*/ 2147483646 h 715"/>
              <a:gd name="T24" fmla="*/ 2147483646 w 254"/>
              <a:gd name="T25" fmla="*/ 2147483646 h 715"/>
              <a:gd name="T26" fmla="*/ 2147483646 w 254"/>
              <a:gd name="T27" fmla="*/ 2147483646 h 715"/>
              <a:gd name="T28" fmla="*/ 2147483646 w 254"/>
              <a:gd name="T29" fmla="*/ 2147483646 h 715"/>
              <a:gd name="T30" fmla="*/ 2147483646 w 254"/>
              <a:gd name="T31" fmla="*/ 2147483646 h 715"/>
              <a:gd name="T32" fmla="*/ 2147483646 w 254"/>
              <a:gd name="T33" fmla="*/ 2147483646 h 715"/>
              <a:gd name="T34" fmla="*/ 2147483646 w 254"/>
              <a:gd name="T35" fmla="*/ 2147483646 h 715"/>
              <a:gd name="T36" fmla="*/ 2147483646 w 254"/>
              <a:gd name="T37" fmla="*/ 2147483646 h 715"/>
              <a:gd name="T38" fmla="*/ 2147483646 w 254"/>
              <a:gd name="T39" fmla="*/ 2147483646 h 715"/>
              <a:gd name="T40" fmla="*/ 2147483646 w 254"/>
              <a:gd name="T41" fmla="*/ 2147483646 h 715"/>
              <a:gd name="T42" fmla="*/ 2147483646 w 254"/>
              <a:gd name="T43" fmla="*/ 2147483646 h 715"/>
              <a:gd name="T44" fmla="*/ 2147483646 w 254"/>
              <a:gd name="T45" fmla="*/ 2147483646 h 715"/>
              <a:gd name="T46" fmla="*/ 2147483646 w 254"/>
              <a:gd name="T47" fmla="*/ 2147483646 h 715"/>
              <a:gd name="T48" fmla="*/ 2147483646 w 254"/>
              <a:gd name="T49" fmla="*/ 2147483646 h 715"/>
              <a:gd name="T50" fmla="*/ 2147483646 w 254"/>
              <a:gd name="T51" fmla="*/ 2147483646 h 715"/>
              <a:gd name="T52" fmla="*/ 2147483646 w 254"/>
              <a:gd name="T53" fmla="*/ 2147483646 h 715"/>
              <a:gd name="T54" fmla="*/ 2147483646 w 254"/>
              <a:gd name="T55" fmla="*/ 2147483646 h 715"/>
              <a:gd name="T56" fmla="*/ 2147483646 w 254"/>
              <a:gd name="T57" fmla="*/ 2147483646 h 715"/>
              <a:gd name="T58" fmla="*/ 2147483646 w 254"/>
              <a:gd name="T59" fmla="*/ 2147483646 h 715"/>
              <a:gd name="T60" fmla="*/ 2147483646 w 254"/>
              <a:gd name="T61" fmla="*/ 2147483646 h 715"/>
              <a:gd name="T62" fmla="*/ 2147483646 w 254"/>
              <a:gd name="T63" fmla="*/ 2147483646 h 715"/>
              <a:gd name="T64" fmla="*/ 2147483646 w 254"/>
              <a:gd name="T65" fmla="*/ 2147483646 h 71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54"/>
              <a:gd name="T100" fmla="*/ 0 h 715"/>
              <a:gd name="T101" fmla="*/ 254 w 254"/>
              <a:gd name="T102" fmla="*/ 715 h 71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54" h="715">
                <a:moveTo>
                  <a:pt x="0" y="0"/>
                </a:moveTo>
                <a:lnTo>
                  <a:pt x="29" y="19"/>
                </a:lnTo>
                <a:lnTo>
                  <a:pt x="55" y="36"/>
                </a:lnTo>
                <a:lnTo>
                  <a:pt x="80" y="54"/>
                </a:lnTo>
                <a:lnTo>
                  <a:pt x="101" y="68"/>
                </a:lnTo>
                <a:lnTo>
                  <a:pt x="123" y="84"/>
                </a:lnTo>
                <a:lnTo>
                  <a:pt x="142" y="97"/>
                </a:lnTo>
                <a:lnTo>
                  <a:pt x="159" y="110"/>
                </a:lnTo>
                <a:lnTo>
                  <a:pt x="176" y="123"/>
                </a:lnTo>
                <a:lnTo>
                  <a:pt x="191" y="134"/>
                </a:lnTo>
                <a:lnTo>
                  <a:pt x="204" y="145"/>
                </a:lnTo>
                <a:lnTo>
                  <a:pt x="214" y="156"/>
                </a:lnTo>
                <a:lnTo>
                  <a:pt x="224" y="166"/>
                </a:lnTo>
                <a:lnTo>
                  <a:pt x="233" y="176"/>
                </a:lnTo>
                <a:lnTo>
                  <a:pt x="240" y="186"/>
                </a:lnTo>
                <a:lnTo>
                  <a:pt x="245" y="196"/>
                </a:lnTo>
                <a:lnTo>
                  <a:pt x="250" y="205"/>
                </a:lnTo>
                <a:lnTo>
                  <a:pt x="253" y="215"/>
                </a:lnTo>
                <a:lnTo>
                  <a:pt x="254" y="225"/>
                </a:lnTo>
                <a:lnTo>
                  <a:pt x="254" y="234"/>
                </a:lnTo>
                <a:lnTo>
                  <a:pt x="254" y="244"/>
                </a:lnTo>
                <a:lnTo>
                  <a:pt x="251" y="255"/>
                </a:lnTo>
                <a:lnTo>
                  <a:pt x="248" y="266"/>
                </a:lnTo>
                <a:lnTo>
                  <a:pt x="244" y="277"/>
                </a:lnTo>
                <a:lnTo>
                  <a:pt x="238" y="289"/>
                </a:lnTo>
                <a:lnTo>
                  <a:pt x="231" y="300"/>
                </a:lnTo>
                <a:lnTo>
                  <a:pt x="222" y="313"/>
                </a:lnTo>
                <a:lnTo>
                  <a:pt x="214" y="328"/>
                </a:lnTo>
                <a:lnTo>
                  <a:pt x="204" y="342"/>
                </a:lnTo>
                <a:lnTo>
                  <a:pt x="194" y="358"/>
                </a:lnTo>
                <a:lnTo>
                  <a:pt x="181" y="374"/>
                </a:lnTo>
                <a:lnTo>
                  <a:pt x="168" y="391"/>
                </a:lnTo>
                <a:lnTo>
                  <a:pt x="153" y="410"/>
                </a:lnTo>
                <a:lnTo>
                  <a:pt x="143" y="424"/>
                </a:lnTo>
                <a:lnTo>
                  <a:pt x="132" y="439"/>
                </a:lnTo>
                <a:lnTo>
                  <a:pt x="123" y="453"/>
                </a:lnTo>
                <a:lnTo>
                  <a:pt x="113" y="466"/>
                </a:lnTo>
                <a:lnTo>
                  <a:pt x="104" y="477"/>
                </a:lnTo>
                <a:lnTo>
                  <a:pt x="96" y="489"/>
                </a:lnTo>
                <a:lnTo>
                  <a:pt x="88" y="500"/>
                </a:lnTo>
                <a:lnTo>
                  <a:pt x="83" y="512"/>
                </a:lnTo>
                <a:lnTo>
                  <a:pt x="77" y="522"/>
                </a:lnTo>
                <a:lnTo>
                  <a:pt x="71" y="532"/>
                </a:lnTo>
                <a:lnTo>
                  <a:pt x="67" y="541"/>
                </a:lnTo>
                <a:lnTo>
                  <a:pt x="64" y="551"/>
                </a:lnTo>
                <a:lnTo>
                  <a:pt x="61" y="560"/>
                </a:lnTo>
                <a:lnTo>
                  <a:pt x="59" y="568"/>
                </a:lnTo>
                <a:lnTo>
                  <a:pt x="59" y="577"/>
                </a:lnTo>
                <a:lnTo>
                  <a:pt x="59" y="584"/>
                </a:lnTo>
                <a:lnTo>
                  <a:pt x="59" y="593"/>
                </a:lnTo>
                <a:lnTo>
                  <a:pt x="62" y="600"/>
                </a:lnTo>
                <a:lnTo>
                  <a:pt x="65" y="609"/>
                </a:lnTo>
                <a:lnTo>
                  <a:pt x="70" y="616"/>
                </a:lnTo>
                <a:lnTo>
                  <a:pt x="75" y="623"/>
                </a:lnTo>
                <a:lnTo>
                  <a:pt x="81" y="632"/>
                </a:lnTo>
                <a:lnTo>
                  <a:pt x="88" y="639"/>
                </a:lnTo>
                <a:lnTo>
                  <a:pt x="97" y="646"/>
                </a:lnTo>
                <a:lnTo>
                  <a:pt x="107" y="655"/>
                </a:lnTo>
                <a:lnTo>
                  <a:pt x="117" y="662"/>
                </a:lnTo>
                <a:lnTo>
                  <a:pt x="130" y="671"/>
                </a:lnTo>
                <a:lnTo>
                  <a:pt x="143" y="679"/>
                </a:lnTo>
                <a:lnTo>
                  <a:pt x="158" y="688"/>
                </a:lnTo>
                <a:lnTo>
                  <a:pt x="173" y="696"/>
                </a:lnTo>
                <a:lnTo>
                  <a:pt x="191" y="707"/>
                </a:lnTo>
                <a:lnTo>
                  <a:pt x="209" y="715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25" name="Rectangle 38">
            <a:extLst>
              <a:ext uri="{FF2B5EF4-FFF2-40B4-BE49-F238E27FC236}">
                <a16:creationId xmlns:a16="http://schemas.microsoft.com/office/drawing/2014/main" id="{CEB85D14-C199-164B-B1C7-C16072FBA5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1613" y="5151439"/>
            <a:ext cx="97142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Request (r) </a:t>
            </a: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7326" name="Rectangle 39">
            <a:extLst>
              <a:ext uri="{FF2B5EF4-FFF2-40B4-BE49-F238E27FC236}">
                <a16:creationId xmlns:a16="http://schemas.microsoft.com/office/drawing/2014/main" id="{3B75405B-9B4B-4A4B-A212-489F8F5EA9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1951" y="5803901"/>
            <a:ext cx="81111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Grant (g) </a:t>
            </a: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7327" name="TextBox 125">
            <a:extLst>
              <a:ext uri="{FF2B5EF4-FFF2-40B4-BE49-F238E27FC236}">
                <a16:creationId xmlns:a16="http://schemas.microsoft.com/office/drawing/2014/main" id="{57E78249-C3A1-324C-B54D-D9CBACF80E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pitchFamily="2" charset="0"/>
              </a:rPr>
              <a:t>[ Figure 9.20 from the textbook ]</a:t>
            </a:r>
          </a:p>
        </p:txBody>
      </p:sp>
    </p:spTree>
  </p:cSld>
  <p:clrMapOvr>
    <a:masterClrMapping/>
  </p:clrMapOvr>
  <p:transition/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305" name="Group 1">
            <a:extLst>
              <a:ext uri="{FF2B5EF4-FFF2-40B4-BE49-F238E27FC236}">
                <a16:creationId xmlns:a16="http://schemas.microsoft.com/office/drawing/2014/main" id="{7D38746C-37DE-C74D-9595-78C201A93489}"/>
              </a:ext>
            </a:extLst>
          </p:cNvPr>
          <p:cNvGrpSpPr>
            <a:grpSpLocks/>
          </p:cNvGrpSpPr>
          <p:nvPr/>
        </p:nvGrpSpPr>
        <p:grpSpPr bwMode="auto">
          <a:xfrm>
            <a:off x="3630613" y="1143000"/>
            <a:ext cx="3286206" cy="5449888"/>
            <a:chOff x="2716213" y="290513"/>
            <a:chExt cx="3286206" cy="5449887"/>
          </a:xfrm>
        </p:grpSpPr>
        <p:sp>
          <p:nvSpPr>
            <p:cNvPr id="98308" name="Freeform 4">
              <a:extLst>
                <a:ext uri="{FF2B5EF4-FFF2-40B4-BE49-F238E27FC236}">
                  <a16:creationId xmlns:a16="http://schemas.microsoft.com/office/drawing/2014/main" id="{439202E4-F4E0-6540-81A4-C2B0F81A0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700" y="5194300"/>
              <a:ext cx="104775" cy="125413"/>
            </a:xfrm>
            <a:custGeom>
              <a:avLst/>
              <a:gdLst>
                <a:gd name="T0" fmla="*/ 2147483646 w 133"/>
                <a:gd name="T1" fmla="*/ 2147483646 h 159"/>
                <a:gd name="T2" fmla="*/ 0 w 133"/>
                <a:gd name="T3" fmla="*/ 0 h 159"/>
                <a:gd name="T4" fmla="*/ 2147483646 w 133"/>
                <a:gd name="T5" fmla="*/ 2147483646 h 159"/>
                <a:gd name="T6" fmla="*/ 2147483646 w 133"/>
                <a:gd name="T7" fmla="*/ 2147483646 h 159"/>
                <a:gd name="T8" fmla="*/ 2147483646 w 133"/>
                <a:gd name="T9" fmla="*/ 2147483646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59"/>
                <a:gd name="T17" fmla="*/ 133 w 133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59">
                  <a:moveTo>
                    <a:pt x="133" y="106"/>
                  </a:moveTo>
                  <a:lnTo>
                    <a:pt x="0" y="0"/>
                  </a:lnTo>
                  <a:lnTo>
                    <a:pt x="80" y="159"/>
                  </a:lnTo>
                  <a:lnTo>
                    <a:pt x="106" y="133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309" name="Freeform 7">
              <a:extLst>
                <a:ext uri="{FF2B5EF4-FFF2-40B4-BE49-F238E27FC236}">
                  <a16:creationId xmlns:a16="http://schemas.microsoft.com/office/drawing/2014/main" id="{64A2076F-3525-8544-A2AD-AF42E9EB9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738" y="5151438"/>
              <a:ext cx="609600" cy="588962"/>
            </a:xfrm>
            <a:custGeom>
              <a:avLst/>
              <a:gdLst>
                <a:gd name="T0" fmla="*/ 0 w 769"/>
                <a:gd name="T1" fmla="*/ 2147483646 h 743"/>
                <a:gd name="T2" fmla="*/ 2147483646 w 769"/>
                <a:gd name="T3" fmla="*/ 2147483646 h 743"/>
                <a:gd name="T4" fmla="*/ 2147483646 w 769"/>
                <a:gd name="T5" fmla="*/ 2147483646 h 743"/>
                <a:gd name="T6" fmla="*/ 2147483646 w 769"/>
                <a:gd name="T7" fmla="*/ 2147483646 h 743"/>
                <a:gd name="T8" fmla="*/ 2147483646 w 769"/>
                <a:gd name="T9" fmla="*/ 2147483646 h 743"/>
                <a:gd name="T10" fmla="*/ 2147483646 w 769"/>
                <a:gd name="T11" fmla="*/ 2147483646 h 743"/>
                <a:gd name="T12" fmla="*/ 2147483646 w 769"/>
                <a:gd name="T13" fmla="*/ 2147483646 h 743"/>
                <a:gd name="T14" fmla="*/ 2147483646 w 769"/>
                <a:gd name="T15" fmla="*/ 2147483646 h 743"/>
                <a:gd name="T16" fmla="*/ 2147483646 w 769"/>
                <a:gd name="T17" fmla="*/ 2147483646 h 743"/>
                <a:gd name="T18" fmla="*/ 2147483646 w 769"/>
                <a:gd name="T19" fmla="*/ 2147483646 h 743"/>
                <a:gd name="T20" fmla="*/ 2147483646 w 769"/>
                <a:gd name="T21" fmla="*/ 2147483646 h 743"/>
                <a:gd name="T22" fmla="*/ 2147483646 w 769"/>
                <a:gd name="T23" fmla="*/ 0 h 743"/>
                <a:gd name="T24" fmla="*/ 2147483646 w 769"/>
                <a:gd name="T25" fmla="*/ 2147483646 h 743"/>
                <a:gd name="T26" fmla="*/ 2147483646 w 769"/>
                <a:gd name="T27" fmla="*/ 2147483646 h 743"/>
                <a:gd name="T28" fmla="*/ 2147483646 w 769"/>
                <a:gd name="T29" fmla="*/ 2147483646 h 743"/>
                <a:gd name="T30" fmla="*/ 2147483646 w 769"/>
                <a:gd name="T31" fmla="*/ 2147483646 h 743"/>
                <a:gd name="T32" fmla="*/ 2147483646 w 769"/>
                <a:gd name="T33" fmla="*/ 2147483646 h 743"/>
                <a:gd name="T34" fmla="*/ 2147483646 w 769"/>
                <a:gd name="T35" fmla="*/ 2147483646 h 743"/>
                <a:gd name="T36" fmla="*/ 2147483646 w 769"/>
                <a:gd name="T37" fmla="*/ 2147483646 h 743"/>
                <a:gd name="T38" fmla="*/ 2147483646 w 769"/>
                <a:gd name="T39" fmla="*/ 2147483646 h 743"/>
                <a:gd name="T40" fmla="*/ 2147483646 w 769"/>
                <a:gd name="T41" fmla="*/ 2147483646 h 743"/>
                <a:gd name="T42" fmla="*/ 2147483646 w 769"/>
                <a:gd name="T43" fmla="*/ 2147483646 h 743"/>
                <a:gd name="T44" fmla="*/ 2147483646 w 769"/>
                <a:gd name="T45" fmla="*/ 2147483646 h 743"/>
                <a:gd name="T46" fmla="*/ 2147483646 w 769"/>
                <a:gd name="T47" fmla="*/ 2147483646 h 743"/>
                <a:gd name="T48" fmla="*/ 2147483646 w 769"/>
                <a:gd name="T49" fmla="*/ 2147483646 h 743"/>
                <a:gd name="T50" fmla="*/ 2147483646 w 769"/>
                <a:gd name="T51" fmla="*/ 2147483646 h 743"/>
                <a:gd name="T52" fmla="*/ 2147483646 w 769"/>
                <a:gd name="T53" fmla="*/ 2147483646 h 743"/>
                <a:gd name="T54" fmla="*/ 2147483646 w 769"/>
                <a:gd name="T55" fmla="*/ 2147483646 h 743"/>
                <a:gd name="T56" fmla="*/ 2147483646 w 769"/>
                <a:gd name="T57" fmla="*/ 2147483646 h 743"/>
                <a:gd name="T58" fmla="*/ 2147483646 w 769"/>
                <a:gd name="T59" fmla="*/ 2147483646 h 743"/>
                <a:gd name="T60" fmla="*/ 2147483646 w 769"/>
                <a:gd name="T61" fmla="*/ 2147483646 h 743"/>
                <a:gd name="T62" fmla="*/ 2147483646 w 769"/>
                <a:gd name="T63" fmla="*/ 2147483646 h 743"/>
                <a:gd name="T64" fmla="*/ 2147483646 w 769"/>
                <a:gd name="T65" fmla="*/ 2147483646 h 743"/>
                <a:gd name="T66" fmla="*/ 2147483646 w 769"/>
                <a:gd name="T67" fmla="*/ 2147483646 h 743"/>
                <a:gd name="T68" fmla="*/ 2147483646 w 769"/>
                <a:gd name="T69" fmla="*/ 2147483646 h 743"/>
                <a:gd name="T70" fmla="*/ 2147483646 w 769"/>
                <a:gd name="T71" fmla="*/ 2147483646 h 743"/>
                <a:gd name="T72" fmla="*/ 2147483646 w 769"/>
                <a:gd name="T73" fmla="*/ 2147483646 h 743"/>
                <a:gd name="T74" fmla="*/ 2147483646 w 769"/>
                <a:gd name="T75" fmla="*/ 2147483646 h 743"/>
                <a:gd name="T76" fmla="*/ 2147483646 w 769"/>
                <a:gd name="T77" fmla="*/ 2147483646 h 743"/>
                <a:gd name="T78" fmla="*/ 2147483646 w 769"/>
                <a:gd name="T79" fmla="*/ 2147483646 h 743"/>
                <a:gd name="T80" fmla="*/ 2147483646 w 769"/>
                <a:gd name="T81" fmla="*/ 2147483646 h 743"/>
                <a:gd name="T82" fmla="*/ 2147483646 w 769"/>
                <a:gd name="T83" fmla="*/ 2147483646 h 743"/>
                <a:gd name="T84" fmla="*/ 2147483646 w 769"/>
                <a:gd name="T85" fmla="*/ 2147483646 h 743"/>
                <a:gd name="T86" fmla="*/ 2147483646 w 769"/>
                <a:gd name="T87" fmla="*/ 2147483646 h 743"/>
                <a:gd name="T88" fmla="*/ 2147483646 w 769"/>
                <a:gd name="T89" fmla="*/ 2147483646 h 743"/>
                <a:gd name="T90" fmla="*/ 2147483646 w 769"/>
                <a:gd name="T91" fmla="*/ 2147483646 h 743"/>
                <a:gd name="T92" fmla="*/ 2147483646 w 769"/>
                <a:gd name="T93" fmla="*/ 2147483646 h 743"/>
                <a:gd name="T94" fmla="*/ 2147483646 w 769"/>
                <a:gd name="T95" fmla="*/ 2147483646 h 743"/>
                <a:gd name="T96" fmla="*/ 2147483646 w 769"/>
                <a:gd name="T97" fmla="*/ 2147483646 h 743"/>
                <a:gd name="T98" fmla="*/ 2147483646 w 769"/>
                <a:gd name="T99" fmla="*/ 2147483646 h 743"/>
                <a:gd name="T100" fmla="*/ 2147483646 w 769"/>
                <a:gd name="T101" fmla="*/ 2147483646 h 743"/>
                <a:gd name="T102" fmla="*/ 2147483646 w 769"/>
                <a:gd name="T103" fmla="*/ 2147483646 h 743"/>
                <a:gd name="T104" fmla="*/ 2147483646 w 769"/>
                <a:gd name="T105" fmla="*/ 2147483646 h 743"/>
                <a:gd name="T106" fmla="*/ 2147483646 w 769"/>
                <a:gd name="T107" fmla="*/ 2147483646 h 743"/>
                <a:gd name="T108" fmla="*/ 2147483646 w 769"/>
                <a:gd name="T109" fmla="*/ 2147483646 h 743"/>
                <a:gd name="T110" fmla="*/ 0 w 769"/>
                <a:gd name="T111" fmla="*/ 2147483646 h 7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69"/>
                <a:gd name="T169" fmla="*/ 0 h 743"/>
                <a:gd name="T170" fmla="*/ 769 w 769"/>
                <a:gd name="T171" fmla="*/ 743 h 7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69" h="743">
                  <a:moveTo>
                    <a:pt x="0" y="368"/>
                  </a:moveTo>
                  <a:lnTo>
                    <a:pt x="0" y="377"/>
                  </a:lnTo>
                  <a:lnTo>
                    <a:pt x="0" y="357"/>
                  </a:lnTo>
                  <a:lnTo>
                    <a:pt x="2" y="338"/>
                  </a:lnTo>
                  <a:lnTo>
                    <a:pt x="4" y="320"/>
                  </a:lnTo>
                  <a:lnTo>
                    <a:pt x="7" y="301"/>
                  </a:lnTo>
                  <a:lnTo>
                    <a:pt x="12" y="283"/>
                  </a:lnTo>
                  <a:lnTo>
                    <a:pt x="16" y="266"/>
                  </a:lnTo>
                  <a:lnTo>
                    <a:pt x="23" y="247"/>
                  </a:lnTo>
                  <a:lnTo>
                    <a:pt x="30" y="231"/>
                  </a:lnTo>
                  <a:lnTo>
                    <a:pt x="37" y="214"/>
                  </a:lnTo>
                  <a:lnTo>
                    <a:pt x="45" y="198"/>
                  </a:lnTo>
                  <a:lnTo>
                    <a:pt x="55" y="182"/>
                  </a:lnTo>
                  <a:lnTo>
                    <a:pt x="64" y="166"/>
                  </a:lnTo>
                  <a:lnTo>
                    <a:pt x="75" y="152"/>
                  </a:lnTo>
                  <a:lnTo>
                    <a:pt x="85" y="138"/>
                  </a:lnTo>
                  <a:lnTo>
                    <a:pt x="97" y="124"/>
                  </a:lnTo>
                  <a:lnTo>
                    <a:pt x="110" y="110"/>
                  </a:lnTo>
                  <a:lnTo>
                    <a:pt x="124" y="98"/>
                  </a:lnTo>
                  <a:lnTo>
                    <a:pt x="137" y="87"/>
                  </a:lnTo>
                  <a:lnTo>
                    <a:pt x="151" y="76"/>
                  </a:lnTo>
                  <a:lnTo>
                    <a:pt x="166" y="65"/>
                  </a:lnTo>
                  <a:lnTo>
                    <a:pt x="181" y="56"/>
                  </a:lnTo>
                  <a:lnTo>
                    <a:pt x="196" y="47"/>
                  </a:lnTo>
                  <a:lnTo>
                    <a:pt x="212" y="38"/>
                  </a:lnTo>
                  <a:lnTo>
                    <a:pt x="230" y="31"/>
                  </a:lnTo>
                  <a:lnTo>
                    <a:pt x="247" y="24"/>
                  </a:lnTo>
                  <a:lnTo>
                    <a:pt x="264" y="18"/>
                  </a:lnTo>
                  <a:lnTo>
                    <a:pt x="281" y="12"/>
                  </a:lnTo>
                  <a:lnTo>
                    <a:pt x="300" y="8"/>
                  </a:lnTo>
                  <a:lnTo>
                    <a:pt x="318" y="6"/>
                  </a:lnTo>
                  <a:lnTo>
                    <a:pt x="337" y="3"/>
                  </a:lnTo>
                  <a:lnTo>
                    <a:pt x="357" y="2"/>
                  </a:lnTo>
                  <a:lnTo>
                    <a:pt x="375" y="0"/>
                  </a:lnTo>
                  <a:lnTo>
                    <a:pt x="393" y="0"/>
                  </a:lnTo>
                  <a:lnTo>
                    <a:pt x="412" y="2"/>
                  </a:lnTo>
                  <a:lnTo>
                    <a:pt x="431" y="3"/>
                  </a:lnTo>
                  <a:lnTo>
                    <a:pt x="450" y="6"/>
                  </a:lnTo>
                  <a:lnTo>
                    <a:pt x="468" y="8"/>
                  </a:lnTo>
                  <a:lnTo>
                    <a:pt x="487" y="12"/>
                  </a:lnTo>
                  <a:lnTo>
                    <a:pt x="505" y="18"/>
                  </a:lnTo>
                  <a:lnTo>
                    <a:pt x="522" y="24"/>
                  </a:lnTo>
                  <a:lnTo>
                    <a:pt x="540" y="31"/>
                  </a:lnTo>
                  <a:lnTo>
                    <a:pt x="556" y="38"/>
                  </a:lnTo>
                  <a:lnTo>
                    <a:pt x="571" y="47"/>
                  </a:lnTo>
                  <a:lnTo>
                    <a:pt x="587" y="56"/>
                  </a:lnTo>
                  <a:lnTo>
                    <a:pt x="603" y="65"/>
                  </a:lnTo>
                  <a:lnTo>
                    <a:pt x="618" y="76"/>
                  </a:lnTo>
                  <a:lnTo>
                    <a:pt x="632" y="87"/>
                  </a:lnTo>
                  <a:lnTo>
                    <a:pt x="646" y="98"/>
                  </a:lnTo>
                  <a:lnTo>
                    <a:pt x="659" y="110"/>
                  </a:lnTo>
                  <a:lnTo>
                    <a:pt x="671" y="124"/>
                  </a:lnTo>
                  <a:lnTo>
                    <a:pt x="683" y="138"/>
                  </a:lnTo>
                  <a:lnTo>
                    <a:pt x="693" y="152"/>
                  </a:lnTo>
                  <a:lnTo>
                    <a:pt x="704" y="166"/>
                  </a:lnTo>
                  <a:lnTo>
                    <a:pt x="714" y="182"/>
                  </a:lnTo>
                  <a:lnTo>
                    <a:pt x="722" y="198"/>
                  </a:lnTo>
                  <a:lnTo>
                    <a:pt x="732" y="214"/>
                  </a:lnTo>
                  <a:lnTo>
                    <a:pt x="738" y="231"/>
                  </a:lnTo>
                  <a:lnTo>
                    <a:pt x="745" y="247"/>
                  </a:lnTo>
                  <a:lnTo>
                    <a:pt x="752" y="266"/>
                  </a:lnTo>
                  <a:lnTo>
                    <a:pt x="757" y="283"/>
                  </a:lnTo>
                  <a:lnTo>
                    <a:pt x="761" y="301"/>
                  </a:lnTo>
                  <a:lnTo>
                    <a:pt x="764" y="320"/>
                  </a:lnTo>
                  <a:lnTo>
                    <a:pt x="766" y="338"/>
                  </a:lnTo>
                  <a:lnTo>
                    <a:pt x="767" y="357"/>
                  </a:lnTo>
                  <a:lnTo>
                    <a:pt x="769" y="377"/>
                  </a:lnTo>
                  <a:lnTo>
                    <a:pt x="769" y="368"/>
                  </a:lnTo>
                  <a:lnTo>
                    <a:pt x="767" y="387"/>
                  </a:lnTo>
                  <a:lnTo>
                    <a:pt x="766" y="406"/>
                  </a:lnTo>
                  <a:lnTo>
                    <a:pt x="764" y="425"/>
                  </a:lnTo>
                  <a:lnTo>
                    <a:pt x="761" y="443"/>
                  </a:lnTo>
                  <a:lnTo>
                    <a:pt x="757" y="462"/>
                  </a:lnTo>
                  <a:lnTo>
                    <a:pt x="752" y="479"/>
                  </a:lnTo>
                  <a:lnTo>
                    <a:pt x="745" y="498"/>
                  </a:lnTo>
                  <a:lnTo>
                    <a:pt x="738" y="513"/>
                  </a:lnTo>
                  <a:lnTo>
                    <a:pt x="732" y="531"/>
                  </a:lnTo>
                  <a:lnTo>
                    <a:pt x="722" y="547"/>
                  </a:lnTo>
                  <a:lnTo>
                    <a:pt x="714" y="562"/>
                  </a:lnTo>
                  <a:lnTo>
                    <a:pt x="704" y="578"/>
                  </a:lnTo>
                  <a:lnTo>
                    <a:pt x="693" y="593"/>
                  </a:lnTo>
                  <a:lnTo>
                    <a:pt x="683" y="606"/>
                  </a:lnTo>
                  <a:lnTo>
                    <a:pt x="671" y="621"/>
                  </a:lnTo>
                  <a:lnTo>
                    <a:pt x="659" y="633"/>
                  </a:lnTo>
                  <a:lnTo>
                    <a:pt x="646" y="646"/>
                  </a:lnTo>
                  <a:lnTo>
                    <a:pt x="632" y="658"/>
                  </a:lnTo>
                  <a:lnTo>
                    <a:pt x="618" y="669"/>
                  </a:lnTo>
                  <a:lnTo>
                    <a:pt x="603" y="679"/>
                  </a:lnTo>
                  <a:lnTo>
                    <a:pt x="587" y="688"/>
                  </a:lnTo>
                  <a:lnTo>
                    <a:pt x="571" y="698"/>
                  </a:lnTo>
                  <a:lnTo>
                    <a:pt x="556" y="707"/>
                  </a:lnTo>
                  <a:lnTo>
                    <a:pt x="540" y="714"/>
                  </a:lnTo>
                  <a:lnTo>
                    <a:pt x="522" y="720"/>
                  </a:lnTo>
                  <a:lnTo>
                    <a:pt x="505" y="727"/>
                  </a:lnTo>
                  <a:lnTo>
                    <a:pt x="487" y="732"/>
                  </a:lnTo>
                  <a:lnTo>
                    <a:pt x="468" y="736"/>
                  </a:lnTo>
                  <a:lnTo>
                    <a:pt x="450" y="739"/>
                  </a:lnTo>
                  <a:lnTo>
                    <a:pt x="431" y="741"/>
                  </a:lnTo>
                  <a:lnTo>
                    <a:pt x="412" y="743"/>
                  </a:lnTo>
                  <a:lnTo>
                    <a:pt x="393" y="743"/>
                  </a:lnTo>
                  <a:lnTo>
                    <a:pt x="375" y="743"/>
                  </a:lnTo>
                  <a:lnTo>
                    <a:pt x="357" y="743"/>
                  </a:lnTo>
                  <a:lnTo>
                    <a:pt x="337" y="741"/>
                  </a:lnTo>
                  <a:lnTo>
                    <a:pt x="318" y="739"/>
                  </a:lnTo>
                  <a:lnTo>
                    <a:pt x="300" y="736"/>
                  </a:lnTo>
                  <a:lnTo>
                    <a:pt x="281" y="732"/>
                  </a:lnTo>
                  <a:lnTo>
                    <a:pt x="264" y="727"/>
                  </a:lnTo>
                  <a:lnTo>
                    <a:pt x="247" y="720"/>
                  </a:lnTo>
                  <a:lnTo>
                    <a:pt x="230" y="714"/>
                  </a:lnTo>
                  <a:lnTo>
                    <a:pt x="212" y="707"/>
                  </a:lnTo>
                  <a:lnTo>
                    <a:pt x="196" y="698"/>
                  </a:lnTo>
                  <a:lnTo>
                    <a:pt x="181" y="688"/>
                  </a:lnTo>
                  <a:lnTo>
                    <a:pt x="166" y="679"/>
                  </a:lnTo>
                  <a:lnTo>
                    <a:pt x="151" y="669"/>
                  </a:lnTo>
                  <a:lnTo>
                    <a:pt x="137" y="658"/>
                  </a:lnTo>
                  <a:lnTo>
                    <a:pt x="124" y="646"/>
                  </a:lnTo>
                  <a:lnTo>
                    <a:pt x="110" y="633"/>
                  </a:lnTo>
                  <a:lnTo>
                    <a:pt x="97" y="621"/>
                  </a:lnTo>
                  <a:lnTo>
                    <a:pt x="85" y="606"/>
                  </a:lnTo>
                  <a:lnTo>
                    <a:pt x="75" y="593"/>
                  </a:lnTo>
                  <a:lnTo>
                    <a:pt x="64" y="578"/>
                  </a:lnTo>
                  <a:lnTo>
                    <a:pt x="55" y="562"/>
                  </a:lnTo>
                  <a:lnTo>
                    <a:pt x="45" y="547"/>
                  </a:lnTo>
                  <a:lnTo>
                    <a:pt x="37" y="531"/>
                  </a:lnTo>
                  <a:lnTo>
                    <a:pt x="30" y="513"/>
                  </a:lnTo>
                  <a:lnTo>
                    <a:pt x="23" y="498"/>
                  </a:lnTo>
                  <a:lnTo>
                    <a:pt x="16" y="479"/>
                  </a:lnTo>
                  <a:lnTo>
                    <a:pt x="12" y="462"/>
                  </a:lnTo>
                  <a:lnTo>
                    <a:pt x="7" y="443"/>
                  </a:lnTo>
                  <a:lnTo>
                    <a:pt x="4" y="425"/>
                  </a:lnTo>
                  <a:lnTo>
                    <a:pt x="2" y="406"/>
                  </a:lnTo>
                  <a:lnTo>
                    <a:pt x="0" y="387"/>
                  </a:lnTo>
                  <a:lnTo>
                    <a:pt x="0" y="368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10" name="Freeform 9">
              <a:extLst>
                <a:ext uri="{FF2B5EF4-FFF2-40B4-BE49-F238E27FC236}">
                  <a16:creationId xmlns:a16="http://schemas.microsoft.com/office/drawing/2014/main" id="{80CEFAEC-6480-BD4E-BADD-8D8B6311F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700" y="3889375"/>
              <a:ext cx="104775" cy="104775"/>
            </a:xfrm>
            <a:custGeom>
              <a:avLst/>
              <a:gdLst>
                <a:gd name="T0" fmla="*/ 2147483646 w 133"/>
                <a:gd name="T1" fmla="*/ 2147483646 h 132"/>
                <a:gd name="T2" fmla="*/ 0 w 133"/>
                <a:gd name="T3" fmla="*/ 0 h 132"/>
                <a:gd name="T4" fmla="*/ 2147483646 w 133"/>
                <a:gd name="T5" fmla="*/ 2147483646 h 132"/>
                <a:gd name="T6" fmla="*/ 2147483646 w 133"/>
                <a:gd name="T7" fmla="*/ 2147483646 h 132"/>
                <a:gd name="T8" fmla="*/ 2147483646 w 133"/>
                <a:gd name="T9" fmla="*/ 2147483646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32"/>
                <a:gd name="T17" fmla="*/ 133 w 133"/>
                <a:gd name="T18" fmla="*/ 132 h 1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32">
                  <a:moveTo>
                    <a:pt x="133" y="79"/>
                  </a:moveTo>
                  <a:lnTo>
                    <a:pt x="0" y="0"/>
                  </a:lnTo>
                  <a:lnTo>
                    <a:pt x="80" y="132"/>
                  </a:lnTo>
                  <a:lnTo>
                    <a:pt x="106" y="106"/>
                  </a:lnTo>
                  <a:lnTo>
                    <a:pt x="133" y="79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311" name="Freeform 12">
              <a:extLst>
                <a:ext uri="{FF2B5EF4-FFF2-40B4-BE49-F238E27FC236}">
                  <a16:creationId xmlns:a16="http://schemas.microsoft.com/office/drawing/2014/main" id="{CB763EF8-C701-EF4D-9BEB-160AC87C3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738" y="3825875"/>
              <a:ext cx="609600" cy="609600"/>
            </a:xfrm>
            <a:custGeom>
              <a:avLst/>
              <a:gdLst>
                <a:gd name="T0" fmla="*/ 0 w 769"/>
                <a:gd name="T1" fmla="*/ 2147483646 h 769"/>
                <a:gd name="T2" fmla="*/ 2147483646 w 769"/>
                <a:gd name="T3" fmla="*/ 2147483646 h 769"/>
                <a:gd name="T4" fmla="*/ 2147483646 w 769"/>
                <a:gd name="T5" fmla="*/ 2147483646 h 769"/>
                <a:gd name="T6" fmla="*/ 2147483646 w 769"/>
                <a:gd name="T7" fmla="*/ 2147483646 h 769"/>
                <a:gd name="T8" fmla="*/ 2147483646 w 769"/>
                <a:gd name="T9" fmla="*/ 2147483646 h 769"/>
                <a:gd name="T10" fmla="*/ 2147483646 w 769"/>
                <a:gd name="T11" fmla="*/ 2147483646 h 769"/>
                <a:gd name="T12" fmla="*/ 2147483646 w 769"/>
                <a:gd name="T13" fmla="*/ 2147483646 h 769"/>
                <a:gd name="T14" fmla="*/ 2147483646 w 769"/>
                <a:gd name="T15" fmla="*/ 2147483646 h 769"/>
                <a:gd name="T16" fmla="*/ 2147483646 w 769"/>
                <a:gd name="T17" fmla="*/ 2147483646 h 769"/>
                <a:gd name="T18" fmla="*/ 2147483646 w 769"/>
                <a:gd name="T19" fmla="*/ 2147483646 h 769"/>
                <a:gd name="T20" fmla="*/ 2147483646 w 769"/>
                <a:gd name="T21" fmla="*/ 2147483646 h 769"/>
                <a:gd name="T22" fmla="*/ 2147483646 w 769"/>
                <a:gd name="T23" fmla="*/ 0 h 769"/>
                <a:gd name="T24" fmla="*/ 2147483646 w 769"/>
                <a:gd name="T25" fmla="*/ 2147483646 h 769"/>
                <a:gd name="T26" fmla="*/ 2147483646 w 769"/>
                <a:gd name="T27" fmla="*/ 2147483646 h 769"/>
                <a:gd name="T28" fmla="*/ 2147483646 w 769"/>
                <a:gd name="T29" fmla="*/ 2147483646 h 769"/>
                <a:gd name="T30" fmla="*/ 2147483646 w 769"/>
                <a:gd name="T31" fmla="*/ 2147483646 h 769"/>
                <a:gd name="T32" fmla="*/ 2147483646 w 769"/>
                <a:gd name="T33" fmla="*/ 2147483646 h 769"/>
                <a:gd name="T34" fmla="*/ 2147483646 w 769"/>
                <a:gd name="T35" fmla="*/ 2147483646 h 769"/>
                <a:gd name="T36" fmla="*/ 2147483646 w 769"/>
                <a:gd name="T37" fmla="*/ 2147483646 h 769"/>
                <a:gd name="T38" fmla="*/ 2147483646 w 769"/>
                <a:gd name="T39" fmla="*/ 2147483646 h 769"/>
                <a:gd name="T40" fmla="*/ 2147483646 w 769"/>
                <a:gd name="T41" fmla="*/ 2147483646 h 769"/>
                <a:gd name="T42" fmla="*/ 2147483646 w 769"/>
                <a:gd name="T43" fmla="*/ 2147483646 h 769"/>
                <a:gd name="T44" fmla="*/ 2147483646 w 769"/>
                <a:gd name="T45" fmla="*/ 2147483646 h 769"/>
                <a:gd name="T46" fmla="*/ 2147483646 w 769"/>
                <a:gd name="T47" fmla="*/ 2147483646 h 769"/>
                <a:gd name="T48" fmla="*/ 2147483646 w 769"/>
                <a:gd name="T49" fmla="*/ 2147483646 h 769"/>
                <a:gd name="T50" fmla="*/ 2147483646 w 769"/>
                <a:gd name="T51" fmla="*/ 2147483646 h 769"/>
                <a:gd name="T52" fmla="*/ 2147483646 w 769"/>
                <a:gd name="T53" fmla="*/ 2147483646 h 769"/>
                <a:gd name="T54" fmla="*/ 2147483646 w 769"/>
                <a:gd name="T55" fmla="*/ 2147483646 h 769"/>
                <a:gd name="T56" fmla="*/ 2147483646 w 769"/>
                <a:gd name="T57" fmla="*/ 2147483646 h 769"/>
                <a:gd name="T58" fmla="*/ 2147483646 w 769"/>
                <a:gd name="T59" fmla="*/ 2147483646 h 769"/>
                <a:gd name="T60" fmla="*/ 2147483646 w 769"/>
                <a:gd name="T61" fmla="*/ 2147483646 h 769"/>
                <a:gd name="T62" fmla="*/ 2147483646 w 769"/>
                <a:gd name="T63" fmla="*/ 2147483646 h 769"/>
                <a:gd name="T64" fmla="*/ 2147483646 w 769"/>
                <a:gd name="T65" fmla="*/ 2147483646 h 769"/>
                <a:gd name="T66" fmla="*/ 2147483646 w 769"/>
                <a:gd name="T67" fmla="*/ 2147483646 h 769"/>
                <a:gd name="T68" fmla="*/ 2147483646 w 769"/>
                <a:gd name="T69" fmla="*/ 2147483646 h 769"/>
                <a:gd name="T70" fmla="*/ 2147483646 w 769"/>
                <a:gd name="T71" fmla="*/ 2147483646 h 769"/>
                <a:gd name="T72" fmla="*/ 2147483646 w 769"/>
                <a:gd name="T73" fmla="*/ 2147483646 h 769"/>
                <a:gd name="T74" fmla="*/ 2147483646 w 769"/>
                <a:gd name="T75" fmla="*/ 2147483646 h 769"/>
                <a:gd name="T76" fmla="*/ 2147483646 w 769"/>
                <a:gd name="T77" fmla="*/ 2147483646 h 769"/>
                <a:gd name="T78" fmla="*/ 2147483646 w 769"/>
                <a:gd name="T79" fmla="*/ 2147483646 h 769"/>
                <a:gd name="T80" fmla="*/ 2147483646 w 769"/>
                <a:gd name="T81" fmla="*/ 2147483646 h 769"/>
                <a:gd name="T82" fmla="*/ 2147483646 w 769"/>
                <a:gd name="T83" fmla="*/ 2147483646 h 769"/>
                <a:gd name="T84" fmla="*/ 2147483646 w 769"/>
                <a:gd name="T85" fmla="*/ 2147483646 h 769"/>
                <a:gd name="T86" fmla="*/ 2147483646 w 769"/>
                <a:gd name="T87" fmla="*/ 2147483646 h 769"/>
                <a:gd name="T88" fmla="*/ 2147483646 w 769"/>
                <a:gd name="T89" fmla="*/ 2147483646 h 769"/>
                <a:gd name="T90" fmla="*/ 2147483646 w 769"/>
                <a:gd name="T91" fmla="*/ 2147483646 h 769"/>
                <a:gd name="T92" fmla="*/ 2147483646 w 769"/>
                <a:gd name="T93" fmla="*/ 2147483646 h 769"/>
                <a:gd name="T94" fmla="*/ 2147483646 w 769"/>
                <a:gd name="T95" fmla="*/ 2147483646 h 769"/>
                <a:gd name="T96" fmla="*/ 2147483646 w 769"/>
                <a:gd name="T97" fmla="*/ 2147483646 h 769"/>
                <a:gd name="T98" fmla="*/ 2147483646 w 769"/>
                <a:gd name="T99" fmla="*/ 2147483646 h 769"/>
                <a:gd name="T100" fmla="*/ 2147483646 w 769"/>
                <a:gd name="T101" fmla="*/ 2147483646 h 769"/>
                <a:gd name="T102" fmla="*/ 2147483646 w 769"/>
                <a:gd name="T103" fmla="*/ 2147483646 h 769"/>
                <a:gd name="T104" fmla="*/ 2147483646 w 769"/>
                <a:gd name="T105" fmla="*/ 2147483646 h 769"/>
                <a:gd name="T106" fmla="*/ 2147483646 w 769"/>
                <a:gd name="T107" fmla="*/ 2147483646 h 769"/>
                <a:gd name="T108" fmla="*/ 2147483646 w 769"/>
                <a:gd name="T109" fmla="*/ 2147483646 h 769"/>
                <a:gd name="T110" fmla="*/ 0 w 769"/>
                <a:gd name="T111" fmla="*/ 2147483646 h 7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69"/>
                <a:gd name="T169" fmla="*/ 0 h 769"/>
                <a:gd name="T170" fmla="*/ 769 w 769"/>
                <a:gd name="T171" fmla="*/ 769 h 7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69" h="769">
                  <a:moveTo>
                    <a:pt x="0" y="394"/>
                  </a:moveTo>
                  <a:lnTo>
                    <a:pt x="0" y="377"/>
                  </a:lnTo>
                  <a:lnTo>
                    <a:pt x="0" y="357"/>
                  </a:lnTo>
                  <a:lnTo>
                    <a:pt x="2" y="338"/>
                  </a:lnTo>
                  <a:lnTo>
                    <a:pt x="4" y="320"/>
                  </a:lnTo>
                  <a:lnTo>
                    <a:pt x="7" y="301"/>
                  </a:lnTo>
                  <a:lnTo>
                    <a:pt x="12" y="282"/>
                  </a:lnTo>
                  <a:lnTo>
                    <a:pt x="16" y="265"/>
                  </a:lnTo>
                  <a:lnTo>
                    <a:pt x="23" y="247"/>
                  </a:lnTo>
                  <a:lnTo>
                    <a:pt x="30" y="231"/>
                  </a:lnTo>
                  <a:lnTo>
                    <a:pt x="37" y="214"/>
                  </a:lnTo>
                  <a:lnTo>
                    <a:pt x="45" y="198"/>
                  </a:lnTo>
                  <a:lnTo>
                    <a:pt x="55" y="182"/>
                  </a:lnTo>
                  <a:lnTo>
                    <a:pt x="64" y="166"/>
                  </a:lnTo>
                  <a:lnTo>
                    <a:pt x="75" y="151"/>
                  </a:lnTo>
                  <a:lnTo>
                    <a:pt x="85" y="138"/>
                  </a:lnTo>
                  <a:lnTo>
                    <a:pt x="97" y="123"/>
                  </a:lnTo>
                  <a:lnTo>
                    <a:pt x="110" y="111"/>
                  </a:lnTo>
                  <a:lnTo>
                    <a:pt x="124" y="98"/>
                  </a:lnTo>
                  <a:lnTo>
                    <a:pt x="137" y="86"/>
                  </a:lnTo>
                  <a:lnTo>
                    <a:pt x="151" y="76"/>
                  </a:lnTo>
                  <a:lnTo>
                    <a:pt x="166" y="65"/>
                  </a:lnTo>
                  <a:lnTo>
                    <a:pt x="181" y="56"/>
                  </a:lnTo>
                  <a:lnTo>
                    <a:pt x="196" y="46"/>
                  </a:lnTo>
                  <a:lnTo>
                    <a:pt x="212" y="37"/>
                  </a:lnTo>
                  <a:lnTo>
                    <a:pt x="230" y="31"/>
                  </a:lnTo>
                  <a:lnTo>
                    <a:pt x="247" y="24"/>
                  </a:lnTo>
                  <a:lnTo>
                    <a:pt x="264" y="17"/>
                  </a:lnTo>
                  <a:lnTo>
                    <a:pt x="281" y="12"/>
                  </a:lnTo>
                  <a:lnTo>
                    <a:pt x="300" y="8"/>
                  </a:lnTo>
                  <a:lnTo>
                    <a:pt x="318" y="5"/>
                  </a:lnTo>
                  <a:lnTo>
                    <a:pt x="337" y="3"/>
                  </a:lnTo>
                  <a:lnTo>
                    <a:pt x="357" y="1"/>
                  </a:lnTo>
                  <a:lnTo>
                    <a:pt x="375" y="0"/>
                  </a:lnTo>
                  <a:lnTo>
                    <a:pt x="393" y="0"/>
                  </a:lnTo>
                  <a:lnTo>
                    <a:pt x="412" y="1"/>
                  </a:lnTo>
                  <a:lnTo>
                    <a:pt x="431" y="3"/>
                  </a:lnTo>
                  <a:lnTo>
                    <a:pt x="450" y="5"/>
                  </a:lnTo>
                  <a:lnTo>
                    <a:pt x="468" y="8"/>
                  </a:lnTo>
                  <a:lnTo>
                    <a:pt x="487" y="12"/>
                  </a:lnTo>
                  <a:lnTo>
                    <a:pt x="505" y="17"/>
                  </a:lnTo>
                  <a:lnTo>
                    <a:pt x="522" y="24"/>
                  </a:lnTo>
                  <a:lnTo>
                    <a:pt x="540" y="31"/>
                  </a:lnTo>
                  <a:lnTo>
                    <a:pt x="556" y="37"/>
                  </a:lnTo>
                  <a:lnTo>
                    <a:pt x="571" y="46"/>
                  </a:lnTo>
                  <a:lnTo>
                    <a:pt x="587" y="56"/>
                  </a:lnTo>
                  <a:lnTo>
                    <a:pt x="603" y="65"/>
                  </a:lnTo>
                  <a:lnTo>
                    <a:pt x="618" y="76"/>
                  </a:lnTo>
                  <a:lnTo>
                    <a:pt x="632" y="86"/>
                  </a:lnTo>
                  <a:lnTo>
                    <a:pt x="646" y="98"/>
                  </a:lnTo>
                  <a:lnTo>
                    <a:pt x="659" y="111"/>
                  </a:lnTo>
                  <a:lnTo>
                    <a:pt x="671" y="123"/>
                  </a:lnTo>
                  <a:lnTo>
                    <a:pt x="683" y="138"/>
                  </a:lnTo>
                  <a:lnTo>
                    <a:pt x="693" y="151"/>
                  </a:lnTo>
                  <a:lnTo>
                    <a:pt x="704" y="166"/>
                  </a:lnTo>
                  <a:lnTo>
                    <a:pt x="714" y="182"/>
                  </a:lnTo>
                  <a:lnTo>
                    <a:pt x="722" y="198"/>
                  </a:lnTo>
                  <a:lnTo>
                    <a:pt x="732" y="214"/>
                  </a:lnTo>
                  <a:lnTo>
                    <a:pt x="738" y="231"/>
                  </a:lnTo>
                  <a:lnTo>
                    <a:pt x="745" y="247"/>
                  </a:lnTo>
                  <a:lnTo>
                    <a:pt x="752" y="265"/>
                  </a:lnTo>
                  <a:lnTo>
                    <a:pt x="757" y="282"/>
                  </a:lnTo>
                  <a:lnTo>
                    <a:pt x="761" y="301"/>
                  </a:lnTo>
                  <a:lnTo>
                    <a:pt x="764" y="320"/>
                  </a:lnTo>
                  <a:lnTo>
                    <a:pt x="766" y="338"/>
                  </a:lnTo>
                  <a:lnTo>
                    <a:pt x="767" y="357"/>
                  </a:lnTo>
                  <a:lnTo>
                    <a:pt x="769" y="377"/>
                  </a:lnTo>
                  <a:lnTo>
                    <a:pt x="769" y="394"/>
                  </a:lnTo>
                  <a:lnTo>
                    <a:pt x="767" y="414"/>
                  </a:lnTo>
                  <a:lnTo>
                    <a:pt x="766" y="432"/>
                  </a:lnTo>
                  <a:lnTo>
                    <a:pt x="764" y="451"/>
                  </a:lnTo>
                  <a:lnTo>
                    <a:pt x="761" y="469"/>
                  </a:lnTo>
                  <a:lnTo>
                    <a:pt x="757" y="488"/>
                  </a:lnTo>
                  <a:lnTo>
                    <a:pt x="752" y="505"/>
                  </a:lnTo>
                  <a:lnTo>
                    <a:pt x="745" y="524"/>
                  </a:lnTo>
                  <a:lnTo>
                    <a:pt x="738" y="540"/>
                  </a:lnTo>
                  <a:lnTo>
                    <a:pt x="732" y="557"/>
                  </a:lnTo>
                  <a:lnTo>
                    <a:pt x="722" y="573"/>
                  </a:lnTo>
                  <a:lnTo>
                    <a:pt x="714" y="589"/>
                  </a:lnTo>
                  <a:lnTo>
                    <a:pt x="704" y="605"/>
                  </a:lnTo>
                  <a:lnTo>
                    <a:pt x="693" y="619"/>
                  </a:lnTo>
                  <a:lnTo>
                    <a:pt x="683" y="632"/>
                  </a:lnTo>
                  <a:lnTo>
                    <a:pt x="671" y="647"/>
                  </a:lnTo>
                  <a:lnTo>
                    <a:pt x="659" y="659"/>
                  </a:lnTo>
                  <a:lnTo>
                    <a:pt x="646" y="672"/>
                  </a:lnTo>
                  <a:lnTo>
                    <a:pt x="632" y="684"/>
                  </a:lnTo>
                  <a:lnTo>
                    <a:pt x="618" y="695"/>
                  </a:lnTo>
                  <a:lnTo>
                    <a:pt x="603" y="705"/>
                  </a:lnTo>
                  <a:lnTo>
                    <a:pt x="587" y="715"/>
                  </a:lnTo>
                  <a:lnTo>
                    <a:pt x="571" y="724"/>
                  </a:lnTo>
                  <a:lnTo>
                    <a:pt x="556" y="733"/>
                  </a:lnTo>
                  <a:lnTo>
                    <a:pt x="540" y="740"/>
                  </a:lnTo>
                  <a:lnTo>
                    <a:pt x="522" y="746"/>
                  </a:lnTo>
                  <a:lnTo>
                    <a:pt x="505" y="753"/>
                  </a:lnTo>
                  <a:lnTo>
                    <a:pt x="487" y="758"/>
                  </a:lnTo>
                  <a:lnTo>
                    <a:pt x="468" y="762"/>
                  </a:lnTo>
                  <a:lnTo>
                    <a:pt x="450" y="765"/>
                  </a:lnTo>
                  <a:lnTo>
                    <a:pt x="431" y="768"/>
                  </a:lnTo>
                  <a:lnTo>
                    <a:pt x="412" y="769"/>
                  </a:lnTo>
                  <a:lnTo>
                    <a:pt x="393" y="769"/>
                  </a:lnTo>
                  <a:lnTo>
                    <a:pt x="375" y="769"/>
                  </a:lnTo>
                  <a:lnTo>
                    <a:pt x="357" y="769"/>
                  </a:lnTo>
                  <a:lnTo>
                    <a:pt x="337" y="768"/>
                  </a:lnTo>
                  <a:lnTo>
                    <a:pt x="318" y="765"/>
                  </a:lnTo>
                  <a:lnTo>
                    <a:pt x="300" y="762"/>
                  </a:lnTo>
                  <a:lnTo>
                    <a:pt x="281" y="758"/>
                  </a:lnTo>
                  <a:lnTo>
                    <a:pt x="264" y="753"/>
                  </a:lnTo>
                  <a:lnTo>
                    <a:pt x="247" y="746"/>
                  </a:lnTo>
                  <a:lnTo>
                    <a:pt x="230" y="740"/>
                  </a:lnTo>
                  <a:lnTo>
                    <a:pt x="212" y="733"/>
                  </a:lnTo>
                  <a:lnTo>
                    <a:pt x="196" y="724"/>
                  </a:lnTo>
                  <a:lnTo>
                    <a:pt x="181" y="715"/>
                  </a:lnTo>
                  <a:lnTo>
                    <a:pt x="166" y="705"/>
                  </a:lnTo>
                  <a:lnTo>
                    <a:pt x="151" y="695"/>
                  </a:lnTo>
                  <a:lnTo>
                    <a:pt x="137" y="684"/>
                  </a:lnTo>
                  <a:lnTo>
                    <a:pt x="124" y="672"/>
                  </a:lnTo>
                  <a:lnTo>
                    <a:pt x="110" y="659"/>
                  </a:lnTo>
                  <a:lnTo>
                    <a:pt x="97" y="647"/>
                  </a:lnTo>
                  <a:lnTo>
                    <a:pt x="85" y="632"/>
                  </a:lnTo>
                  <a:lnTo>
                    <a:pt x="75" y="619"/>
                  </a:lnTo>
                  <a:lnTo>
                    <a:pt x="64" y="605"/>
                  </a:lnTo>
                  <a:lnTo>
                    <a:pt x="55" y="589"/>
                  </a:lnTo>
                  <a:lnTo>
                    <a:pt x="45" y="573"/>
                  </a:lnTo>
                  <a:lnTo>
                    <a:pt x="37" y="557"/>
                  </a:lnTo>
                  <a:lnTo>
                    <a:pt x="30" y="540"/>
                  </a:lnTo>
                  <a:lnTo>
                    <a:pt x="23" y="524"/>
                  </a:lnTo>
                  <a:lnTo>
                    <a:pt x="16" y="505"/>
                  </a:lnTo>
                  <a:lnTo>
                    <a:pt x="12" y="488"/>
                  </a:lnTo>
                  <a:lnTo>
                    <a:pt x="7" y="469"/>
                  </a:lnTo>
                  <a:lnTo>
                    <a:pt x="4" y="451"/>
                  </a:lnTo>
                  <a:lnTo>
                    <a:pt x="2" y="432"/>
                  </a:lnTo>
                  <a:lnTo>
                    <a:pt x="0" y="414"/>
                  </a:lnTo>
                  <a:lnTo>
                    <a:pt x="0" y="394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12" name="Freeform 14">
              <a:extLst>
                <a:ext uri="{FF2B5EF4-FFF2-40B4-BE49-F238E27FC236}">
                  <a16:creationId xmlns:a16="http://schemas.microsoft.com/office/drawing/2014/main" id="{BB96CA32-7AA0-C242-B0B6-2AF2BEF5A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700" y="2605088"/>
              <a:ext cx="104775" cy="104775"/>
            </a:xfrm>
            <a:custGeom>
              <a:avLst/>
              <a:gdLst>
                <a:gd name="T0" fmla="*/ 2147483646 w 133"/>
                <a:gd name="T1" fmla="*/ 2147483646 h 133"/>
                <a:gd name="T2" fmla="*/ 0 w 133"/>
                <a:gd name="T3" fmla="*/ 0 h 133"/>
                <a:gd name="T4" fmla="*/ 2147483646 w 133"/>
                <a:gd name="T5" fmla="*/ 2147483646 h 133"/>
                <a:gd name="T6" fmla="*/ 2147483646 w 133"/>
                <a:gd name="T7" fmla="*/ 2147483646 h 133"/>
                <a:gd name="T8" fmla="*/ 2147483646 w 133"/>
                <a:gd name="T9" fmla="*/ 21474836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33"/>
                <a:gd name="T17" fmla="*/ 133 w 133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33">
                  <a:moveTo>
                    <a:pt x="133" y="80"/>
                  </a:moveTo>
                  <a:lnTo>
                    <a:pt x="0" y="0"/>
                  </a:lnTo>
                  <a:lnTo>
                    <a:pt x="80" y="133"/>
                  </a:lnTo>
                  <a:lnTo>
                    <a:pt x="106" y="106"/>
                  </a:lnTo>
                  <a:lnTo>
                    <a:pt x="133" y="8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313" name="Freeform 17">
              <a:extLst>
                <a:ext uri="{FF2B5EF4-FFF2-40B4-BE49-F238E27FC236}">
                  <a16:creationId xmlns:a16="http://schemas.microsoft.com/office/drawing/2014/main" id="{A4A3B8A5-6137-5746-880B-3D4906E35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738" y="2541588"/>
              <a:ext cx="609600" cy="611187"/>
            </a:xfrm>
            <a:custGeom>
              <a:avLst/>
              <a:gdLst>
                <a:gd name="T0" fmla="*/ 0 w 769"/>
                <a:gd name="T1" fmla="*/ 2147483646 h 769"/>
                <a:gd name="T2" fmla="*/ 2147483646 w 769"/>
                <a:gd name="T3" fmla="*/ 2147483646 h 769"/>
                <a:gd name="T4" fmla="*/ 2147483646 w 769"/>
                <a:gd name="T5" fmla="*/ 2147483646 h 769"/>
                <a:gd name="T6" fmla="*/ 2147483646 w 769"/>
                <a:gd name="T7" fmla="*/ 2147483646 h 769"/>
                <a:gd name="T8" fmla="*/ 2147483646 w 769"/>
                <a:gd name="T9" fmla="*/ 2147483646 h 769"/>
                <a:gd name="T10" fmla="*/ 2147483646 w 769"/>
                <a:gd name="T11" fmla="*/ 2147483646 h 769"/>
                <a:gd name="T12" fmla="*/ 2147483646 w 769"/>
                <a:gd name="T13" fmla="*/ 2147483646 h 769"/>
                <a:gd name="T14" fmla="*/ 2147483646 w 769"/>
                <a:gd name="T15" fmla="*/ 2147483646 h 769"/>
                <a:gd name="T16" fmla="*/ 2147483646 w 769"/>
                <a:gd name="T17" fmla="*/ 2147483646 h 769"/>
                <a:gd name="T18" fmla="*/ 2147483646 w 769"/>
                <a:gd name="T19" fmla="*/ 2147483646 h 769"/>
                <a:gd name="T20" fmla="*/ 2147483646 w 769"/>
                <a:gd name="T21" fmla="*/ 2147483646 h 769"/>
                <a:gd name="T22" fmla="*/ 2147483646 w 769"/>
                <a:gd name="T23" fmla="*/ 0 h 769"/>
                <a:gd name="T24" fmla="*/ 2147483646 w 769"/>
                <a:gd name="T25" fmla="*/ 2147483646 h 769"/>
                <a:gd name="T26" fmla="*/ 2147483646 w 769"/>
                <a:gd name="T27" fmla="*/ 2147483646 h 769"/>
                <a:gd name="T28" fmla="*/ 2147483646 w 769"/>
                <a:gd name="T29" fmla="*/ 2147483646 h 769"/>
                <a:gd name="T30" fmla="*/ 2147483646 w 769"/>
                <a:gd name="T31" fmla="*/ 2147483646 h 769"/>
                <a:gd name="T32" fmla="*/ 2147483646 w 769"/>
                <a:gd name="T33" fmla="*/ 2147483646 h 769"/>
                <a:gd name="T34" fmla="*/ 2147483646 w 769"/>
                <a:gd name="T35" fmla="*/ 2147483646 h 769"/>
                <a:gd name="T36" fmla="*/ 2147483646 w 769"/>
                <a:gd name="T37" fmla="*/ 2147483646 h 769"/>
                <a:gd name="T38" fmla="*/ 2147483646 w 769"/>
                <a:gd name="T39" fmla="*/ 2147483646 h 769"/>
                <a:gd name="T40" fmla="*/ 2147483646 w 769"/>
                <a:gd name="T41" fmla="*/ 2147483646 h 769"/>
                <a:gd name="T42" fmla="*/ 2147483646 w 769"/>
                <a:gd name="T43" fmla="*/ 2147483646 h 769"/>
                <a:gd name="T44" fmla="*/ 2147483646 w 769"/>
                <a:gd name="T45" fmla="*/ 2147483646 h 769"/>
                <a:gd name="T46" fmla="*/ 2147483646 w 769"/>
                <a:gd name="T47" fmla="*/ 2147483646 h 769"/>
                <a:gd name="T48" fmla="*/ 2147483646 w 769"/>
                <a:gd name="T49" fmla="*/ 2147483646 h 769"/>
                <a:gd name="T50" fmla="*/ 2147483646 w 769"/>
                <a:gd name="T51" fmla="*/ 2147483646 h 769"/>
                <a:gd name="T52" fmla="*/ 2147483646 w 769"/>
                <a:gd name="T53" fmla="*/ 2147483646 h 769"/>
                <a:gd name="T54" fmla="*/ 2147483646 w 769"/>
                <a:gd name="T55" fmla="*/ 2147483646 h 769"/>
                <a:gd name="T56" fmla="*/ 2147483646 w 769"/>
                <a:gd name="T57" fmla="*/ 2147483646 h 769"/>
                <a:gd name="T58" fmla="*/ 2147483646 w 769"/>
                <a:gd name="T59" fmla="*/ 2147483646 h 769"/>
                <a:gd name="T60" fmla="*/ 2147483646 w 769"/>
                <a:gd name="T61" fmla="*/ 2147483646 h 769"/>
                <a:gd name="T62" fmla="*/ 2147483646 w 769"/>
                <a:gd name="T63" fmla="*/ 2147483646 h 769"/>
                <a:gd name="T64" fmla="*/ 2147483646 w 769"/>
                <a:gd name="T65" fmla="*/ 2147483646 h 769"/>
                <a:gd name="T66" fmla="*/ 2147483646 w 769"/>
                <a:gd name="T67" fmla="*/ 2147483646 h 769"/>
                <a:gd name="T68" fmla="*/ 2147483646 w 769"/>
                <a:gd name="T69" fmla="*/ 2147483646 h 769"/>
                <a:gd name="T70" fmla="*/ 2147483646 w 769"/>
                <a:gd name="T71" fmla="*/ 2147483646 h 769"/>
                <a:gd name="T72" fmla="*/ 2147483646 w 769"/>
                <a:gd name="T73" fmla="*/ 2147483646 h 769"/>
                <a:gd name="T74" fmla="*/ 2147483646 w 769"/>
                <a:gd name="T75" fmla="*/ 2147483646 h 769"/>
                <a:gd name="T76" fmla="*/ 2147483646 w 769"/>
                <a:gd name="T77" fmla="*/ 2147483646 h 769"/>
                <a:gd name="T78" fmla="*/ 2147483646 w 769"/>
                <a:gd name="T79" fmla="*/ 2147483646 h 769"/>
                <a:gd name="T80" fmla="*/ 2147483646 w 769"/>
                <a:gd name="T81" fmla="*/ 2147483646 h 769"/>
                <a:gd name="T82" fmla="*/ 2147483646 w 769"/>
                <a:gd name="T83" fmla="*/ 2147483646 h 769"/>
                <a:gd name="T84" fmla="*/ 2147483646 w 769"/>
                <a:gd name="T85" fmla="*/ 2147483646 h 769"/>
                <a:gd name="T86" fmla="*/ 2147483646 w 769"/>
                <a:gd name="T87" fmla="*/ 2147483646 h 769"/>
                <a:gd name="T88" fmla="*/ 2147483646 w 769"/>
                <a:gd name="T89" fmla="*/ 2147483646 h 769"/>
                <a:gd name="T90" fmla="*/ 2147483646 w 769"/>
                <a:gd name="T91" fmla="*/ 2147483646 h 769"/>
                <a:gd name="T92" fmla="*/ 2147483646 w 769"/>
                <a:gd name="T93" fmla="*/ 2147483646 h 769"/>
                <a:gd name="T94" fmla="*/ 2147483646 w 769"/>
                <a:gd name="T95" fmla="*/ 2147483646 h 769"/>
                <a:gd name="T96" fmla="*/ 2147483646 w 769"/>
                <a:gd name="T97" fmla="*/ 2147483646 h 769"/>
                <a:gd name="T98" fmla="*/ 2147483646 w 769"/>
                <a:gd name="T99" fmla="*/ 2147483646 h 769"/>
                <a:gd name="T100" fmla="*/ 2147483646 w 769"/>
                <a:gd name="T101" fmla="*/ 2147483646 h 769"/>
                <a:gd name="T102" fmla="*/ 2147483646 w 769"/>
                <a:gd name="T103" fmla="*/ 2147483646 h 769"/>
                <a:gd name="T104" fmla="*/ 2147483646 w 769"/>
                <a:gd name="T105" fmla="*/ 2147483646 h 769"/>
                <a:gd name="T106" fmla="*/ 2147483646 w 769"/>
                <a:gd name="T107" fmla="*/ 2147483646 h 769"/>
                <a:gd name="T108" fmla="*/ 2147483646 w 769"/>
                <a:gd name="T109" fmla="*/ 2147483646 h 769"/>
                <a:gd name="T110" fmla="*/ 0 w 769"/>
                <a:gd name="T111" fmla="*/ 2147483646 h 7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69"/>
                <a:gd name="T169" fmla="*/ 0 h 769"/>
                <a:gd name="T170" fmla="*/ 769 w 769"/>
                <a:gd name="T171" fmla="*/ 769 h 7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69" h="769">
                  <a:moveTo>
                    <a:pt x="0" y="394"/>
                  </a:moveTo>
                  <a:lnTo>
                    <a:pt x="0" y="376"/>
                  </a:lnTo>
                  <a:lnTo>
                    <a:pt x="0" y="356"/>
                  </a:lnTo>
                  <a:lnTo>
                    <a:pt x="2" y="338"/>
                  </a:lnTo>
                  <a:lnTo>
                    <a:pt x="4" y="319"/>
                  </a:lnTo>
                  <a:lnTo>
                    <a:pt x="7" y="301"/>
                  </a:lnTo>
                  <a:lnTo>
                    <a:pt x="12" y="282"/>
                  </a:lnTo>
                  <a:lnTo>
                    <a:pt x="16" y="265"/>
                  </a:lnTo>
                  <a:lnTo>
                    <a:pt x="23" y="246"/>
                  </a:lnTo>
                  <a:lnTo>
                    <a:pt x="30" y="230"/>
                  </a:lnTo>
                  <a:lnTo>
                    <a:pt x="37" y="213"/>
                  </a:lnTo>
                  <a:lnTo>
                    <a:pt x="45" y="197"/>
                  </a:lnTo>
                  <a:lnTo>
                    <a:pt x="55" y="181"/>
                  </a:lnTo>
                  <a:lnTo>
                    <a:pt x="64" y="166"/>
                  </a:lnTo>
                  <a:lnTo>
                    <a:pt x="75" y="151"/>
                  </a:lnTo>
                  <a:lnTo>
                    <a:pt x="85" y="138"/>
                  </a:lnTo>
                  <a:lnTo>
                    <a:pt x="97" y="123"/>
                  </a:lnTo>
                  <a:lnTo>
                    <a:pt x="110" y="111"/>
                  </a:lnTo>
                  <a:lnTo>
                    <a:pt x="124" y="98"/>
                  </a:lnTo>
                  <a:lnTo>
                    <a:pt x="137" y="86"/>
                  </a:lnTo>
                  <a:lnTo>
                    <a:pt x="151" y="75"/>
                  </a:lnTo>
                  <a:lnTo>
                    <a:pt x="166" y="65"/>
                  </a:lnTo>
                  <a:lnTo>
                    <a:pt x="181" y="55"/>
                  </a:lnTo>
                  <a:lnTo>
                    <a:pt x="196" y="46"/>
                  </a:lnTo>
                  <a:lnTo>
                    <a:pt x="212" y="37"/>
                  </a:lnTo>
                  <a:lnTo>
                    <a:pt x="230" y="30"/>
                  </a:lnTo>
                  <a:lnTo>
                    <a:pt x="247" y="24"/>
                  </a:lnTo>
                  <a:lnTo>
                    <a:pt x="264" y="17"/>
                  </a:lnTo>
                  <a:lnTo>
                    <a:pt x="281" y="12"/>
                  </a:lnTo>
                  <a:lnTo>
                    <a:pt x="300" y="8"/>
                  </a:lnTo>
                  <a:lnTo>
                    <a:pt x="318" y="5"/>
                  </a:lnTo>
                  <a:lnTo>
                    <a:pt x="337" y="2"/>
                  </a:lnTo>
                  <a:lnTo>
                    <a:pt x="357" y="1"/>
                  </a:lnTo>
                  <a:lnTo>
                    <a:pt x="375" y="0"/>
                  </a:lnTo>
                  <a:lnTo>
                    <a:pt x="393" y="0"/>
                  </a:lnTo>
                  <a:lnTo>
                    <a:pt x="412" y="1"/>
                  </a:lnTo>
                  <a:lnTo>
                    <a:pt x="431" y="2"/>
                  </a:lnTo>
                  <a:lnTo>
                    <a:pt x="450" y="5"/>
                  </a:lnTo>
                  <a:lnTo>
                    <a:pt x="468" y="8"/>
                  </a:lnTo>
                  <a:lnTo>
                    <a:pt x="487" y="12"/>
                  </a:lnTo>
                  <a:lnTo>
                    <a:pt x="505" y="17"/>
                  </a:lnTo>
                  <a:lnTo>
                    <a:pt x="522" y="24"/>
                  </a:lnTo>
                  <a:lnTo>
                    <a:pt x="540" y="30"/>
                  </a:lnTo>
                  <a:lnTo>
                    <a:pt x="556" y="37"/>
                  </a:lnTo>
                  <a:lnTo>
                    <a:pt x="571" y="46"/>
                  </a:lnTo>
                  <a:lnTo>
                    <a:pt x="587" y="55"/>
                  </a:lnTo>
                  <a:lnTo>
                    <a:pt x="603" y="65"/>
                  </a:lnTo>
                  <a:lnTo>
                    <a:pt x="618" y="75"/>
                  </a:lnTo>
                  <a:lnTo>
                    <a:pt x="632" y="86"/>
                  </a:lnTo>
                  <a:lnTo>
                    <a:pt x="646" y="98"/>
                  </a:lnTo>
                  <a:lnTo>
                    <a:pt x="659" y="111"/>
                  </a:lnTo>
                  <a:lnTo>
                    <a:pt x="671" y="123"/>
                  </a:lnTo>
                  <a:lnTo>
                    <a:pt x="683" y="138"/>
                  </a:lnTo>
                  <a:lnTo>
                    <a:pt x="693" y="151"/>
                  </a:lnTo>
                  <a:lnTo>
                    <a:pt x="704" y="166"/>
                  </a:lnTo>
                  <a:lnTo>
                    <a:pt x="714" y="181"/>
                  </a:lnTo>
                  <a:lnTo>
                    <a:pt x="722" y="197"/>
                  </a:lnTo>
                  <a:lnTo>
                    <a:pt x="732" y="213"/>
                  </a:lnTo>
                  <a:lnTo>
                    <a:pt x="738" y="230"/>
                  </a:lnTo>
                  <a:lnTo>
                    <a:pt x="745" y="246"/>
                  </a:lnTo>
                  <a:lnTo>
                    <a:pt x="752" y="265"/>
                  </a:lnTo>
                  <a:lnTo>
                    <a:pt x="757" y="282"/>
                  </a:lnTo>
                  <a:lnTo>
                    <a:pt x="761" y="301"/>
                  </a:lnTo>
                  <a:lnTo>
                    <a:pt x="764" y="319"/>
                  </a:lnTo>
                  <a:lnTo>
                    <a:pt x="766" y="338"/>
                  </a:lnTo>
                  <a:lnTo>
                    <a:pt x="767" y="356"/>
                  </a:lnTo>
                  <a:lnTo>
                    <a:pt x="769" y="376"/>
                  </a:lnTo>
                  <a:lnTo>
                    <a:pt x="769" y="394"/>
                  </a:lnTo>
                  <a:lnTo>
                    <a:pt x="767" y="413"/>
                  </a:lnTo>
                  <a:lnTo>
                    <a:pt x="766" y="432"/>
                  </a:lnTo>
                  <a:lnTo>
                    <a:pt x="764" y="451"/>
                  </a:lnTo>
                  <a:lnTo>
                    <a:pt x="761" y="469"/>
                  </a:lnTo>
                  <a:lnTo>
                    <a:pt x="757" y="488"/>
                  </a:lnTo>
                  <a:lnTo>
                    <a:pt x="752" y="505"/>
                  </a:lnTo>
                  <a:lnTo>
                    <a:pt x="745" y="523"/>
                  </a:lnTo>
                  <a:lnTo>
                    <a:pt x="738" y="539"/>
                  </a:lnTo>
                  <a:lnTo>
                    <a:pt x="732" y="557"/>
                  </a:lnTo>
                  <a:lnTo>
                    <a:pt x="722" y="572"/>
                  </a:lnTo>
                  <a:lnTo>
                    <a:pt x="714" y="588"/>
                  </a:lnTo>
                  <a:lnTo>
                    <a:pt x="704" y="604"/>
                  </a:lnTo>
                  <a:lnTo>
                    <a:pt x="693" y="619"/>
                  </a:lnTo>
                  <a:lnTo>
                    <a:pt x="683" y="632"/>
                  </a:lnTo>
                  <a:lnTo>
                    <a:pt x="671" y="647"/>
                  </a:lnTo>
                  <a:lnTo>
                    <a:pt x="659" y="659"/>
                  </a:lnTo>
                  <a:lnTo>
                    <a:pt x="646" y="672"/>
                  </a:lnTo>
                  <a:lnTo>
                    <a:pt x="632" y="684"/>
                  </a:lnTo>
                  <a:lnTo>
                    <a:pt x="618" y="694"/>
                  </a:lnTo>
                  <a:lnTo>
                    <a:pt x="603" y="705"/>
                  </a:lnTo>
                  <a:lnTo>
                    <a:pt x="587" y="714"/>
                  </a:lnTo>
                  <a:lnTo>
                    <a:pt x="571" y="724"/>
                  </a:lnTo>
                  <a:lnTo>
                    <a:pt x="556" y="733"/>
                  </a:lnTo>
                  <a:lnTo>
                    <a:pt x="540" y="740"/>
                  </a:lnTo>
                  <a:lnTo>
                    <a:pt x="522" y="746"/>
                  </a:lnTo>
                  <a:lnTo>
                    <a:pt x="505" y="753"/>
                  </a:lnTo>
                  <a:lnTo>
                    <a:pt x="487" y="758"/>
                  </a:lnTo>
                  <a:lnTo>
                    <a:pt x="468" y="762"/>
                  </a:lnTo>
                  <a:lnTo>
                    <a:pt x="450" y="765"/>
                  </a:lnTo>
                  <a:lnTo>
                    <a:pt x="431" y="767"/>
                  </a:lnTo>
                  <a:lnTo>
                    <a:pt x="412" y="769"/>
                  </a:lnTo>
                  <a:lnTo>
                    <a:pt x="393" y="769"/>
                  </a:lnTo>
                  <a:lnTo>
                    <a:pt x="375" y="769"/>
                  </a:lnTo>
                  <a:lnTo>
                    <a:pt x="357" y="769"/>
                  </a:lnTo>
                  <a:lnTo>
                    <a:pt x="337" y="767"/>
                  </a:lnTo>
                  <a:lnTo>
                    <a:pt x="318" y="765"/>
                  </a:lnTo>
                  <a:lnTo>
                    <a:pt x="300" y="762"/>
                  </a:lnTo>
                  <a:lnTo>
                    <a:pt x="281" y="758"/>
                  </a:lnTo>
                  <a:lnTo>
                    <a:pt x="264" y="753"/>
                  </a:lnTo>
                  <a:lnTo>
                    <a:pt x="247" y="746"/>
                  </a:lnTo>
                  <a:lnTo>
                    <a:pt x="230" y="740"/>
                  </a:lnTo>
                  <a:lnTo>
                    <a:pt x="212" y="733"/>
                  </a:lnTo>
                  <a:lnTo>
                    <a:pt x="196" y="724"/>
                  </a:lnTo>
                  <a:lnTo>
                    <a:pt x="181" y="714"/>
                  </a:lnTo>
                  <a:lnTo>
                    <a:pt x="166" y="705"/>
                  </a:lnTo>
                  <a:lnTo>
                    <a:pt x="151" y="694"/>
                  </a:lnTo>
                  <a:lnTo>
                    <a:pt x="137" y="684"/>
                  </a:lnTo>
                  <a:lnTo>
                    <a:pt x="124" y="672"/>
                  </a:lnTo>
                  <a:lnTo>
                    <a:pt x="110" y="659"/>
                  </a:lnTo>
                  <a:lnTo>
                    <a:pt x="97" y="647"/>
                  </a:lnTo>
                  <a:lnTo>
                    <a:pt x="85" y="632"/>
                  </a:lnTo>
                  <a:lnTo>
                    <a:pt x="75" y="619"/>
                  </a:lnTo>
                  <a:lnTo>
                    <a:pt x="64" y="604"/>
                  </a:lnTo>
                  <a:lnTo>
                    <a:pt x="55" y="588"/>
                  </a:lnTo>
                  <a:lnTo>
                    <a:pt x="45" y="572"/>
                  </a:lnTo>
                  <a:lnTo>
                    <a:pt x="37" y="557"/>
                  </a:lnTo>
                  <a:lnTo>
                    <a:pt x="30" y="539"/>
                  </a:lnTo>
                  <a:lnTo>
                    <a:pt x="23" y="523"/>
                  </a:lnTo>
                  <a:lnTo>
                    <a:pt x="16" y="505"/>
                  </a:lnTo>
                  <a:lnTo>
                    <a:pt x="12" y="488"/>
                  </a:lnTo>
                  <a:lnTo>
                    <a:pt x="7" y="469"/>
                  </a:lnTo>
                  <a:lnTo>
                    <a:pt x="4" y="451"/>
                  </a:lnTo>
                  <a:lnTo>
                    <a:pt x="2" y="432"/>
                  </a:lnTo>
                  <a:lnTo>
                    <a:pt x="0" y="413"/>
                  </a:lnTo>
                  <a:lnTo>
                    <a:pt x="0" y="394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14" name="Freeform 19">
              <a:extLst>
                <a:ext uri="{FF2B5EF4-FFF2-40B4-BE49-F238E27FC236}">
                  <a16:creationId xmlns:a16="http://schemas.microsoft.com/office/drawing/2014/main" id="{57536D60-F46F-2348-A56D-3AC6A9CE9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700" y="731838"/>
              <a:ext cx="104775" cy="106362"/>
            </a:xfrm>
            <a:custGeom>
              <a:avLst/>
              <a:gdLst>
                <a:gd name="T0" fmla="*/ 2147483646 w 133"/>
                <a:gd name="T1" fmla="*/ 0 h 132"/>
                <a:gd name="T2" fmla="*/ 0 w 133"/>
                <a:gd name="T3" fmla="*/ 2147483646 h 132"/>
                <a:gd name="T4" fmla="*/ 2147483646 w 133"/>
                <a:gd name="T5" fmla="*/ 2147483646 h 132"/>
                <a:gd name="T6" fmla="*/ 2147483646 w 133"/>
                <a:gd name="T7" fmla="*/ 2147483646 h 132"/>
                <a:gd name="T8" fmla="*/ 2147483646 w 133"/>
                <a:gd name="T9" fmla="*/ 0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32"/>
                <a:gd name="T17" fmla="*/ 133 w 133"/>
                <a:gd name="T18" fmla="*/ 132 h 1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32">
                  <a:moveTo>
                    <a:pt x="80" y="0"/>
                  </a:moveTo>
                  <a:lnTo>
                    <a:pt x="0" y="132"/>
                  </a:lnTo>
                  <a:lnTo>
                    <a:pt x="133" y="53"/>
                  </a:lnTo>
                  <a:lnTo>
                    <a:pt x="106" y="26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315" name="Freeform 22">
              <a:extLst>
                <a:ext uri="{FF2B5EF4-FFF2-40B4-BE49-F238E27FC236}">
                  <a16:creationId xmlns:a16="http://schemas.microsoft.com/office/drawing/2014/main" id="{84CAA1FB-CE15-DE48-93FD-0E160C022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738" y="290513"/>
              <a:ext cx="609600" cy="609600"/>
            </a:xfrm>
            <a:custGeom>
              <a:avLst/>
              <a:gdLst>
                <a:gd name="T0" fmla="*/ 0 w 769"/>
                <a:gd name="T1" fmla="*/ 2147483646 h 769"/>
                <a:gd name="T2" fmla="*/ 2147483646 w 769"/>
                <a:gd name="T3" fmla="*/ 2147483646 h 769"/>
                <a:gd name="T4" fmla="*/ 2147483646 w 769"/>
                <a:gd name="T5" fmla="*/ 2147483646 h 769"/>
                <a:gd name="T6" fmla="*/ 2147483646 w 769"/>
                <a:gd name="T7" fmla="*/ 2147483646 h 769"/>
                <a:gd name="T8" fmla="*/ 2147483646 w 769"/>
                <a:gd name="T9" fmla="*/ 2147483646 h 769"/>
                <a:gd name="T10" fmla="*/ 2147483646 w 769"/>
                <a:gd name="T11" fmla="*/ 2147483646 h 769"/>
                <a:gd name="T12" fmla="*/ 2147483646 w 769"/>
                <a:gd name="T13" fmla="*/ 2147483646 h 769"/>
                <a:gd name="T14" fmla="*/ 2147483646 w 769"/>
                <a:gd name="T15" fmla="*/ 2147483646 h 769"/>
                <a:gd name="T16" fmla="*/ 2147483646 w 769"/>
                <a:gd name="T17" fmla="*/ 2147483646 h 769"/>
                <a:gd name="T18" fmla="*/ 2147483646 w 769"/>
                <a:gd name="T19" fmla="*/ 2147483646 h 769"/>
                <a:gd name="T20" fmla="*/ 2147483646 w 769"/>
                <a:gd name="T21" fmla="*/ 2147483646 h 769"/>
                <a:gd name="T22" fmla="*/ 2147483646 w 769"/>
                <a:gd name="T23" fmla="*/ 0 h 769"/>
                <a:gd name="T24" fmla="*/ 2147483646 w 769"/>
                <a:gd name="T25" fmla="*/ 2147483646 h 769"/>
                <a:gd name="T26" fmla="*/ 2147483646 w 769"/>
                <a:gd name="T27" fmla="*/ 2147483646 h 769"/>
                <a:gd name="T28" fmla="*/ 2147483646 w 769"/>
                <a:gd name="T29" fmla="*/ 2147483646 h 769"/>
                <a:gd name="T30" fmla="*/ 2147483646 w 769"/>
                <a:gd name="T31" fmla="*/ 2147483646 h 769"/>
                <a:gd name="T32" fmla="*/ 2147483646 w 769"/>
                <a:gd name="T33" fmla="*/ 2147483646 h 769"/>
                <a:gd name="T34" fmla="*/ 2147483646 w 769"/>
                <a:gd name="T35" fmla="*/ 2147483646 h 769"/>
                <a:gd name="T36" fmla="*/ 2147483646 w 769"/>
                <a:gd name="T37" fmla="*/ 2147483646 h 769"/>
                <a:gd name="T38" fmla="*/ 2147483646 w 769"/>
                <a:gd name="T39" fmla="*/ 2147483646 h 769"/>
                <a:gd name="T40" fmla="*/ 2147483646 w 769"/>
                <a:gd name="T41" fmla="*/ 2147483646 h 769"/>
                <a:gd name="T42" fmla="*/ 2147483646 w 769"/>
                <a:gd name="T43" fmla="*/ 2147483646 h 769"/>
                <a:gd name="T44" fmla="*/ 2147483646 w 769"/>
                <a:gd name="T45" fmla="*/ 2147483646 h 769"/>
                <a:gd name="T46" fmla="*/ 2147483646 w 769"/>
                <a:gd name="T47" fmla="*/ 2147483646 h 769"/>
                <a:gd name="T48" fmla="*/ 2147483646 w 769"/>
                <a:gd name="T49" fmla="*/ 2147483646 h 769"/>
                <a:gd name="T50" fmla="*/ 2147483646 w 769"/>
                <a:gd name="T51" fmla="*/ 2147483646 h 769"/>
                <a:gd name="T52" fmla="*/ 2147483646 w 769"/>
                <a:gd name="T53" fmla="*/ 2147483646 h 769"/>
                <a:gd name="T54" fmla="*/ 2147483646 w 769"/>
                <a:gd name="T55" fmla="*/ 2147483646 h 769"/>
                <a:gd name="T56" fmla="*/ 2147483646 w 769"/>
                <a:gd name="T57" fmla="*/ 2147483646 h 769"/>
                <a:gd name="T58" fmla="*/ 2147483646 w 769"/>
                <a:gd name="T59" fmla="*/ 2147483646 h 769"/>
                <a:gd name="T60" fmla="*/ 2147483646 w 769"/>
                <a:gd name="T61" fmla="*/ 2147483646 h 769"/>
                <a:gd name="T62" fmla="*/ 2147483646 w 769"/>
                <a:gd name="T63" fmla="*/ 2147483646 h 769"/>
                <a:gd name="T64" fmla="*/ 2147483646 w 769"/>
                <a:gd name="T65" fmla="*/ 2147483646 h 769"/>
                <a:gd name="T66" fmla="*/ 2147483646 w 769"/>
                <a:gd name="T67" fmla="*/ 2147483646 h 769"/>
                <a:gd name="T68" fmla="*/ 2147483646 w 769"/>
                <a:gd name="T69" fmla="*/ 2147483646 h 769"/>
                <a:gd name="T70" fmla="*/ 2147483646 w 769"/>
                <a:gd name="T71" fmla="*/ 2147483646 h 769"/>
                <a:gd name="T72" fmla="*/ 2147483646 w 769"/>
                <a:gd name="T73" fmla="*/ 2147483646 h 769"/>
                <a:gd name="T74" fmla="*/ 2147483646 w 769"/>
                <a:gd name="T75" fmla="*/ 2147483646 h 769"/>
                <a:gd name="T76" fmla="*/ 2147483646 w 769"/>
                <a:gd name="T77" fmla="*/ 2147483646 h 769"/>
                <a:gd name="T78" fmla="*/ 2147483646 w 769"/>
                <a:gd name="T79" fmla="*/ 2147483646 h 769"/>
                <a:gd name="T80" fmla="*/ 2147483646 w 769"/>
                <a:gd name="T81" fmla="*/ 2147483646 h 769"/>
                <a:gd name="T82" fmla="*/ 2147483646 w 769"/>
                <a:gd name="T83" fmla="*/ 2147483646 h 769"/>
                <a:gd name="T84" fmla="*/ 2147483646 w 769"/>
                <a:gd name="T85" fmla="*/ 2147483646 h 769"/>
                <a:gd name="T86" fmla="*/ 2147483646 w 769"/>
                <a:gd name="T87" fmla="*/ 2147483646 h 769"/>
                <a:gd name="T88" fmla="*/ 2147483646 w 769"/>
                <a:gd name="T89" fmla="*/ 2147483646 h 769"/>
                <a:gd name="T90" fmla="*/ 2147483646 w 769"/>
                <a:gd name="T91" fmla="*/ 2147483646 h 769"/>
                <a:gd name="T92" fmla="*/ 2147483646 w 769"/>
                <a:gd name="T93" fmla="*/ 2147483646 h 769"/>
                <a:gd name="T94" fmla="*/ 2147483646 w 769"/>
                <a:gd name="T95" fmla="*/ 2147483646 h 769"/>
                <a:gd name="T96" fmla="*/ 2147483646 w 769"/>
                <a:gd name="T97" fmla="*/ 2147483646 h 769"/>
                <a:gd name="T98" fmla="*/ 2147483646 w 769"/>
                <a:gd name="T99" fmla="*/ 2147483646 h 769"/>
                <a:gd name="T100" fmla="*/ 2147483646 w 769"/>
                <a:gd name="T101" fmla="*/ 2147483646 h 769"/>
                <a:gd name="T102" fmla="*/ 2147483646 w 769"/>
                <a:gd name="T103" fmla="*/ 2147483646 h 769"/>
                <a:gd name="T104" fmla="*/ 2147483646 w 769"/>
                <a:gd name="T105" fmla="*/ 2147483646 h 769"/>
                <a:gd name="T106" fmla="*/ 2147483646 w 769"/>
                <a:gd name="T107" fmla="*/ 2147483646 h 769"/>
                <a:gd name="T108" fmla="*/ 2147483646 w 769"/>
                <a:gd name="T109" fmla="*/ 2147483646 h 769"/>
                <a:gd name="T110" fmla="*/ 0 w 769"/>
                <a:gd name="T111" fmla="*/ 2147483646 h 7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69"/>
                <a:gd name="T169" fmla="*/ 0 h 769"/>
                <a:gd name="T170" fmla="*/ 769 w 769"/>
                <a:gd name="T171" fmla="*/ 769 h 7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69" h="769">
                  <a:moveTo>
                    <a:pt x="0" y="394"/>
                  </a:moveTo>
                  <a:lnTo>
                    <a:pt x="0" y="376"/>
                  </a:lnTo>
                  <a:lnTo>
                    <a:pt x="0" y="357"/>
                  </a:lnTo>
                  <a:lnTo>
                    <a:pt x="2" y="338"/>
                  </a:lnTo>
                  <a:lnTo>
                    <a:pt x="4" y="319"/>
                  </a:lnTo>
                  <a:lnTo>
                    <a:pt x="7" y="301"/>
                  </a:lnTo>
                  <a:lnTo>
                    <a:pt x="12" y="282"/>
                  </a:lnTo>
                  <a:lnTo>
                    <a:pt x="16" y="265"/>
                  </a:lnTo>
                  <a:lnTo>
                    <a:pt x="23" y="246"/>
                  </a:lnTo>
                  <a:lnTo>
                    <a:pt x="30" y="231"/>
                  </a:lnTo>
                  <a:lnTo>
                    <a:pt x="37" y="213"/>
                  </a:lnTo>
                  <a:lnTo>
                    <a:pt x="45" y="197"/>
                  </a:lnTo>
                  <a:lnTo>
                    <a:pt x="55" y="182"/>
                  </a:lnTo>
                  <a:lnTo>
                    <a:pt x="64" y="166"/>
                  </a:lnTo>
                  <a:lnTo>
                    <a:pt x="75" y="151"/>
                  </a:lnTo>
                  <a:lnTo>
                    <a:pt x="85" y="138"/>
                  </a:lnTo>
                  <a:lnTo>
                    <a:pt x="97" y="123"/>
                  </a:lnTo>
                  <a:lnTo>
                    <a:pt x="110" y="111"/>
                  </a:lnTo>
                  <a:lnTo>
                    <a:pt x="124" y="98"/>
                  </a:lnTo>
                  <a:lnTo>
                    <a:pt x="137" y="86"/>
                  </a:lnTo>
                  <a:lnTo>
                    <a:pt x="151" y="75"/>
                  </a:lnTo>
                  <a:lnTo>
                    <a:pt x="166" y="65"/>
                  </a:lnTo>
                  <a:lnTo>
                    <a:pt x="181" y="56"/>
                  </a:lnTo>
                  <a:lnTo>
                    <a:pt x="196" y="46"/>
                  </a:lnTo>
                  <a:lnTo>
                    <a:pt x="212" y="37"/>
                  </a:lnTo>
                  <a:lnTo>
                    <a:pt x="230" y="30"/>
                  </a:lnTo>
                  <a:lnTo>
                    <a:pt x="247" y="24"/>
                  </a:lnTo>
                  <a:lnTo>
                    <a:pt x="264" y="17"/>
                  </a:lnTo>
                  <a:lnTo>
                    <a:pt x="281" y="12"/>
                  </a:lnTo>
                  <a:lnTo>
                    <a:pt x="300" y="8"/>
                  </a:lnTo>
                  <a:lnTo>
                    <a:pt x="318" y="5"/>
                  </a:lnTo>
                  <a:lnTo>
                    <a:pt x="337" y="3"/>
                  </a:lnTo>
                  <a:lnTo>
                    <a:pt x="357" y="1"/>
                  </a:lnTo>
                  <a:lnTo>
                    <a:pt x="375" y="0"/>
                  </a:lnTo>
                  <a:lnTo>
                    <a:pt x="393" y="0"/>
                  </a:lnTo>
                  <a:lnTo>
                    <a:pt x="412" y="1"/>
                  </a:lnTo>
                  <a:lnTo>
                    <a:pt x="431" y="3"/>
                  </a:lnTo>
                  <a:lnTo>
                    <a:pt x="450" y="5"/>
                  </a:lnTo>
                  <a:lnTo>
                    <a:pt x="468" y="8"/>
                  </a:lnTo>
                  <a:lnTo>
                    <a:pt x="487" y="12"/>
                  </a:lnTo>
                  <a:lnTo>
                    <a:pt x="505" y="17"/>
                  </a:lnTo>
                  <a:lnTo>
                    <a:pt x="522" y="24"/>
                  </a:lnTo>
                  <a:lnTo>
                    <a:pt x="540" y="30"/>
                  </a:lnTo>
                  <a:lnTo>
                    <a:pt x="556" y="37"/>
                  </a:lnTo>
                  <a:lnTo>
                    <a:pt x="571" y="46"/>
                  </a:lnTo>
                  <a:lnTo>
                    <a:pt x="587" y="56"/>
                  </a:lnTo>
                  <a:lnTo>
                    <a:pt x="603" y="65"/>
                  </a:lnTo>
                  <a:lnTo>
                    <a:pt x="618" y="75"/>
                  </a:lnTo>
                  <a:lnTo>
                    <a:pt x="632" y="86"/>
                  </a:lnTo>
                  <a:lnTo>
                    <a:pt x="646" y="98"/>
                  </a:lnTo>
                  <a:lnTo>
                    <a:pt x="659" y="111"/>
                  </a:lnTo>
                  <a:lnTo>
                    <a:pt x="671" y="123"/>
                  </a:lnTo>
                  <a:lnTo>
                    <a:pt x="683" y="138"/>
                  </a:lnTo>
                  <a:lnTo>
                    <a:pt x="693" y="151"/>
                  </a:lnTo>
                  <a:lnTo>
                    <a:pt x="704" y="166"/>
                  </a:lnTo>
                  <a:lnTo>
                    <a:pt x="714" y="182"/>
                  </a:lnTo>
                  <a:lnTo>
                    <a:pt x="722" y="197"/>
                  </a:lnTo>
                  <a:lnTo>
                    <a:pt x="732" y="213"/>
                  </a:lnTo>
                  <a:lnTo>
                    <a:pt x="738" y="231"/>
                  </a:lnTo>
                  <a:lnTo>
                    <a:pt x="745" y="246"/>
                  </a:lnTo>
                  <a:lnTo>
                    <a:pt x="752" y="265"/>
                  </a:lnTo>
                  <a:lnTo>
                    <a:pt x="757" y="282"/>
                  </a:lnTo>
                  <a:lnTo>
                    <a:pt x="761" y="301"/>
                  </a:lnTo>
                  <a:lnTo>
                    <a:pt x="764" y="319"/>
                  </a:lnTo>
                  <a:lnTo>
                    <a:pt x="766" y="338"/>
                  </a:lnTo>
                  <a:lnTo>
                    <a:pt x="767" y="357"/>
                  </a:lnTo>
                  <a:lnTo>
                    <a:pt x="769" y="376"/>
                  </a:lnTo>
                  <a:lnTo>
                    <a:pt x="769" y="394"/>
                  </a:lnTo>
                  <a:lnTo>
                    <a:pt x="767" y="414"/>
                  </a:lnTo>
                  <a:lnTo>
                    <a:pt x="766" y="432"/>
                  </a:lnTo>
                  <a:lnTo>
                    <a:pt x="764" y="451"/>
                  </a:lnTo>
                  <a:lnTo>
                    <a:pt x="761" y="469"/>
                  </a:lnTo>
                  <a:lnTo>
                    <a:pt x="757" y="488"/>
                  </a:lnTo>
                  <a:lnTo>
                    <a:pt x="752" y="505"/>
                  </a:lnTo>
                  <a:lnTo>
                    <a:pt x="745" y="524"/>
                  </a:lnTo>
                  <a:lnTo>
                    <a:pt x="738" y="539"/>
                  </a:lnTo>
                  <a:lnTo>
                    <a:pt x="732" y="557"/>
                  </a:lnTo>
                  <a:lnTo>
                    <a:pt x="722" y="573"/>
                  </a:lnTo>
                  <a:lnTo>
                    <a:pt x="714" y="589"/>
                  </a:lnTo>
                  <a:lnTo>
                    <a:pt x="704" y="604"/>
                  </a:lnTo>
                  <a:lnTo>
                    <a:pt x="693" y="619"/>
                  </a:lnTo>
                  <a:lnTo>
                    <a:pt x="683" y="632"/>
                  </a:lnTo>
                  <a:lnTo>
                    <a:pt x="671" y="647"/>
                  </a:lnTo>
                  <a:lnTo>
                    <a:pt x="659" y="659"/>
                  </a:lnTo>
                  <a:lnTo>
                    <a:pt x="646" y="672"/>
                  </a:lnTo>
                  <a:lnTo>
                    <a:pt x="632" y="684"/>
                  </a:lnTo>
                  <a:lnTo>
                    <a:pt x="618" y="695"/>
                  </a:lnTo>
                  <a:lnTo>
                    <a:pt x="603" y="705"/>
                  </a:lnTo>
                  <a:lnTo>
                    <a:pt x="587" y="714"/>
                  </a:lnTo>
                  <a:lnTo>
                    <a:pt x="571" y="724"/>
                  </a:lnTo>
                  <a:lnTo>
                    <a:pt x="556" y="733"/>
                  </a:lnTo>
                  <a:lnTo>
                    <a:pt x="540" y="740"/>
                  </a:lnTo>
                  <a:lnTo>
                    <a:pt x="522" y="746"/>
                  </a:lnTo>
                  <a:lnTo>
                    <a:pt x="505" y="753"/>
                  </a:lnTo>
                  <a:lnTo>
                    <a:pt x="487" y="758"/>
                  </a:lnTo>
                  <a:lnTo>
                    <a:pt x="468" y="762"/>
                  </a:lnTo>
                  <a:lnTo>
                    <a:pt x="450" y="765"/>
                  </a:lnTo>
                  <a:lnTo>
                    <a:pt x="431" y="767"/>
                  </a:lnTo>
                  <a:lnTo>
                    <a:pt x="412" y="769"/>
                  </a:lnTo>
                  <a:lnTo>
                    <a:pt x="393" y="769"/>
                  </a:lnTo>
                  <a:lnTo>
                    <a:pt x="375" y="769"/>
                  </a:lnTo>
                  <a:lnTo>
                    <a:pt x="357" y="769"/>
                  </a:lnTo>
                  <a:lnTo>
                    <a:pt x="337" y="767"/>
                  </a:lnTo>
                  <a:lnTo>
                    <a:pt x="318" y="765"/>
                  </a:lnTo>
                  <a:lnTo>
                    <a:pt x="300" y="762"/>
                  </a:lnTo>
                  <a:lnTo>
                    <a:pt x="281" y="758"/>
                  </a:lnTo>
                  <a:lnTo>
                    <a:pt x="264" y="753"/>
                  </a:lnTo>
                  <a:lnTo>
                    <a:pt x="247" y="746"/>
                  </a:lnTo>
                  <a:lnTo>
                    <a:pt x="230" y="740"/>
                  </a:lnTo>
                  <a:lnTo>
                    <a:pt x="212" y="733"/>
                  </a:lnTo>
                  <a:lnTo>
                    <a:pt x="196" y="724"/>
                  </a:lnTo>
                  <a:lnTo>
                    <a:pt x="181" y="714"/>
                  </a:lnTo>
                  <a:lnTo>
                    <a:pt x="166" y="705"/>
                  </a:lnTo>
                  <a:lnTo>
                    <a:pt x="151" y="695"/>
                  </a:lnTo>
                  <a:lnTo>
                    <a:pt x="137" y="684"/>
                  </a:lnTo>
                  <a:lnTo>
                    <a:pt x="124" y="672"/>
                  </a:lnTo>
                  <a:lnTo>
                    <a:pt x="110" y="659"/>
                  </a:lnTo>
                  <a:lnTo>
                    <a:pt x="97" y="647"/>
                  </a:lnTo>
                  <a:lnTo>
                    <a:pt x="85" y="632"/>
                  </a:lnTo>
                  <a:lnTo>
                    <a:pt x="75" y="619"/>
                  </a:lnTo>
                  <a:lnTo>
                    <a:pt x="64" y="604"/>
                  </a:lnTo>
                  <a:lnTo>
                    <a:pt x="55" y="589"/>
                  </a:lnTo>
                  <a:lnTo>
                    <a:pt x="45" y="573"/>
                  </a:lnTo>
                  <a:lnTo>
                    <a:pt x="37" y="557"/>
                  </a:lnTo>
                  <a:lnTo>
                    <a:pt x="30" y="539"/>
                  </a:lnTo>
                  <a:lnTo>
                    <a:pt x="23" y="524"/>
                  </a:lnTo>
                  <a:lnTo>
                    <a:pt x="16" y="505"/>
                  </a:lnTo>
                  <a:lnTo>
                    <a:pt x="12" y="488"/>
                  </a:lnTo>
                  <a:lnTo>
                    <a:pt x="7" y="469"/>
                  </a:lnTo>
                  <a:lnTo>
                    <a:pt x="4" y="451"/>
                  </a:lnTo>
                  <a:lnTo>
                    <a:pt x="2" y="432"/>
                  </a:lnTo>
                  <a:lnTo>
                    <a:pt x="0" y="414"/>
                  </a:lnTo>
                  <a:lnTo>
                    <a:pt x="0" y="394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16" name="Freeform 24">
              <a:extLst>
                <a:ext uri="{FF2B5EF4-FFF2-40B4-BE49-F238E27FC236}">
                  <a16:creationId xmlns:a16="http://schemas.microsoft.com/office/drawing/2014/main" id="{68F74906-F33A-B444-88B9-3FEDE3083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113" y="835025"/>
              <a:ext cx="693737" cy="598488"/>
            </a:xfrm>
            <a:custGeom>
              <a:avLst/>
              <a:gdLst>
                <a:gd name="T0" fmla="*/ 2147483646 w 874"/>
                <a:gd name="T1" fmla="*/ 2147483646 h 753"/>
                <a:gd name="T2" fmla="*/ 2147483646 w 874"/>
                <a:gd name="T3" fmla="*/ 2147483646 h 753"/>
                <a:gd name="T4" fmla="*/ 2147483646 w 874"/>
                <a:gd name="T5" fmla="*/ 2147483646 h 753"/>
                <a:gd name="T6" fmla="*/ 2147483646 w 874"/>
                <a:gd name="T7" fmla="*/ 2147483646 h 753"/>
                <a:gd name="T8" fmla="*/ 2147483646 w 874"/>
                <a:gd name="T9" fmla="*/ 2147483646 h 753"/>
                <a:gd name="T10" fmla="*/ 2147483646 w 874"/>
                <a:gd name="T11" fmla="*/ 2147483646 h 753"/>
                <a:gd name="T12" fmla="*/ 2147483646 w 874"/>
                <a:gd name="T13" fmla="*/ 2147483646 h 753"/>
                <a:gd name="T14" fmla="*/ 2147483646 w 874"/>
                <a:gd name="T15" fmla="*/ 2147483646 h 753"/>
                <a:gd name="T16" fmla="*/ 2147483646 w 874"/>
                <a:gd name="T17" fmla="*/ 2147483646 h 753"/>
                <a:gd name="T18" fmla="*/ 2147483646 w 874"/>
                <a:gd name="T19" fmla="*/ 2147483646 h 753"/>
                <a:gd name="T20" fmla="*/ 0 w 874"/>
                <a:gd name="T21" fmla="*/ 2147483646 h 753"/>
                <a:gd name="T22" fmla="*/ 2147483646 w 874"/>
                <a:gd name="T23" fmla="*/ 2147483646 h 753"/>
                <a:gd name="T24" fmla="*/ 2147483646 w 874"/>
                <a:gd name="T25" fmla="*/ 2147483646 h 753"/>
                <a:gd name="T26" fmla="*/ 2147483646 w 874"/>
                <a:gd name="T27" fmla="*/ 2147483646 h 753"/>
                <a:gd name="T28" fmla="*/ 2147483646 w 874"/>
                <a:gd name="T29" fmla="*/ 2147483646 h 753"/>
                <a:gd name="T30" fmla="*/ 2147483646 w 874"/>
                <a:gd name="T31" fmla="*/ 2147483646 h 753"/>
                <a:gd name="T32" fmla="*/ 2147483646 w 874"/>
                <a:gd name="T33" fmla="*/ 2147483646 h 753"/>
                <a:gd name="T34" fmla="*/ 2147483646 w 874"/>
                <a:gd name="T35" fmla="*/ 2147483646 h 753"/>
                <a:gd name="T36" fmla="*/ 2147483646 w 874"/>
                <a:gd name="T37" fmla="*/ 2147483646 h 753"/>
                <a:gd name="T38" fmla="*/ 2147483646 w 874"/>
                <a:gd name="T39" fmla="*/ 2147483646 h 753"/>
                <a:gd name="T40" fmla="*/ 2147483646 w 874"/>
                <a:gd name="T41" fmla="*/ 2147483646 h 753"/>
                <a:gd name="T42" fmla="*/ 2147483646 w 874"/>
                <a:gd name="T43" fmla="*/ 2147483646 h 753"/>
                <a:gd name="T44" fmla="*/ 2147483646 w 874"/>
                <a:gd name="T45" fmla="*/ 2147483646 h 753"/>
                <a:gd name="T46" fmla="*/ 2147483646 w 874"/>
                <a:gd name="T47" fmla="*/ 2147483646 h 753"/>
                <a:gd name="T48" fmla="*/ 2147483646 w 874"/>
                <a:gd name="T49" fmla="*/ 2147483646 h 753"/>
                <a:gd name="T50" fmla="*/ 2147483646 w 874"/>
                <a:gd name="T51" fmla="*/ 2147483646 h 753"/>
                <a:gd name="T52" fmla="*/ 2147483646 w 874"/>
                <a:gd name="T53" fmla="*/ 2147483646 h 753"/>
                <a:gd name="T54" fmla="*/ 2147483646 w 874"/>
                <a:gd name="T55" fmla="*/ 2147483646 h 753"/>
                <a:gd name="T56" fmla="*/ 2147483646 w 874"/>
                <a:gd name="T57" fmla="*/ 2147483646 h 753"/>
                <a:gd name="T58" fmla="*/ 2147483646 w 874"/>
                <a:gd name="T59" fmla="*/ 2147483646 h 753"/>
                <a:gd name="T60" fmla="*/ 2147483646 w 874"/>
                <a:gd name="T61" fmla="*/ 2147483646 h 753"/>
                <a:gd name="T62" fmla="*/ 2147483646 w 874"/>
                <a:gd name="T63" fmla="*/ 2147483646 h 753"/>
                <a:gd name="T64" fmla="*/ 2147483646 w 874"/>
                <a:gd name="T65" fmla="*/ 2147483646 h 753"/>
                <a:gd name="T66" fmla="*/ 2147483646 w 874"/>
                <a:gd name="T67" fmla="*/ 2147483646 h 753"/>
                <a:gd name="T68" fmla="*/ 2147483646 w 874"/>
                <a:gd name="T69" fmla="*/ 2147483646 h 753"/>
                <a:gd name="T70" fmla="*/ 2147483646 w 874"/>
                <a:gd name="T71" fmla="*/ 2147483646 h 753"/>
                <a:gd name="T72" fmla="*/ 2147483646 w 874"/>
                <a:gd name="T73" fmla="*/ 2147483646 h 753"/>
                <a:gd name="T74" fmla="*/ 2147483646 w 874"/>
                <a:gd name="T75" fmla="*/ 2147483646 h 753"/>
                <a:gd name="T76" fmla="*/ 2147483646 w 874"/>
                <a:gd name="T77" fmla="*/ 2147483646 h 753"/>
                <a:gd name="T78" fmla="*/ 2147483646 w 874"/>
                <a:gd name="T79" fmla="*/ 2147483646 h 753"/>
                <a:gd name="T80" fmla="*/ 2147483646 w 874"/>
                <a:gd name="T81" fmla="*/ 2147483646 h 753"/>
                <a:gd name="T82" fmla="*/ 2147483646 w 874"/>
                <a:gd name="T83" fmla="*/ 2147483646 h 753"/>
                <a:gd name="T84" fmla="*/ 2147483646 w 874"/>
                <a:gd name="T85" fmla="*/ 2147483646 h 753"/>
                <a:gd name="T86" fmla="*/ 2147483646 w 874"/>
                <a:gd name="T87" fmla="*/ 0 h 7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4"/>
                <a:gd name="T133" fmla="*/ 0 h 753"/>
                <a:gd name="T134" fmla="*/ 874 w 874"/>
                <a:gd name="T135" fmla="*/ 753 h 7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4" h="753">
                  <a:moveTo>
                    <a:pt x="437" y="0"/>
                  </a:moveTo>
                  <a:lnTo>
                    <a:pt x="414" y="1"/>
                  </a:lnTo>
                  <a:lnTo>
                    <a:pt x="392" y="2"/>
                  </a:lnTo>
                  <a:lnTo>
                    <a:pt x="371" y="5"/>
                  </a:lnTo>
                  <a:lnTo>
                    <a:pt x="348" y="8"/>
                  </a:lnTo>
                  <a:lnTo>
                    <a:pt x="327" y="12"/>
                  </a:lnTo>
                  <a:lnTo>
                    <a:pt x="307" y="17"/>
                  </a:lnTo>
                  <a:lnTo>
                    <a:pt x="286" y="23"/>
                  </a:lnTo>
                  <a:lnTo>
                    <a:pt x="266" y="30"/>
                  </a:lnTo>
                  <a:lnTo>
                    <a:pt x="248" y="38"/>
                  </a:lnTo>
                  <a:lnTo>
                    <a:pt x="228" y="46"/>
                  </a:lnTo>
                  <a:lnTo>
                    <a:pt x="210" y="55"/>
                  </a:lnTo>
                  <a:lnTo>
                    <a:pt x="192" y="65"/>
                  </a:lnTo>
                  <a:lnTo>
                    <a:pt x="175" y="75"/>
                  </a:lnTo>
                  <a:lnTo>
                    <a:pt x="159" y="86"/>
                  </a:lnTo>
                  <a:lnTo>
                    <a:pt x="143" y="98"/>
                  </a:lnTo>
                  <a:lnTo>
                    <a:pt x="127" y="111"/>
                  </a:lnTo>
                  <a:lnTo>
                    <a:pt x="112" y="124"/>
                  </a:lnTo>
                  <a:lnTo>
                    <a:pt x="99" y="137"/>
                  </a:lnTo>
                  <a:lnTo>
                    <a:pt x="86" y="152"/>
                  </a:lnTo>
                  <a:lnTo>
                    <a:pt x="74" y="167"/>
                  </a:lnTo>
                  <a:lnTo>
                    <a:pt x="62" y="181"/>
                  </a:lnTo>
                  <a:lnTo>
                    <a:pt x="51" y="197"/>
                  </a:lnTo>
                  <a:lnTo>
                    <a:pt x="42" y="213"/>
                  </a:lnTo>
                  <a:lnTo>
                    <a:pt x="34" y="230"/>
                  </a:lnTo>
                  <a:lnTo>
                    <a:pt x="26" y="248"/>
                  </a:lnTo>
                  <a:lnTo>
                    <a:pt x="18" y="265"/>
                  </a:lnTo>
                  <a:lnTo>
                    <a:pt x="13" y="283"/>
                  </a:lnTo>
                  <a:lnTo>
                    <a:pt x="8" y="301"/>
                  </a:lnTo>
                  <a:lnTo>
                    <a:pt x="4" y="319"/>
                  </a:lnTo>
                  <a:lnTo>
                    <a:pt x="1" y="338"/>
                  </a:lnTo>
                  <a:lnTo>
                    <a:pt x="0" y="358"/>
                  </a:lnTo>
                  <a:lnTo>
                    <a:pt x="0" y="376"/>
                  </a:lnTo>
                  <a:lnTo>
                    <a:pt x="0" y="396"/>
                  </a:lnTo>
                  <a:lnTo>
                    <a:pt x="1" y="416"/>
                  </a:lnTo>
                  <a:lnTo>
                    <a:pt x="4" y="434"/>
                  </a:lnTo>
                  <a:lnTo>
                    <a:pt x="8" y="453"/>
                  </a:lnTo>
                  <a:lnTo>
                    <a:pt x="13" y="470"/>
                  </a:lnTo>
                  <a:lnTo>
                    <a:pt x="18" y="489"/>
                  </a:lnTo>
                  <a:lnTo>
                    <a:pt x="26" y="506"/>
                  </a:lnTo>
                  <a:lnTo>
                    <a:pt x="34" y="523"/>
                  </a:lnTo>
                  <a:lnTo>
                    <a:pt x="42" y="540"/>
                  </a:lnTo>
                  <a:lnTo>
                    <a:pt x="51" y="556"/>
                  </a:lnTo>
                  <a:lnTo>
                    <a:pt x="62" y="572"/>
                  </a:lnTo>
                  <a:lnTo>
                    <a:pt x="74" y="587"/>
                  </a:lnTo>
                  <a:lnTo>
                    <a:pt x="86" y="601"/>
                  </a:lnTo>
                  <a:lnTo>
                    <a:pt x="99" y="616"/>
                  </a:lnTo>
                  <a:lnTo>
                    <a:pt x="112" y="629"/>
                  </a:lnTo>
                  <a:lnTo>
                    <a:pt x="127" y="643"/>
                  </a:lnTo>
                  <a:lnTo>
                    <a:pt x="143" y="656"/>
                  </a:lnTo>
                  <a:lnTo>
                    <a:pt x="159" y="668"/>
                  </a:lnTo>
                  <a:lnTo>
                    <a:pt x="175" y="678"/>
                  </a:lnTo>
                  <a:lnTo>
                    <a:pt x="192" y="689"/>
                  </a:lnTo>
                  <a:lnTo>
                    <a:pt x="210" y="698"/>
                  </a:lnTo>
                  <a:lnTo>
                    <a:pt x="228" y="708"/>
                  </a:lnTo>
                  <a:lnTo>
                    <a:pt x="248" y="715"/>
                  </a:lnTo>
                  <a:lnTo>
                    <a:pt x="266" y="723"/>
                  </a:lnTo>
                  <a:lnTo>
                    <a:pt x="286" y="730"/>
                  </a:lnTo>
                  <a:lnTo>
                    <a:pt x="307" y="737"/>
                  </a:lnTo>
                  <a:lnTo>
                    <a:pt x="327" y="742"/>
                  </a:lnTo>
                  <a:lnTo>
                    <a:pt x="348" y="746"/>
                  </a:lnTo>
                  <a:lnTo>
                    <a:pt x="371" y="749"/>
                  </a:lnTo>
                  <a:lnTo>
                    <a:pt x="392" y="751"/>
                  </a:lnTo>
                  <a:lnTo>
                    <a:pt x="414" y="753"/>
                  </a:lnTo>
                  <a:lnTo>
                    <a:pt x="437" y="753"/>
                  </a:lnTo>
                  <a:lnTo>
                    <a:pt x="460" y="753"/>
                  </a:lnTo>
                  <a:lnTo>
                    <a:pt x="482" y="751"/>
                  </a:lnTo>
                  <a:lnTo>
                    <a:pt x="503" y="749"/>
                  </a:lnTo>
                  <a:lnTo>
                    <a:pt x="524" y="746"/>
                  </a:lnTo>
                  <a:lnTo>
                    <a:pt x="546" y="742"/>
                  </a:lnTo>
                  <a:lnTo>
                    <a:pt x="567" y="737"/>
                  </a:lnTo>
                  <a:lnTo>
                    <a:pt x="587" y="730"/>
                  </a:lnTo>
                  <a:lnTo>
                    <a:pt x="607" y="723"/>
                  </a:lnTo>
                  <a:lnTo>
                    <a:pt x="626" y="715"/>
                  </a:lnTo>
                  <a:lnTo>
                    <a:pt x="645" y="708"/>
                  </a:lnTo>
                  <a:lnTo>
                    <a:pt x="664" y="698"/>
                  </a:lnTo>
                  <a:lnTo>
                    <a:pt x="681" y="689"/>
                  </a:lnTo>
                  <a:lnTo>
                    <a:pt x="698" y="678"/>
                  </a:lnTo>
                  <a:lnTo>
                    <a:pt x="715" y="668"/>
                  </a:lnTo>
                  <a:lnTo>
                    <a:pt x="731" y="656"/>
                  </a:lnTo>
                  <a:lnTo>
                    <a:pt x="746" y="643"/>
                  </a:lnTo>
                  <a:lnTo>
                    <a:pt x="760" y="629"/>
                  </a:lnTo>
                  <a:lnTo>
                    <a:pt x="775" y="616"/>
                  </a:lnTo>
                  <a:lnTo>
                    <a:pt x="787" y="601"/>
                  </a:lnTo>
                  <a:lnTo>
                    <a:pt x="800" y="587"/>
                  </a:lnTo>
                  <a:lnTo>
                    <a:pt x="811" y="572"/>
                  </a:lnTo>
                  <a:lnTo>
                    <a:pt x="821" y="556"/>
                  </a:lnTo>
                  <a:lnTo>
                    <a:pt x="830" y="540"/>
                  </a:lnTo>
                  <a:lnTo>
                    <a:pt x="840" y="523"/>
                  </a:lnTo>
                  <a:lnTo>
                    <a:pt x="848" y="506"/>
                  </a:lnTo>
                  <a:lnTo>
                    <a:pt x="854" y="489"/>
                  </a:lnTo>
                  <a:lnTo>
                    <a:pt x="861" y="470"/>
                  </a:lnTo>
                  <a:lnTo>
                    <a:pt x="865" y="453"/>
                  </a:lnTo>
                  <a:lnTo>
                    <a:pt x="869" y="434"/>
                  </a:lnTo>
                  <a:lnTo>
                    <a:pt x="872" y="416"/>
                  </a:lnTo>
                  <a:lnTo>
                    <a:pt x="874" y="396"/>
                  </a:lnTo>
                  <a:lnTo>
                    <a:pt x="874" y="376"/>
                  </a:lnTo>
                  <a:lnTo>
                    <a:pt x="874" y="358"/>
                  </a:lnTo>
                  <a:lnTo>
                    <a:pt x="872" y="338"/>
                  </a:lnTo>
                  <a:lnTo>
                    <a:pt x="869" y="319"/>
                  </a:lnTo>
                  <a:lnTo>
                    <a:pt x="865" y="301"/>
                  </a:lnTo>
                  <a:lnTo>
                    <a:pt x="861" y="283"/>
                  </a:lnTo>
                  <a:lnTo>
                    <a:pt x="854" y="265"/>
                  </a:lnTo>
                  <a:lnTo>
                    <a:pt x="848" y="248"/>
                  </a:lnTo>
                  <a:lnTo>
                    <a:pt x="840" y="230"/>
                  </a:lnTo>
                  <a:lnTo>
                    <a:pt x="830" y="213"/>
                  </a:lnTo>
                  <a:lnTo>
                    <a:pt x="821" y="197"/>
                  </a:lnTo>
                  <a:lnTo>
                    <a:pt x="811" y="181"/>
                  </a:lnTo>
                  <a:lnTo>
                    <a:pt x="800" y="167"/>
                  </a:lnTo>
                  <a:lnTo>
                    <a:pt x="787" y="152"/>
                  </a:lnTo>
                  <a:lnTo>
                    <a:pt x="775" y="137"/>
                  </a:lnTo>
                  <a:lnTo>
                    <a:pt x="760" y="124"/>
                  </a:lnTo>
                  <a:lnTo>
                    <a:pt x="746" y="111"/>
                  </a:lnTo>
                  <a:lnTo>
                    <a:pt x="731" y="98"/>
                  </a:lnTo>
                  <a:lnTo>
                    <a:pt x="715" y="86"/>
                  </a:lnTo>
                  <a:lnTo>
                    <a:pt x="698" y="75"/>
                  </a:lnTo>
                  <a:lnTo>
                    <a:pt x="681" y="65"/>
                  </a:lnTo>
                  <a:lnTo>
                    <a:pt x="664" y="55"/>
                  </a:lnTo>
                  <a:lnTo>
                    <a:pt x="645" y="46"/>
                  </a:lnTo>
                  <a:lnTo>
                    <a:pt x="626" y="38"/>
                  </a:lnTo>
                  <a:lnTo>
                    <a:pt x="607" y="30"/>
                  </a:lnTo>
                  <a:lnTo>
                    <a:pt x="587" y="23"/>
                  </a:lnTo>
                  <a:lnTo>
                    <a:pt x="567" y="17"/>
                  </a:lnTo>
                  <a:lnTo>
                    <a:pt x="546" y="12"/>
                  </a:lnTo>
                  <a:lnTo>
                    <a:pt x="524" y="8"/>
                  </a:lnTo>
                  <a:lnTo>
                    <a:pt x="503" y="5"/>
                  </a:lnTo>
                  <a:lnTo>
                    <a:pt x="482" y="2"/>
                  </a:lnTo>
                  <a:lnTo>
                    <a:pt x="460" y="1"/>
                  </a:lnTo>
                  <a:lnTo>
                    <a:pt x="437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317" name="Rectangle 25">
              <a:extLst>
                <a:ext uri="{FF2B5EF4-FFF2-40B4-BE49-F238E27FC236}">
                  <a16:creationId xmlns:a16="http://schemas.microsoft.com/office/drawing/2014/main" id="{BE688F41-696A-D74C-B23D-BD99803A23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7663" y="1031875"/>
              <a:ext cx="29815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Idle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8318" name="Freeform 26">
              <a:extLst>
                <a:ext uri="{FF2B5EF4-FFF2-40B4-BE49-F238E27FC236}">
                  <a16:creationId xmlns:a16="http://schemas.microsoft.com/office/drawing/2014/main" id="{F373A289-7DFB-C440-A388-C71159702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925" y="2014538"/>
              <a:ext cx="1192213" cy="596900"/>
            </a:xfrm>
            <a:custGeom>
              <a:avLst/>
              <a:gdLst>
                <a:gd name="T0" fmla="*/ 2147483646 w 1502"/>
                <a:gd name="T1" fmla="*/ 2147483646 h 753"/>
                <a:gd name="T2" fmla="*/ 2147483646 w 1502"/>
                <a:gd name="T3" fmla="*/ 2147483646 h 753"/>
                <a:gd name="T4" fmla="*/ 2147483646 w 1502"/>
                <a:gd name="T5" fmla="*/ 2147483646 h 753"/>
                <a:gd name="T6" fmla="*/ 2147483646 w 1502"/>
                <a:gd name="T7" fmla="*/ 2147483646 h 753"/>
                <a:gd name="T8" fmla="*/ 2147483646 w 1502"/>
                <a:gd name="T9" fmla="*/ 2147483646 h 753"/>
                <a:gd name="T10" fmla="*/ 2147483646 w 1502"/>
                <a:gd name="T11" fmla="*/ 2147483646 h 753"/>
                <a:gd name="T12" fmla="*/ 2147483646 w 1502"/>
                <a:gd name="T13" fmla="*/ 2147483646 h 753"/>
                <a:gd name="T14" fmla="*/ 2147483646 w 1502"/>
                <a:gd name="T15" fmla="*/ 2147483646 h 753"/>
                <a:gd name="T16" fmla="*/ 2147483646 w 1502"/>
                <a:gd name="T17" fmla="*/ 2147483646 h 753"/>
                <a:gd name="T18" fmla="*/ 2147483646 w 1502"/>
                <a:gd name="T19" fmla="*/ 2147483646 h 753"/>
                <a:gd name="T20" fmla="*/ 0 w 1502"/>
                <a:gd name="T21" fmla="*/ 2147483646 h 753"/>
                <a:gd name="T22" fmla="*/ 2147483646 w 1502"/>
                <a:gd name="T23" fmla="*/ 2147483646 h 753"/>
                <a:gd name="T24" fmla="*/ 2147483646 w 1502"/>
                <a:gd name="T25" fmla="*/ 2147483646 h 753"/>
                <a:gd name="T26" fmla="*/ 2147483646 w 1502"/>
                <a:gd name="T27" fmla="*/ 2147483646 h 753"/>
                <a:gd name="T28" fmla="*/ 2147483646 w 1502"/>
                <a:gd name="T29" fmla="*/ 2147483646 h 753"/>
                <a:gd name="T30" fmla="*/ 2147483646 w 1502"/>
                <a:gd name="T31" fmla="*/ 2147483646 h 753"/>
                <a:gd name="T32" fmla="*/ 2147483646 w 1502"/>
                <a:gd name="T33" fmla="*/ 2147483646 h 753"/>
                <a:gd name="T34" fmla="*/ 2147483646 w 1502"/>
                <a:gd name="T35" fmla="*/ 2147483646 h 753"/>
                <a:gd name="T36" fmla="*/ 2147483646 w 1502"/>
                <a:gd name="T37" fmla="*/ 2147483646 h 753"/>
                <a:gd name="T38" fmla="*/ 2147483646 w 1502"/>
                <a:gd name="T39" fmla="*/ 2147483646 h 753"/>
                <a:gd name="T40" fmla="*/ 2147483646 w 1502"/>
                <a:gd name="T41" fmla="*/ 2147483646 h 753"/>
                <a:gd name="T42" fmla="*/ 2147483646 w 1502"/>
                <a:gd name="T43" fmla="*/ 2147483646 h 753"/>
                <a:gd name="T44" fmla="*/ 2147483646 w 1502"/>
                <a:gd name="T45" fmla="*/ 2147483646 h 753"/>
                <a:gd name="T46" fmla="*/ 2147483646 w 1502"/>
                <a:gd name="T47" fmla="*/ 2147483646 h 753"/>
                <a:gd name="T48" fmla="*/ 2147483646 w 1502"/>
                <a:gd name="T49" fmla="*/ 2147483646 h 753"/>
                <a:gd name="T50" fmla="*/ 2147483646 w 1502"/>
                <a:gd name="T51" fmla="*/ 2147483646 h 753"/>
                <a:gd name="T52" fmla="*/ 2147483646 w 1502"/>
                <a:gd name="T53" fmla="*/ 2147483646 h 753"/>
                <a:gd name="T54" fmla="*/ 2147483646 w 1502"/>
                <a:gd name="T55" fmla="*/ 2147483646 h 753"/>
                <a:gd name="T56" fmla="*/ 2147483646 w 1502"/>
                <a:gd name="T57" fmla="*/ 2147483646 h 753"/>
                <a:gd name="T58" fmla="*/ 2147483646 w 1502"/>
                <a:gd name="T59" fmla="*/ 2147483646 h 753"/>
                <a:gd name="T60" fmla="*/ 2147483646 w 1502"/>
                <a:gd name="T61" fmla="*/ 2147483646 h 753"/>
                <a:gd name="T62" fmla="*/ 2147483646 w 1502"/>
                <a:gd name="T63" fmla="*/ 2147483646 h 753"/>
                <a:gd name="T64" fmla="*/ 2147483646 w 1502"/>
                <a:gd name="T65" fmla="*/ 2147483646 h 753"/>
                <a:gd name="T66" fmla="*/ 2147483646 w 1502"/>
                <a:gd name="T67" fmla="*/ 2147483646 h 753"/>
                <a:gd name="T68" fmla="*/ 2147483646 w 1502"/>
                <a:gd name="T69" fmla="*/ 2147483646 h 753"/>
                <a:gd name="T70" fmla="*/ 2147483646 w 1502"/>
                <a:gd name="T71" fmla="*/ 2147483646 h 753"/>
                <a:gd name="T72" fmla="*/ 2147483646 w 1502"/>
                <a:gd name="T73" fmla="*/ 2147483646 h 753"/>
                <a:gd name="T74" fmla="*/ 2147483646 w 1502"/>
                <a:gd name="T75" fmla="*/ 2147483646 h 753"/>
                <a:gd name="T76" fmla="*/ 2147483646 w 1502"/>
                <a:gd name="T77" fmla="*/ 2147483646 h 753"/>
                <a:gd name="T78" fmla="*/ 2147483646 w 1502"/>
                <a:gd name="T79" fmla="*/ 2147483646 h 753"/>
                <a:gd name="T80" fmla="*/ 2147483646 w 1502"/>
                <a:gd name="T81" fmla="*/ 2147483646 h 753"/>
                <a:gd name="T82" fmla="*/ 2147483646 w 1502"/>
                <a:gd name="T83" fmla="*/ 2147483646 h 753"/>
                <a:gd name="T84" fmla="*/ 2147483646 w 1502"/>
                <a:gd name="T85" fmla="*/ 2147483646 h 753"/>
                <a:gd name="T86" fmla="*/ 2147483646 w 1502"/>
                <a:gd name="T87" fmla="*/ 0 h 7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02"/>
                <a:gd name="T133" fmla="*/ 0 h 753"/>
                <a:gd name="T134" fmla="*/ 1502 w 1502"/>
                <a:gd name="T135" fmla="*/ 753 h 7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02" h="753">
                  <a:moveTo>
                    <a:pt x="751" y="0"/>
                  </a:moveTo>
                  <a:lnTo>
                    <a:pt x="712" y="2"/>
                  </a:lnTo>
                  <a:lnTo>
                    <a:pt x="674" y="3"/>
                  </a:lnTo>
                  <a:lnTo>
                    <a:pt x="637" y="6"/>
                  </a:lnTo>
                  <a:lnTo>
                    <a:pt x="600" y="8"/>
                  </a:lnTo>
                  <a:lnTo>
                    <a:pt x="563" y="12"/>
                  </a:lnTo>
                  <a:lnTo>
                    <a:pt x="528" y="18"/>
                  </a:lnTo>
                  <a:lnTo>
                    <a:pt x="492" y="24"/>
                  </a:lnTo>
                  <a:lnTo>
                    <a:pt x="458" y="31"/>
                  </a:lnTo>
                  <a:lnTo>
                    <a:pt x="425" y="39"/>
                  </a:lnTo>
                  <a:lnTo>
                    <a:pt x="393" y="47"/>
                  </a:lnTo>
                  <a:lnTo>
                    <a:pt x="361" y="56"/>
                  </a:lnTo>
                  <a:lnTo>
                    <a:pt x="331" y="65"/>
                  </a:lnTo>
                  <a:lnTo>
                    <a:pt x="302" y="76"/>
                  </a:lnTo>
                  <a:lnTo>
                    <a:pt x="274" y="86"/>
                  </a:lnTo>
                  <a:lnTo>
                    <a:pt x="246" y="98"/>
                  </a:lnTo>
                  <a:lnTo>
                    <a:pt x="220" y="112"/>
                  </a:lnTo>
                  <a:lnTo>
                    <a:pt x="194" y="125"/>
                  </a:lnTo>
                  <a:lnTo>
                    <a:pt x="172" y="138"/>
                  </a:lnTo>
                  <a:lnTo>
                    <a:pt x="149" y="153"/>
                  </a:lnTo>
                  <a:lnTo>
                    <a:pt x="128" y="167"/>
                  </a:lnTo>
                  <a:lnTo>
                    <a:pt x="108" y="182"/>
                  </a:lnTo>
                  <a:lnTo>
                    <a:pt x="91" y="198"/>
                  </a:lnTo>
                  <a:lnTo>
                    <a:pt x="74" y="214"/>
                  </a:lnTo>
                  <a:lnTo>
                    <a:pt x="59" y="231"/>
                  </a:lnTo>
                  <a:lnTo>
                    <a:pt x="46" y="248"/>
                  </a:lnTo>
                  <a:lnTo>
                    <a:pt x="34" y="265"/>
                  </a:lnTo>
                  <a:lnTo>
                    <a:pt x="23" y="284"/>
                  </a:lnTo>
                  <a:lnTo>
                    <a:pt x="16" y="301"/>
                  </a:lnTo>
                  <a:lnTo>
                    <a:pt x="9" y="320"/>
                  </a:lnTo>
                  <a:lnTo>
                    <a:pt x="4" y="338"/>
                  </a:lnTo>
                  <a:lnTo>
                    <a:pt x="1" y="358"/>
                  </a:lnTo>
                  <a:lnTo>
                    <a:pt x="0" y="377"/>
                  </a:lnTo>
                  <a:lnTo>
                    <a:pt x="1" y="397"/>
                  </a:lnTo>
                  <a:lnTo>
                    <a:pt x="4" y="417"/>
                  </a:lnTo>
                  <a:lnTo>
                    <a:pt x="9" y="435"/>
                  </a:lnTo>
                  <a:lnTo>
                    <a:pt x="16" y="454"/>
                  </a:lnTo>
                  <a:lnTo>
                    <a:pt x="23" y="471"/>
                  </a:lnTo>
                  <a:lnTo>
                    <a:pt x="34" y="489"/>
                  </a:lnTo>
                  <a:lnTo>
                    <a:pt x="46" y="507"/>
                  </a:lnTo>
                  <a:lnTo>
                    <a:pt x="59" y="524"/>
                  </a:lnTo>
                  <a:lnTo>
                    <a:pt x="74" y="541"/>
                  </a:lnTo>
                  <a:lnTo>
                    <a:pt x="91" y="557"/>
                  </a:lnTo>
                  <a:lnTo>
                    <a:pt x="108" y="573"/>
                  </a:lnTo>
                  <a:lnTo>
                    <a:pt x="128" y="588"/>
                  </a:lnTo>
                  <a:lnTo>
                    <a:pt x="149" y="602"/>
                  </a:lnTo>
                  <a:lnTo>
                    <a:pt x="172" y="617"/>
                  </a:lnTo>
                  <a:lnTo>
                    <a:pt x="194" y="630"/>
                  </a:lnTo>
                  <a:lnTo>
                    <a:pt x="220" y="643"/>
                  </a:lnTo>
                  <a:lnTo>
                    <a:pt x="246" y="657"/>
                  </a:lnTo>
                  <a:lnTo>
                    <a:pt x="274" y="668"/>
                  </a:lnTo>
                  <a:lnTo>
                    <a:pt x="302" y="679"/>
                  </a:lnTo>
                  <a:lnTo>
                    <a:pt x="331" y="690"/>
                  </a:lnTo>
                  <a:lnTo>
                    <a:pt x="361" y="699"/>
                  </a:lnTo>
                  <a:lnTo>
                    <a:pt x="393" y="708"/>
                  </a:lnTo>
                  <a:lnTo>
                    <a:pt x="425" y="716"/>
                  </a:lnTo>
                  <a:lnTo>
                    <a:pt x="458" y="724"/>
                  </a:lnTo>
                  <a:lnTo>
                    <a:pt x="492" y="731"/>
                  </a:lnTo>
                  <a:lnTo>
                    <a:pt x="528" y="737"/>
                  </a:lnTo>
                  <a:lnTo>
                    <a:pt x="563" y="743"/>
                  </a:lnTo>
                  <a:lnTo>
                    <a:pt x="600" y="747"/>
                  </a:lnTo>
                  <a:lnTo>
                    <a:pt x="637" y="749"/>
                  </a:lnTo>
                  <a:lnTo>
                    <a:pt x="674" y="752"/>
                  </a:lnTo>
                  <a:lnTo>
                    <a:pt x="712" y="753"/>
                  </a:lnTo>
                  <a:lnTo>
                    <a:pt x="751" y="753"/>
                  </a:lnTo>
                  <a:lnTo>
                    <a:pt x="789" y="753"/>
                  </a:lnTo>
                  <a:lnTo>
                    <a:pt x="828" y="752"/>
                  </a:lnTo>
                  <a:lnTo>
                    <a:pt x="866" y="749"/>
                  </a:lnTo>
                  <a:lnTo>
                    <a:pt x="902" y="747"/>
                  </a:lnTo>
                  <a:lnTo>
                    <a:pt x="939" y="743"/>
                  </a:lnTo>
                  <a:lnTo>
                    <a:pt x="975" y="737"/>
                  </a:lnTo>
                  <a:lnTo>
                    <a:pt x="1009" y="731"/>
                  </a:lnTo>
                  <a:lnTo>
                    <a:pt x="1044" y="724"/>
                  </a:lnTo>
                  <a:lnTo>
                    <a:pt x="1077" y="716"/>
                  </a:lnTo>
                  <a:lnTo>
                    <a:pt x="1109" y="708"/>
                  </a:lnTo>
                  <a:lnTo>
                    <a:pt x="1140" y="699"/>
                  </a:lnTo>
                  <a:lnTo>
                    <a:pt x="1171" y="690"/>
                  </a:lnTo>
                  <a:lnTo>
                    <a:pt x="1200" y="679"/>
                  </a:lnTo>
                  <a:lnTo>
                    <a:pt x="1229" y="668"/>
                  </a:lnTo>
                  <a:lnTo>
                    <a:pt x="1256" y="657"/>
                  </a:lnTo>
                  <a:lnTo>
                    <a:pt x="1282" y="643"/>
                  </a:lnTo>
                  <a:lnTo>
                    <a:pt x="1307" y="630"/>
                  </a:lnTo>
                  <a:lnTo>
                    <a:pt x="1331" y="617"/>
                  </a:lnTo>
                  <a:lnTo>
                    <a:pt x="1354" y="602"/>
                  </a:lnTo>
                  <a:lnTo>
                    <a:pt x="1374" y="588"/>
                  </a:lnTo>
                  <a:lnTo>
                    <a:pt x="1393" y="573"/>
                  </a:lnTo>
                  <a:lnTo>
                    <a:pt x="1412" y="557"/>
                  </a:lnTo>
                  <a:lnTo>
                    <a:pt x="1428" y="541"/>
                  </a:lnTo>
                  <a:lnTo>
                    <a:pt x="1444" y="524"/>
                  </a:lnTo>
                  <a:lnTo>
                    <a:pt x="1457" y="507"/>
                  </a:lnTo>
                  <a:lnTo>
                    <a:pt x="1469" y="489"/>
                  </a:lnTo>
                  <a:lnTo>
                    <a:pt x="1478" y="471"/>
                  </a:lnTo>
                  <a:lnTo>
                    <a:pt x="1487" y="454"/>
                  </a:lnTo>
                  <a:lnTo>
                    <a:pt x="1494" y="435"/>
                  </a:lnTo>
                  <a:lnTo>
                    <a:pt x="1498" y="417"/>
                  </a:lnTo>
                  <a:lnTo>
                    <a:pt x="1501" y="397"/>
                  </a:lnTo>
                  <a:lnTo>
                    <a:pt x="1502" y="377"/>
                  </a:lnTo>
                  <a:lnTo>
                    <a:pt x="1501" y="358"/>
                  </a:lnTo>
                  <a:lnTo>
                    <a:pt x="1498" y="338"/>
                  </a:lnTo>
                  <a:lnTo>
                    <a:pt x="1494" y="320"/>
                  </a:lnTo>
                  <a:lnTo>
                    <a:pt x="1487" y="301"/>
                  </a:lnTo>
                  <a:lnTo>
                    <a:pt x="1478" y="284"/>
                  </a:lnTo>
                  <a:lnTo>
                    <a:pt x="1469" y="265"/>
                  </a:lnTo>
                  <a:lnTo>
                    <a:pt x="1457" y="248"/>
                  </a:lnTo>
                  <a:lnTo>
                    <a:pt x="1444" y="231"/>
                  </a:lnTo>
                  <a:lnTo>
                    <a:pt x="1428" y="214"/>
                  </a:lnTo>
                  <a:lnTo>
                    <a:pt x="1412" y="198"/>
                  </a:lnTo>
                  <a:lnTo>
                    <a:pt x="1393" y="182"/>
                  </a:lnTo>
                  <a:lnTo>
                    <a:pt x="1374" y="167"/>
                  </a:lnTo>
                  <a:lnTo>
                    <a:pt x="1354" y="153"/>
                  </a:lnTo>
                  <a:lnTo>
                    <a:pt x="1331" y="138"/>
                  </a:lnTo>
                  <a:lnTo>
                    <a:pt x="1307" y="125"/>
                  </a:lnTo>
                  <a:lnTo>
                    <a:pt x="1282" y="112"/>
                  </a:lnTo>
                  <a:lnTo>
                    <a:pt x="1256" y="98"/>
                  </a:lnTo>
                  <a:lnTo>
                    <a:pt x="1229" y="86"/>
                  </a:lnTo>
                  <a:lnTo>
                    <a:pt x="1200" y="76"/>
                  </a:lnTo>
                  <a:lnTo>
                    <a:pt x="1171" y="65"/>
                  </a:lnTo>
                  <a:lnTo>
                    <a:pt x="1140" y="56"/>
                  </a:lnTo>
                  <a:lnTo>
                    <a:pt x="1109" y="47"/>
                  </a:lnTo>
                  <a:lnTo>
                    <a:pt x="1077" y="39"/>
                  </a:lnTo>
                  <a:lnTo>
                    <a:pt x="1044" y="31"/>
                  </a:lnTo>
                  <a:lnTo>
                    <a:pt x="1009" y="24"/>
                  </a:lnTo>
                  <a:lnTo>
                    <a:pt x="975" y="18"/>
                  </a:lnTo>
                  <a:lnTo>
                    <a:pt x="939" y="12"/>
                  </a:lnTo>
                  <a:lnTo>
                    <a:pt x="902" y="8"/>
                  </a:lnTo>
                  <a:lnTo>
                    <a:pt x="866" y="6"/>
                  </a:lnTo>
                  <a:lnTo>
                    <a:pt x="828" y="3"/>
                  </a:lnTo>
                  <a:lnTo>
                    <a:pt x="789" y="2"/>
                  </a:lnTo>
                  <a:lnTo>
                    <a:pt x="751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319" name="Freeform 27">
              <a:extLst>
                <a:ext uri="{FF2B5EF4-FFF2-40B4-BE49-F238E27FC236}">
                  <a16:creationId xmlns:a16="http://schemas.microsoft.com/office/drawing/2014/main" id="{94DE3322-C170-6342-A6D7-3D1505853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250" y="3468688"/>
              <a:ext cx="125413" cy="104775"/>
            </a:xfrm>
            <a:custGeom>
              <a:avLst/>
              <a:gdLst>
                <a:gd name="T0" fmla="*/ 2147483646 w 159"/>
                <a:gd name="T1" fmla="*/ 0 h 133"/>
                <a:gd name="T2" fmla="*/ 0 w 159"/>
                <a:gd name="T3" fmla="*/ 2147483646 h 133"/>
                <a:gd name="T4" fmla="*/ 2147483646 w 159"/>
                <a:gd name="T5" fmla="*/ 2147483646 h 133"/>
                <a:gd name="T6" fmla="*/ 2147483646 w 159"/>
                <a:gd name="T7" fmla="*/ 2147483646 h 133"/>
                <a:gd name="T8" fmla="*/ 2147483646 w 159"/>
                <a:gd name="T9" fmla="*/ 0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133"/>
                <a:gd name="T17" fmla="*/ 159 w 159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133">
                  <a:moveTo>
                    <a:pt x="106" y="0"/>
                  </a:moveTo>
                  <a:lnTo>
                    <a:pt x="0" y="133"/>
                  </a:lnTo>
                  <a:lnTo>
                    <a:pt x="159" y="53"/>
                  </a:lnTo>
                  <a:lnTo>
                    <a:pt x="133" y="27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320" name="Freeform 28">
              <a:extLst>
                <a:ext uri="{FF2B5EF4-FFF2-40B4-BE49-F238E27FC236}">
                  <a16:creationId xmlns:a16="http://schemas.microsoft.com/office/drawing/2014/main" id="{C6D64D47-89D6-934B-BA35-FEB64F68F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0738" y="1227138"/>
              <a:ext cx="676275" cy="2257425"/>
            </a:xfrm>
            <a:custGeom>
              <a:avLst/>
              <a:gdLst>
                <a:gd name="T0" fmla="*/ 0 w 850"/>
                <a:gd name="T1" fmla="*/ 0 h 2845"/>
                <a:gd name="T2" fmla="*/ 2147483646 w 850"/>
                <a:gd name="T3" fmla="*/ 2147483646 h 2845"/>
                <a:gd name="T4" fmla="*/ 2147483646 w 850"/>
                <a:gd name="T5" fmla="*/ 2147483646 h 2845"/>
                <a:gd name="T6" fmla="*/ 2147483646 w 850"/>
                <a:gd name="T7" fmla="*/ 2147483646 h 2845"/>
                <a:gd name="T8" fmla="*/ 2147483646 w 850"/>
                <a:gd name="T9" fmla="*/ 2147483646 h 2845"/>
                <a:gd name="T10" fmla="*/ 2147483646 w 850"/>
                <a:gd name="T11" fmla="*/ 2147483646 h 2845"/>
                <a:gd name="T12" fmla="*/ 2147483646 w 850"/>
                <a:gd name="T13" fmla="*/ 2147483646 h 2845"/>
                <a:gd name="T14" fmla="*/ 2147483646 w 850"/>
                <a:gd name="T15" fmla="*/ 2147483646 h 2845"/>
                <a:gd name="T16" fmla="*/ 2147483646 w 850"/>
                <a:gd name="T17" fmla="*/ 2147483646 h 2845"/>
                <a:gd name="T18" fmla="*/ 2147483646 w 850"/>
                <a:gd name="T19" fmla="*/ 2147483646 h 2845"/>
                <a:gd name="T20" fmla="*/ 2147483646 w 850"/>
                <a:gd name="T21" fmla="*/ 2147483646 h 2845"/>
                <a:gd name="T22" fmla="*/ 2147483646 w 850"/>
                <a:gd name="T23" fmla="*/ 2147483646 h 2845"/>
                <a:gd name="T24" fmla="*/ 2147483646 w 850"/>
                <a:gd name="T25" fmla="*/ 2147483646 h 2845"/>
                <a:gd name="T26" fmla="*/ 2147483646 w 850"/>
                <a:gd name="T27" fmla="*/ 2147483646 h 2845"/>
                <a:gd name="T28" fmla="*/ 2147483646 w 850"/>
                <a:gd name="T29" fmla="*/ 2147483646 h 2845"/>
                <a:gd name="T30" fmla="*/ 2147483646 w 850"/>
                <a:gd name="T31" fmla="*/ 2147483646 h 2845"/>
                <a:gd name="T32" fmla="*/ 2147483646 w 850"/>
                <a:gd name="T33" fmla="*/ 2147483646 h 2845"/>
                <a:gd name="T34" fmla="*/ 2147483646 w 850"/>
                <a:gd name="T35" fmla="*/ 2147483646 h 2845"/>
                <a:gd name="T36" fmla="*/ 2147483646 w 850"/>
                <a:gd name="T37" fmla="*/ 2147483646 h 2845"/>
                <a:gd name="T38" fmla="*/ 2147483646 w 850"/>
                <a:gd name="T39" fmla="*/ 2147483646 h 2845"/>
                <a:gd name="T40" fmla="*/ 2147483646 w 850"/>
                <a:gd name="T41" fmla="*/ 2147483646 h 2845"/>
                <a:gd name="T42" fmla="*/ 2147483646 w 850"/>
                <a:gd name="T43" fmla="*/ 2147483646 h 2845"/>
                <a:gd name="T44" fmla="*/ 2147483646 w 850"/>
                <a:gd name="T45" fmla="*/ 2147483646 h 2845"/>
                <a:gd name="T46" fmla="*/ 2147483646 w 850"/>
                <a:gd name="T47" fmla="*/ 2147483646 h 2845"/>
                <a:gd name="T48" fmla="*/ 2147483646 w 850"/>
                <a:gd name="T49" fmla="*/ 2147483646 h 2845"/>
                <a:gd name="T50" fmla="*/ 2147483646 w 850"/>
                <a:gd name="T51" fmla="*/ 2147483646 h 2845"/>
                <a:gd name="T52" fmla="*/ 2147483646 w 850"/>
                <a:gd name="T53" fmla="*/ 2147483646 h 2845"/>
                <a:gd name="T54" fmla="*/ 2147483646 w 850"/>
                <a:gd name="T55" fmla="*/ 2147483646 h 2845"/>
                <a:gd name="T56" fmla="*/ 2147483646 w 850"/>
                <a:gd name="T57" fmla="*/ 2147483646 h 2845"/>
                <a:gd name="T58" fmla="*/ 2147483646 w 850"/>
                <a:gd name="T59" fmla="*/ 2147483646 h 2845"/>
                <a:gd name="T60" fmla="*/ 2147483646 w 850"/>
                <a:gd name="T61" fmla="*/ 2147483646 h 2845"/>
                <a:gd name="T62" fmla="*/ 2147483646 w 850"/>
                <a:gd name="T63" fmla="*/ 2147483646 h 2845"/>
                <a:gd name="T64" fmla="*/ 2147483646 w 850"/>
                <a:gd name="T65" fmla="*/ 2147483646 h 284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50"/>
                <a:gd name="T100" fmla="*/ 0 h 2845"/>
                <a:gd name="T101" fmla="*/ 850 w 850"/>
                <a:gd name="T102" fmla="*/ 2845 h 284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50" h="2845">
                  <a:moveTo>
                    <a:pt x="0" y="0"/>
                  </a:moveTo>
                  <a:lnTo>
                    <a:pt x="91" y="61"/>
                  </a:lnTo>
                  <a:lnTo>
                    <a:pt x="177" y="128"/>
                  </a:lnTo>
                  <a:lnTo>
                    <a:pt x="257" y="201"/>
                  </a:lnTo>
                  <a:lnTo>
                    <a:pt x="331" y="279"/>
                  </a:lnTo>
                  <a:lnTo>
                    <a:pt x="401" y="363"/>
                  </a:lnTo>
                  <a:lnTo>
                    <a:pt x="465" y="452"/>
                  </a:lnTo>
                  <a:lnTo>
                    <a:pt x="525" y="545"/>
                  </a:lnTo>
                  <a:lnTo>
                    <a:pt x="579" y="640"/>
                  </a:lnTo>
                  <a:lnTo>
                    <a:pt x="627" y="739"/>
                  </a:lnTo>
                  <a:lnTo>
                    <a:pt x="670" y="842"/>
                  </a:lnTo>
                  <a:lnTo>
                    <a:pt x="710" y="946"/>
                  </a:lnTo>
                  <a:lnTo>
                    <a:pt x="743" y="1052"/>
                  </a:lnTo>
                  <a:lnTo>
                    <a:pt x="772" y="1160"/>
                  </a:lnTo>
                  <a:lnTo>
                    <a:pt x="797" y="1268"/>
                  </a:lnTo>
                  <a:lnTo>
                    <a:pt x="817" y="1377"/>
                  </a:lnTo>
                  <a:lnTo>
                    <a:pt x="832" y="1486"/>
                  </a:lnTo>
                  <a:lnTo>
                    <a:pt x="843" y="1594"/>
                  </a:lnTo>
                  <a:lnTo>
                    <a:pt x="849" y="1702"/>
                  </a:lnTo>
                  <a:lnTo>
                    <a:pt x="850" y="1808"/>
                  </a:lnTo>
                  <a:lnTo>
                    <a:pt x="848" y="1913"/>
                  </a:lnTo>
                  <a:lnTo>
                    <a:pt x="841" y="2013"/>
                  </a:lnTo>
                  <a:lnTo>
                    <a:pt x="831" y="2113"/>
                  </a:lnTo>
                  <a:lnTo>
                    <a:pt x="815" y="2208"/>
                  </a:lnTo>
                  <a:lnTo>
                    <a:pt x="795" y="2300"/>
                  </a:lnTo>
                  <a:lnTo>
                    <a:pt x="772" y="2389"/>
                  </a:lnTo>
                  <a:lnTo>
                    <a:pt x="745" y="2471"/>
                  </a:lnTo>
                  <a:lnTo>
                    <a:pt x="714" y="2549"/>
                  </a:lnTo>
                  <a:lnTo>
                    <a:pt x="678" y="2621"/>
                  </a:lnTo>
                  <a:lnTo>
                    <a:pt x="640" y="2687"/>
                  </a:lnTo>
                  <a:lnTo>
                    <a:pt x="597" y="2746"/>
                  </a:lnTo>
                  <a:lnTo>
                    <a:pt x="551" y="2800"/>
                  </a:lnTo>
                  <a:lnTo>
                    <a:pt x="502" y="2845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21" name="Rectangle 29">
              <a:extLst>
                <a:ext uri="{FF2B5EF4-FFF2-40B4-BE49-F238E27FC236}">
                  <a16:creationId xmlns:a16="http://schemas.microsoft.com/office/drawing/2014/main" id="{6747FF4C-5AFB-5B42-8D47-DD47D0C11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2650" y="388938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8322" name="Freeform 30">
              <a:extLst>
                <a:ext uri="{FF2B5EF4-FFF2-40B4-BE49-F238E27FC236}">
                  <a16:creationId xmlns:a16="http://schemas.microsoft.com/office/drawing/2014/main" id="{A3CC3AA5-05E7-6244-9BA7-2794A1EB3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1600" y="795338"/>
              <a:ext cx="125413" cy="104775"/>
            </a:xfrm>
            <a:custGeom>
              <a:avLst/>
              <a:gdLst>
                <a:gd name="T0" fmla="*/ 0 w 159"/>
                <a:gd name="T1" fmla="*/ 2147483646 h 133"/>
                <a:gd name="T2" fmla="*/ 2147483646 w 159"/>
                <a:gd name="T3" fmla="*/ 2147483646 h 133"/>
                <a:gd name="T4" fmla="*/ 2147483646 w 159"/>
                <a:gd name="T5" fmla="*/ 0 h 133"/>
                <a:gd name="T6" fmla="*/ 2147483646 w 159"/>
                <a:gd name="T7" fmla="*/ 2147483646 h 133"/>
                <a:gd name="T8" fmla="*/ 0 w 159"/>
                <a:gd name="T9" fmla="*/ 21474836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133"/>
                <a:gd name="T17" fmla="*/ 159 w 159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133">
                  <a:moveTo>
                    <a:pt x="0" y="53"/>
                  </a:moveTo>
                  <a:lnTo>
                    <a:pt x="159" y="133"/>
                  </a:lnTo>
                  <a:lnTo>
                    <a:pt x="53" y="0"/>
                  </a:lnTo>
                  <a:lnTo>
                    <a:pt x="27" y="27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323" name="Line 31">
              <a:extLst>
                <a:ext uri="{FF2B5EF4-FFF2-40B4-BE49-F238E27FC236}">
                  <a16:creationId xmlns:a16="http://schemas.microsoft.com/office/drawing/2014/main" id="{34699CD4-EED5-864E-9681-8DF7B46B5D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0463" y="627063"/>
              <a:ext cx="231775" cy="188912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24" name="Rectangle 32">
              <a:extLst>
                <a:ext uri="{FF2B5EF4-FFF2-40B4-BE49-F238E27FC236}">
                  <a16:creationId xmlns:a16="http://schemas.microsoft.com/office/drawing/2014/main" id="{F30EF1C7-9BF3-9B4C-970F-05A2291120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2650" y="2835275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1xx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8325" name="Rectangle 33">
              <a:extLst>
                <a:ext uri="{FF2B5EF4-FFF2-40B4-BE49-F238E27FC236}">
                  <a16:creationId xmlns:a16="http://schemas.microsoft.com/office/drawing/2014/main" id="{088118FD-4C4C-0949-9F27-111CEC390A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9450" y="406400"/>
              <a:ext cx="47448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8326" name="Rectangle 34">
              <a:extLst>
                <a:ext uri="{FF2B5EF4-FFF2-40B4-BE49-F238E27FC236}">
                  <a16:creationId xmlns:a16="http://schemas.microsoft.com/office/drawing/2014/main" id="{63FDCD98-CDAC-284E-BDE3-96B1F659F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4450" y="2190750"/>
              <a:ext cx="34144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gnt1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8327" name="Rectangle 35">
              <a:extLst>
                <a:ext uri="{FF2B5EF4-FFF2-40B4-BE49-F238E27FC236}">
                  <a16:creationId xmlns:a16="http://schemas.microsoft.com/office/drawing/2014/main" id="{5619511C-D2C1-6D4E-86BF-AF6477A7EC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6413" y="21907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8328" name="Rectangle 36">
              <a:extLst>
                <a:ext uri="{FF2B5EF4-FFF2-40B4-BE49-F238E27FC236}">
                  <a16:creationId xmlns:a16="http://schemas.microsoft.com/office/drawing/2014/main" id="{143EAD07-A16B-164A-84EB-F628DB56CC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8013" y="22860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8329" name="Rectangle 37">
              <a:extLst>
                <a:ext uri="{FF2B5EF4-FFF2-40B4-BE49-F238E27FC236}">
                  <a16:creationId xmlns:a16="http://schemas.microsoft.com/office/drawing/2014/main" id="{ABA9AB0F-4337-BE49-BEAC-E176CB71A1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8625" y="2184400"/>
              <a:ext cx="8496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8330" name="Rectangle 38">
              <a:extLst>
                <a:ext uri="{FF2B5EF4-FFF2-40B4-BE49-F238E27FC236}">
                  <a16:creationId xmlns:a16="http://schemas.microsoft.com/office/drawing/2014/main" id="{02E5D676-2252-6F4B-BDFF-B9CD0AE0D8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8838" y="21907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8331" name="Freeform 39">
              <a:extLst>
                <a:ext uri="{FF2B5EF4-FFF2-40B4-BE49-F238E27FC236}">
                  <a16:creationId xmlns:a16="http://schemas.microsoft.com/office/drawing/2014/main" id="{551B1040-5800-F34B-BBA5-C78B9111A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925" y="3297238"/>
              <a:ext cx="1192213" cy="598487"/>
            </a:xfrm>
            <a:custGeom>
              <a:avLst/>
              <a:gdLst>
                <a:gd name="T0" fmla="*/ 2147483646 w 1502"/>
                <a:gd name="T1" fmla="*/ 2147483646 h 753"/>
                <a:gd name="T2" fmla="*/ 2147483646 w 1502"/>
                <a:gd name="T3" fmla="*/ 2147483646 h 753"/>
                <a:gd name="T4" fmla="*/ 2147483646 w 1502"/>
                <a:gd name="T5" fmla="*/ 2147483646 h 753"/>
                <a:gd name="T6" fmla="*/ 2147483646 w 1502"/>
                <a:gd name="T7" fmla="*/ 2147483646 h 753"/>
                <a:gd name="T8" fmla="*/ 2147483646 w 1502"/>
                <a:gd name="T9" fmla="*/ 2147483646 h 753"/>
                <a:gd name="T10" fmla="*/ 2147483646 w 1502"/>
                <a:gd name="T11" fmla="*/ 2147483646 h 753"/>
                <a:gd name="T12" fmla="*/ 2147483646 w 1502"/>
                <a:gd name="T13" fmla="*/ 2147483646 h 753"/>
                <a:gd name="T14" fmla="*/ 2147483646 w 1502"/>
                <a:gd name="T15" fmla="*/ 2147483646 h 753"/>
                <a:gd name="T16" fmla="*/ 2147483646 w 1502"/>
                <a:gd name="T17" fmla="*/ 2147483646 h 753"/>
                <a:gd name="T18" fmla="*/ 2147483646 w 1502"/>
                <a:gd name="T19" fmla="*/ 2147483646 h 753"/>
                <a:gd name="T20" fmla="*/ 0 w 1502"/>
                <a:gd name="T21" fmla="*/ 2147483646 h 753"/>
                <a:gd name="T22" fmla="*/ 2147483646 w 1502"/>
                <a:gd name="T23" fmla="*/ 2147483646 h 753"/>
                <a:gd name="T24" fmla="*/ 2147483646 w 1502"/>
                <a:gd name="T25" fmla="*/ 2147483646 h 753"/>
                <a:gd name="T26" fmla="*/ 2147483646 w 1502"/>
                <a:gd name="T27" fmla="*/ 2147483646 h 753"/>
                <a:gd name="T28" fmla="*/ 2147483646 w 1502"/>
                <a:gd name="T29" fmla="*/ 2147483646 h 753"/>
                <a:gd name="T30" fmla="*/ 2147483646 w 1502"/>
                <a:gd name="T31" fmla="*/ 2147483646 h 753"/>
                <a:gd name="T32" fmla="*/ 2147483646 w 1502"/>
                <a:gd name="T33" fmla="*/ 2147483646 h 753"/>
                <a:gd name="T34" fmla="*/ 2147483646 w 1502"/>
                <a:gd name="T35" fmla="*/ 2147483646 h 753"/>
                <a:gd name="T36" fmla="*/ 2147483646 w 1502"/>
                <a:gd name="T37" fmla="*/ 2147483646 h 753"/>
                <a:gd name="T38" fmla="*/ 2147483646 w 1502"/>
                <a:gd name="T39" fmla="*/ 2147483646 h 753"/>
                <a:gd name="T40" fmla="*/ 2147483646 w 1502"/>
                <a:gd name="T41" fmla="*/ 2147483646 h 753"/>
                <a:gd name="T42" fmla="*/ 2147483646 w 1502"/>
                <a:gd name="T43" fmla="*/ 2147483646 h 753"/>
                <a:gd name="T44" fmla="*/ 2147483646 w 1502"/>
                <a:gd name="T45" fmla="*/ 2147483646 h 753"/>
                <a:gd name="T46" fmla="*/ 2147483646 w 1502"/>
                <a:gd name="T47" fmla="*/ 2147483646 h 753"/>
                <a:gd name="T48" fmla="*/ 2147483646 w 1502"/>
                <a:gd name="T49" fmla="*/ 2147483646 h 753"/>
                <a:gd name="T50" fmla="*/ 2147483646 w 1502"/>
                <a:gd name="T51" fmla="*/ 2147483646 h 753"/>
                <a:gd name="T52" fmla="*/ 2147483646 w 1502"/>
                <a:gd name="T53" fmla="*/ 2147483646 h 753"/>
                <a:gd name="T54" fmla="*/ 2147483646 w 1502"/>
                <a:gd name="T55" fmla="*/ 2147483646 h 753"/>
                <a:gd name="T56" fmla="*/ 2147483646 w 1502"/>
                <a:gd name="T57" fmla="*/ 2147483646 h 753"/>
                <a:gd name="T58" fmla="*/ 2147483646 w 1502"/>
                <a:gd name="T59" fmla="*/ 2147483646 h 753"/>
                <a:gd name="T60" fmla="*/ 2147483646 w 1502"/>
                <a:gd name="T61" fmla="*/ 2147483646 h 753"/>
                <a:gd name="T62" fmla="*/ 2147483646 w 1502"/>
                <a:gd name="T63" fmla="*/ 2147483646 h 753"/>
                <a:gd name="T64" fmla="*/ 2147483646 w 1502"/>
                <a:gd name="T65" fmla="*/ 2147483646 h 753"/>
                <a:gd name="T66" fmla="*/ 2147483646 w 1502"/>
                <a:gd name="T67" fmla="*/ 2147483646 h 753"/>
                <a:gd name="T68" fmla="*/ 2147483646 w 1502"/>
                <a:gd name="T69" fmla="*/ 2147483646 h 753"/>
                <a:gd name="T70" fmla="*/ 2147483646 w 1502"/>
                <a:gd name="T71" fmla="*/ 2147483646 h 753"/>
                <a:gd name="T72" fmla="*/ 2147483646 w 1502"/>
                <a:gd name="T73" fmla="*/ 2147483646 h 753"/>
                <a:gd name="T74" fmla="*/ 2147483646 w 1502"/>
                <a:gd name="T75" fmla="*/ 2147483646 h 753"/>
                <a:gd name="T76" fmla="*/ 2147483646 w 1502"/>
                <a:gd name="T77" fmla="*/ 2147483646 h 753"/>
                <a:gd name="T78" fmla="*/ 2147483646 w 1502"/>
                <a:gd name="T79" fmla="*/ 2147483646 h 753"/>
                <a:gd name="T80" fmla="*/ 2147483646 w 1502"/>
                <a:gd name="T81" fmla="*/ 2147483646 h 753"/>
                <a:gd name="T82" fmla="*/ 2147483646 w 1502"/>
                <a:gd name="T83" fmla="*/ 2147483646 h 753"/>
                <a:gd name="T84" fmla="*/ 2147483646 w 1502"/>
                <a:gd name="T85" fmla="*/ 2147483646 h 753"/>
                <a:gd name="T86" fmla="*/ 2147483646 w 1502"/>
                <a:gd name="T87" fmla="*/ 0 h 7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02"/>
                <a:gd name="T133" fmla="*/ 0 h 753"/>
                <a:gd name="T134" fmla="*/ 1502 w 1502"/>
                <a:gd name="T135" fmla="*/ 753 h 7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02" h="753">
                  <a:moveTo>
                    <a:pt x="751" y="0"/>
                  </a:moveTo>
                  <a:lnTo>
                    <a:pt x="712" y="1"/>
                  </a:lnTo>
                  <a:lnTo>
                    <a:pt x="674" y="2"/>
                  </a:lnTo>
                  <a:lnTo>
                    <a:pt x="637" y="5"/>
                  </a:lnTo>
                  <a:lnTo>
                    <a:pt x="600" y="8"/>
                  </a:lnTo>
                  <a:lnTo>
                    <a:pt x="563" y="12"/>
                  </a:lnTo>
                  <a:lnTo>
                    <a:pt x="528" y="17"/>
                  </a:lnTo>
                  <a:lnTo>
                    <a:pt x="492" y="23"/>
                  </a:lnTo>
                  <a:lnTo>
                    <a:pt x="458" y="30"/>
                  </a:lnTo>
                  <a:lnTo>
                    <a:pt x="425" y="38"/>
                  </a:lnTo>
                  <a:lnTo>
                    <a:pt x="393" y="46"/>
                  </a:lnTo>
                  <a:lnTo>
                    <a:pt x="361" y="55"/>
                  </a:lnTo>
                  <a:lnTo>
                    <a:pt x="331" y="65"/>
                  </a:lnTo>
                  <a:lnTo>
                    <a:pt x="302" y="75"/>
                  </a:lnTo>
                  <a:lnTo>
                    <a:pt x="274" y="86"/>
                  </a:lnTo>
                  <a:lnTo>
                    <a:pt x="246" y="98"/>
                  </a:lnTo>
                  <a:lnTo>
                    <a:pt x="220" y="111"/>
                  </a:lnTo>
                  <a:lnTo>
                    <a:pt x="194" y="124"/>
                  </a:lnTo>
                  <a:lnTo>
                    <a:pt x="172" y="137"/>
                  </a:lnTo>
                  <a:lnTo>
                    <a:pt x="149" y="152"/>
                  </a:lnTo>
                  <a:lnTo>
                    <a:pt x="128" y="167"/>
                  </a:lnTo>
                  <a:lnTo>
                    <a:pt x="108" y="181"/>
                  </a:lnTo>
                  <a:lnTo>
                    <a:pt x="91" y="197"/>
                  </a:lnTo>
                  <a:lnTo>
                    <a:pt x="74" y="213"/>
                  </a:lnTo>
                  <a:lnTo>
                    <a:pt x="59" y="230"/>
                  </a:lnTo>
                  <a:lnTo>
                    <a:pt x="46" y="248"/>
                  </a:lnTo>
                  <a:lnTo>
                    <a:pt x="34" y="265"/>
                  </a:lnTo>
                  <a:lnTo>
                    <a:pt x="23" y="283"/>
                  </a:lnTo>
                  <a:lnTo>
                    <a:pt x="16" y="301"/>
                  </a:lnTo>
                  <a:lnTo>
                    <a:pt x="9" y="319"/>
                  </a:lnTo>
                  <a:lnTo>
                    <a:pt x="4" y="338"/>
                  </a:lnTo>
                  <a:lnTo>
                    <a:pt x="1" y="358"/>
                  </a:lnTo>
                  <a:lnTo>
                    <a:pt x="0" y="376"/>
                  </a:lnTo>
                  <a:lnTo>
                    <a:pt x="1" y="396"/>
                  </a:lnTo>
                  <a:lnTo>
                    <a:pt x="4" y="416"/>
                  </a:lnTo>
                  <a:lnTo>
                    <a:pt x="9" y="434"/>
                  </a:lnTo>
                  <a:lnTo>
                    <a:pt x="16" y="453"/>
                  </a:lnTo>
                  <a:lnTo>
                    <a:pt x="23" y="470"/>
                  </a:lnTo>
                  <a:lnTo>
                    <a:pt x="34" y="489"/>
                  </a:lnTo>
                  <a:lnTo>
                    <a:pt x="46" y="506"/>
                  </a:lnTo>
                  <a:lnTo>
                    <a:pt x="59" y="523"/>
                  </a:lnTo>
                  <a:lnTo>
                    <a:pt x="74" y="540"/>
                  </a:lnTo>
                  <a:lnTo>
                    <a:pt x="91" y="556"/>
                  </a:lnTo>
                  <a:lnTo>
                    <a:pt x="108" y="572"/>
                  </a:lnTo>
                  <a:lnTo>
                    <a:pt x="128" y="587"/>
                  </a:lnTo>
                  <a:lnTo>
                    <a:pt x="149" y="601"/>
                  </a:lnTo>
                  <a:lnTo>
                    <a:pt x="172" y="616"/>
                  </a:lnTo>
                  <a:lnTo>
                    <a:pt x="194" y="629"/>
                  </a:lnTo>
                  <a:lnTo>
                    <a:pt x="220" y="643"/>
                  </a:lnTo>
                  <a:lnTo>
                    <a:pt x="246" y="656"/>
                  </a:lnTo>
                  <a:lnTo>
                    <a:pt x="274" y="668"/>
                  </a:lnTo>
                  <a:lnTo>
                    <a:pt x="302" y="678"/>
                  </a:lnTo>
                  <a:lnTo>
                    <a:pt x="331" y="689"/>
                  </a:lnTo>
                  <a:lnTo>
                    <a:pt x="361" y="698"/>
                  </a:lnTo>
                  <a:lnTo>
                    <a:pt x="393" y="708"/>
                  </a:lnTo>
                  <a:lnTo>
                    <a:pt x="425" y="715"/>
                  </a:lnTo>
                  <a:lnTo>
                    <a:pt x="458" y="723"/>
                  </a:lnTo>
                  <a:lnTo>
                    <a:pt x="492" y="730"/>
                  </a:lnTo>
                  <a:lnTo>
                    <a:pt x="528" y="737"/>
                  </a:lnTo>
                  <a:lnTo>
                    <a:pt x="563" y="742"/>
                  </a:lnTo>
                  <a:lnTo>
                    <a:pt x="600" y="746"/>
                  </a:lnTo>
                  <a:lnTo>
                    <a:pt x="637" y="749"/>
                  </a:lnTo>
                  <a:lnTo>
                    <a:pt x="674" y="751"/>
                  </a:lnTo>
                  <a:lnTo>
                    <a:pt x="712" y="753"/>
                  </a:lnTo>
                  <a:lnTo>
                    <a:pt x="751" y="753"/>
                  </a:lnTo>
                  <a:lnTo>
                    <a:pt x="789" y="753"/>
                  </a:lnTo>
                  <a:lnTo>
                    <a:pt x="828" y="751"/>
                  </a:lnTo>
                  <a:lnTo>
                    <a:pt x="866" y="749"/>
                  </a:lnTo>
                  <a:lnTo>
                    <a:pt x="902" y="746"/>
                  </a:lnTo>
                  <a:lnTo>
                    <a:pt x="939" y="742"/>
                  </a:lnTo>
                  <a:lnTo>
                    <a:pt x="975" y="737"/>
                  </a:lnTo>
                  <a:lnTo>
                    <a:pt x="1009" y="730"/>
                  </a:lnTo>
                  <a:lnTo>
                    <a:pt x="1044" y="723"/>
                  </a:lnTo>
                  <a:lnTo>
                    <a:pt x="1077" y="715"/>
                  </a:lnTo>
                  <a:lnTo>
                    <a:pt x="1109" y="708"/>
                  </a:lnTo>
                  <a:lnTo>
                    <a:pt x="1140" y="698"/>
                  </a:lnTo>
                  <a:lnTo>
                    <a:pt x="1171" y="689"/>
                  </a:lnTo>
                  <a:lnTo>
                    <a:pt x="1200" y="678"/>
                  </a:lnTo>
                  <a:lnTo>
                    <a:pt x="1229" y="668"/>
                  </a:lnTo>
                  <a:lnTo>
                    <a:pt x="1256" y="656"/>
                  </a:lnTo>
                  <a:lnTo>
                    <a:pt x="1282" y="643"/>
                  </a:lnTo>
                  <a:lnTo>
                    <a:pt x="1307" y="629"/>
                  </a:lnTo>
                  <a:lnTo>
                    <a:pt x="1331" y="616"/>
                  </a:lnTo>
                  <a:lnTo>
                    <a:pt x="1354" y="601"/>
                  </a:lnTo>
                  <a:lnTo>
                    <a:pt x="1374" y="587"/>
                  </a:lnTo>
                  <a:lnTo>
                    <a:pt x="1393" y="572"/>
                  </a:lnTo>
                  <a:lnTo>
                    <a:pt x="1412" y="556"/>
                  </a:lnTo>
                  <a:lnTo>
                    <a:pt x="1428" y="540"/>
                  </a:lnTo>
                  <a:lnTo>
                    <a:pt x="1444" y="523"/>
                  </a:lnTo>
                  <a:lnTo>
                    <a:pt x="1457" y="506"/>
                  </a:lnTo>
                  <a:lnTo>
                    <a:pt x="1469" y="489"/>
                  </a:lnTo>
                  <a:lnTo>
                    <a:pt x="1478" y="470"/>
                  </a:lnTo>
                  <a:lnTo>
                    <a:pt x="1487" y="453"/>
                  </a:lnTo>
                  <a:lnTo>
                    <a:pt x="1494" y="434"/>
                  </a:lnTo>
                  <a:lnTo>
                    <a:pt x="1498" y="416"/>
                  </a:lnTo>
                  <a:lnTo>
                    <a:pt x="1501" y="396"/>
                  </a:lnTo>
                  <a:lnTo>
                    <a:pt x="1502" y="376"/>
                  </a:lnTo>
                  <a:lnTo>
                    <a:pt x="1501" y="358"/>
                  </a:lnTo>
                  <a:lnTo>
                    <a:pt x="1498" y="338"/>
                  </a:lnTo>
                  <a:lnTo>
                    <a:pt x="1494" y="319"/>
                  </a:lnTo>
                  <a:lnTo>
                    <a:pt x="1487" y="301"/>
                  </a:lnTo>
                  <a:lnTo>
                    <a:pt x="1478" y="283"/>
                  </a:lnTo>
                  <a:lnTo>
                    <a:pt x="1469" y="265"/>
                  </a:lnTo>
                  <a:lnTo>
                    <a:pt x="1457" y="248"/>
                  </a:lnTo>
                  <a:lnTo>
                    <a:pt x="1444" y="230"/>
                  </a:lnTo>
                  <a:lnTo>
                    <a:pt x="1428" y="213"/>
                  </a:lnTo>
                  <a:lnTo>
                    <a:pt x="1412" y="197"/>
                  </a:lnTo>
                  <a:lnTo>
                    <a:pt x="1393" y="181"/>
                  </a:lnTo>
                  <a:lnTo>
                    <a:pt x="1374" y="167"/>
                  </a:lnTo>
                  <a:lnTo>
                    <a:pt x="1354" y="152"/>
                  </a:lnTo>
                  <a:lnTo>
                    <a:pt x="1331" y="137"/>
                  </a:lnTo>
                  <a:lnTo>
                    <a:pt x="1307" y="124"/>
                  </a:lnTo>
                  <a:lnTo>
                    <a:pt x="1282" y="111"/>
                  </a:lnTo>
                  <a:lnTo>
                    <a:pt x="1256" y="98"/>
                  </a:lnTo>
                  <a:lnTo>
                    <a:pt x="1229" y="86"/>
                  </a:lnTo>
                  <a:lnTo>
                    <a:pt x="1200" y="75"/>
                  </a:lnTo>
                  <a:lnTo>
                    <a:pt x="1171" y="65"/>
                  </a:lnTo>
                  <a:lnTo>
                    <a:pt x="1140" y="55"/>
                  </a:lnTo>
                  <a:lnTo>
                    <a:pt x="1109" y="46"/>
                  </a:lnTo>
                  <a:lnTo>
                    <a:pt x="1077" y="38"/>
                  </a:lnTo>
                  <a:lnTo>
                    <a:pt x="1044" y="30"/>
                  </a:lnTo>
                  <a:lnTo>
                    <a:pt x="1009" y="23"/>
                  </a:lnTo>
                  <a:lnTo>
                    <a:pt x="975" y="17"/>
                  </a:lnTo>
                  <a:lnTo>
                    <a:pt x="939" y="12"/>
                  </a:lnTo>
                  <a:lnTo>
                    <a:pt x="902" y="8"/>
                  </a:lnTo>
                  <a:lnTo>
                    <a:pt x="866" y="5"/>
                  </a:lnTo>
                  <a:lnTo>
                    <a:pt x="828" y="2"/>
                  </a:lnTo>
                  <a:lnTo>
                    <a:pt x="789" y="1"/>
                  </a:lnTo>
                  <a:lnTo>
                    <a:pt x="751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332" name="Rectangle 40">
              <a:extLst>
                <a:ext uri="{FF2B5EF4-FFF2-40B4-BE49-F238E27FC236}">
                  <a16:creationId xmlns:a16="http://schemas.microsoft.com/office/drawing/2014/main" id="{7A79C298-D4BA-6A42-B445-C2AB2E5C0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9138" y="2190750"/>
              <a:ext cx="157094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8333" name="Rectangle 41">
              <a:extLst>
                <a:ext uri="{FF2B5EF4-FFF2-40B4-BE49-F238E27FC236}">
                  <a16:creationId xmlns:a16="http://schemas.microsoft.com/office/drawing/2014/main" id="{B75BED0D-52A1-AC4E-BB3D-05EF0D2C8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2650" y="4135438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x1x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8334" name="Rectangle 42">
              <a:extLst>
                <a:ext uri="{FF2B5EF4-FFF2-40B4-BE49-F238E27FC236}">
                  <a16:creationId xmlns:a16="http://schemas.microsoft.com/office/drawing/2014/main" id="{3B9ED551-404E-2D4A-9A37-744E27C7FE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4450" y="3473450"/>
              <a:ext cx="34144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gnt2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8335" name="Rectangle 43">
              <a:extLst>
                <a:ext uri="{FF2B5EF4-FFF2-40B4-BE49-F238E27FC236}">
                  <a16:creationId xmlns:a16="http://schemas.microsoft.com/office/drawing/2014/main" id="{A84120AF-ABF3-6C48-9FDF-929557EA85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6413" y="34734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8336" name="Rectangle 44">
              <a:extLst>
                <a:ext uri="{FF2B5EF4-FFF2-40B4-BE49-F238E27FC236}">
                  <a16:creationId xmlns:a16="http://schemas.microsoft.com/office/drawing/2014/main" id="{94468606-D1E8-8949-9E17-73333E80D4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8013" y="356711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8337" name="Rectangle 45">
              <a:extLst>
                <a:ext uri="{FF2B5EF4-FFF2-40B4-BE49-F238E27FC236}">
                  <a16:creationId xmlns:a16="http://schemas.microsoft.com/office/drawing/2014/main" id="{BBED3836-61A5-F14F-8977-11EA471414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8625" y="3467100"/>
              <a:ext cx="8496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8338" name="Rectangle 46">
              <a:extLst>
                <a:ext uri="{FF2B5EF4-FFF2-40B4-BE49-F238E27FC236}">
                  <a16:creationId xmlns:a16="http://schemas.microsoft.com/office/drawing/2014/main" id="{27EA3990-D2BF-CA4E-8050-B78ED5AF49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8838" y="34734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8339" name="Freeform 47">
              <a:extLst>
                <a:ext uri="{FF2B5EF4-FFF2-40B4-BE49-F238E27FC236}">
                  <a16:creationId xmlns:a16="http://schemas.microsoft.com/office/drawing/2014/main" id="{A8C101E8-D883-A949-B95D-D8F8576BF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925" y="4602163"/>
              <a:ext cx="1192213" cy="598487"/>
            </a:xfrm>
            <a:custGeom>
              <a:avLst/>
              <a:gdLst>
                <a:gd name="T0" fmla="*/ 2147483646 w 1502"/>
                <a:gd name="T1" fmla="*/ 2147483646 h 753"/>
                <a:gd name="T2" fmla="*/ 2147483646 w 1502"/>
                <a:gd name="T3" fmla="*/ 2147483646 h 753"/>
                <a:gd name="T4" fmla="*/ 2147483646 w 1502"/>
                <a:gd name="T5" fmla="*/ 2147483646 h 753"/>
                <a:gd name="T6" fmla="*/ 2147483646 w 1502"/>
                <a:gd name="T7" fmla="*/ 2147483646 h 753"/>
                <a:gd name="T8" fmla="*/ 2147483646 w 1502"/>
                <a:gd name="T9" fmla="*/ 2147483646 h 753"/>
                <a:gd name="T10" fmla="*/ 2147483646 w 1502"/>
                <a:gd name="T11" fmla="*/ 2147483646 h 753"/>
                <a:gd name="T12" fmla="*/ 2147483646 w 1502"/>
                <a:gd name="T13" fmla="*/ 2147483646 h 753"/>
                <a:gd name="T14" fmla="*/ 2147483646 w 1502"/>
                <a:gd name="T15" fmla="*/ 2147483646 h 753"/>
                <a:gd name="T16" fmla="*/ 2147483646 w 1502"/>
                <a:gd name="T17" fmla="*/ 2147483646 h 753"/>
                <a:gd name="T18" fmla="*/ 2147483646 w 1502"/>
                <a:gd name="T19" fmla="*/ 2147483646 h 753"/>
                <a:gd name="T20" fmla="*/ 0 w 1502"/>
                <a:gd name="T21" fmla="*/ 2147483646 h 753"/>
                <a:gd name="T22" fmla="*/ 2147483646 w 1502"/>
                <a:gd name="T23" fmla="*/ 2147483646 h 753"/>
                <a:gd name="T24" fmla="*/ 2147483646 w 1502"/>
                <a:gd name="T25" fmla="*/ 2147483646 h 753"/>
                <a:gd name="T26" fmla="*/ 2147483646 w 1502"/>
                <a:gd name="T27" fmla="*/ 2147483646 h 753"/>
                <a:gd name="T28" fmla="*/ 2147483646 w 1502"/>
                <a:gd name="T29" fmla="*/ 2147483646 h 753"/>
                <a:gd name="T30" fmla="*/ 2147483646 w 1502"/>
                <a:gd name="T31" fmla="*/ 2147483646 h 753"/>
                <a:gd name="T32" fmla="*/ 2147483646 w 1502"/>
                <a:gd name="T33" fmla="*/ 2147483646 h 753"/>
                <a:gd name="T34" fmla="*/ 2147483646 w 1502"/>
                <a:gd name="T35" fmla="*/ 2147483646 h 753"/>
                <a:gd name="T36" fmla="*/ 2147483646 w 1502"/>
                <a:gd name="T37" fmla="*/ 2147483646 h 753"/>
                <a:gd name="T38" fmla="*/ 2147483646 w 1502"/>
                <a:gd name="T39" fmla="*/ 2147483646 h 753"/>
                <a:gd name="T40" fmla="*/ 2147483646 w 1502"/>
                <a:gd name="T41" fmla="*/ 2147483646 h 753"/>
                <a:gd name="T42" fmla="*/ 2147483646 w 1502"/>
                <a:gd name="T43" fmla="*/ 2147483646 h 753"/>
                <a:gd name="T44" fmla="*/ 2147483646 w 1502"/>
                <a:gd name="T45" fmla="*/ 2147483646 h 753"/>
                <a:gd name="T46" fmla="*/ 2147483646 w 1502"/>
                <a:gd name="T47" fmla="*/ 2147483646 h 753"/>
                <a:gd name="T48" fmla="*/ 2147483646 w 1502"/>
                <a:gd name="T49" fmla="*/ 2147483646 h 753"/>
                <a:gd name="T50" fmla="*/ 2147483646 w 1502"/>
                <a:gd name="T51" fmla="*/ 2147483646 h 753"/>
                <a:gd name="T52" fmla="*/ 2147483646 w 1502"/>
                <a:gd name="T53" fmla="*/ 2147483646 h 753"/>
                <a:gd name="T54" fmla="*/ 2147483646 w 1502"/>
                <a:gd name="T55" fmla="*/ 2147483646 h 753"/>
                <a:gd name="T56" fmla="*/ 2147483646 w 1502"/>
                <a:gd name="T57" fmla="*/ 2147483646 h 753"/>
                <a:gd name="T58" fmla="*/ 2147483646 w 1502"/>
                <a:gd name="T59" fmla="*/ 2147483646 h 753"/>
                <a:gd name="T60" fmla="*/ 2147483646 w 1502"/>
                <a:gd name="T61" fmla="*/ 2147483646 h 753"/>
                <a:gd name="T62" fmla="*/ 2147483646 w 1502"/>
                <a:gd name="T63" fmla="*/ 2147483646 h 753"/>
                <a:gd name="T64" fmla="*/ 2147483646 w 1502"/>
                <a:gd name="T65" fmla="*/ 2147483646 h 753"/>
                <a:gd name="T66" fmla="*/ 2147483646 w 1502"/>
                <a:gd name="T67" fmla="*/ 2147483646 h 753"/>
                <a:gd name="T68" fmla="*/ 2147483646 w 1502"/>
                <a:gd name="T69" fmla="*/ 2147483646 h 753"/>
                <a:gd name="T70" fmla="*/ 2147483646 w 1502"/>
                <a:gd name="T71" fmla="*/ 2147483646 h 753"/>
                <a:gd name="T72" fmla="*/ 2147483646 w 1502"/>
                <a:gd name="T73" fmla="*/ 2147483646 h 753"/>
                <a:gd name="T74" fmla="*/ 2147483646 w 1502"/>
                <a:gd name="T75" fmla="*/ 2147483646 h 753"/>
                <a:gd name="T76" fmla="*/ 2147483646 w 1502"/>
                <a:gd name="T77" fmla="*/ 2147483646 h 753"/>
                <a:gd name="T78" fmla="*/ 2147483646 w 1502"/>
                <a:gd name="T79" fmla="*/ 2147483646 h 753"/>
                <a:gd name="T80" fmla="*/ 2147483646 w 1502"/>
                <a:gd name="T81" fmla="*/ 2147483646 h 753"/>
                <a:gd name="T82" fmla="*/ 2147483646 w 1502"/>
                <a:gd name="T83" fmla="*/ 2147483646 h 753"/>
                <a:gd name="T84" fmla="*/ 2147483646 w 1502"/>
                <a:gd name="T85" fmla="*/ 2147483646 h 753"/>
                <a:gd name="T86" fmla="*/ 2147483646 w 1502"/>
                <a:gd name="T87" fmla="*/ 0 h 7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02"/>
                <a:gd name="T133" fmla="*/ 0 h 753"/>
                <a:gd name="T134" fmla="*/ 1502 w 1502"/>
                <a:gd name="T135" fmla="*/ 753 h 7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02" h="753">
                  <a:moveTo>
                    <a:pt x="751" y="0"/>
                  </a:moveTo>
                  <a:lnTo>
                    <a:pt x="712" y="2"/>
                  </a:lnTo>
                  <a:lnTo>
                    <a:pt x="674" y="3"/>
                  </a:lnTo>
                  <a:lnTo>
                    <a:pt x="637" y="6"/>
                  </a:lnTo>
                  <a:lnTo>
                    <a:pt x="600" y="8"/>
                  </a:lnTo>
                  <a:lnTo>
                    <a:pt x="563" y="12"/>
                  </a:lnTo>
                  <a:lnTo>
                    <a:pt x="528" y="18"/>
                  </a:lnTo>
                  <a:lnTo>
                    <a:pt x="492" y="24"/>
                  </a:lnTo>
                  <a:lnTo>
                    <a:pt x="458" y="31"/>
                  </a:lnTo>
                  <a:lnTo>
                    <a:pt x="425" y="38"/>
                  </a:lnTo>
                  <a:lnTo>
                    <a:pt x="393" y="47"/>
                  </a:lnTo>
                  <a:lnTo>
                    <a:pt x="361" y="56"/>
                  </a:lnTo>
                  <a:lnTo>
                    <a:pt x="331" y="65"/>
                  </a:lnTo>
                  <a:lnTo>
                    <a:pt x="302" y="76"/>
                  </a:lnTo>
                  <a:lnTo>
                    <a:pt x="274" y="87"/>
                  </a:lnTo>
                  <a:lnTo>
                    <a:pt x="246" y="98"/>
                  </a:lnTo>
                  <a:lnTo>
                    <a:pt x="220" y="112"/>
                  </a:lnTo>
                  <a:lnTo>
                    <a:pt x="194" y="125"/>
                  </a:lnTo>
                  <a:lnTo>
                    <a:pt x="172" y="138"/>
                  </a:lnTo>
                  <a:lnTo>
                    <a:pt x="149" y="153"/>
                  </a:lnTo>
                  <a:lnTo>
                    <a:pt x="128" y="167"/>
                  </a:lnTo>
                  <a:lnTo>
                    <a:pt x="108" y="182"/>
                  </a:lnTo>
                  <a:lnTo>
                    <a:pt x="91" y="198"/>
                  </a:lnTo>
                  <a:lnTo>
                    <a:pt x="74" y="214"/>
                  </a:lnTo>
                  <a:lnTo>
                    <a:pt x="59" y="231"/>
                  </a:lnTo>
                  <a:lnTo>
                    <a:pt x="46" y="248"/>
                  </a:lnTo>
                  <a:lnTo>
                    <a:pt x="34" y="266"/>
                  </a:lnTo>
                  <a:lnTo>
                    <a:pt x="23" y="284"/>
                  </a:lnTo>
                  <a:lnTo>
                    <a:pt x="16" y="301"/>
                  </a:lnTo>
                  <a:lnTo>
                    <a:pt x="9" y="320"/>
                  </a:lnTo>
                  <a:lnTo>
                    <a:pt x="4" y="338"/>
                  </a:lnTo>
                  <a:lnTo>
                    <a:pt x="1" y="358"/>
                  </a:lnTo>
                  <a:lnTo>
                    <a:pt x="0" y="377"/>
                  </a:lnTo>
                  <a:lnTo>
                    <a:pt x="1" y="397"/>
                  </a:lnTo>
                  <a:lnTo>
                    <a:pt x="4" y="417"/>
                  </a:lnTo>
                  <a:lnTo>
                    <a:pt x="9" y="435"/>
                  </a:lnTo>
                  <a:lnTo>
                    <a:pt x="16" y="454"/>
                  </a:lnTo>
                  <a:lnTo>
                    <a:pt x="23" y="471"/>
                  </a:lnTo>
                  <a:lnTo>
                    <a:pt x="34" y="490"/>
                  </a:lnTo>
                  <a:lnTo>
                    <a:pt x="46" y="507"/>
                  </a:lnTo>
                  <a:lnTo>
                    <a:pt x="59" y="524"/>
                  </a:lnTo>
                  <a:lnTo>
                    <a:pt x="74" y="541"/>
                  </a:lnTo>
                  <a:lnTo>
                    <a:pt x="91" y="557"/>
                  </a:lnTo>
                  <a:lnTo>
                    <a:pt x="108" y="573"/>
                  </a:lnTo>
                  <a:lnTo>
                    <a:pt x="128" y="588"/>
                  </a:lnTo>
                  <a:lnTo>
                    <a:pt x="149" y="602"/>
                  </a:lnTo>
                  <a:lnTo>
                    <a:pt x="172" y="617"/>
                  </a:lnTo>
                  <a:lnTo>
                    <a:pt x="194" y="630"/>
                  </a:lnTo>
                  <a:lnTo>
                    <a:pt x="220" y="643"/>
                  </a:lnTo>
                  <a:lnTo>
                    <a:pt x="246" y="657"/>
                  </a:lnTo>
                  <a:lnTo>
                    <a:pt x="274" y="669"/>
                  </a:lnTo>
                  <a:lnTo>
                    <a:pt x="302" y="679"/>
                  </a:lnTo>
                  <a:lnTo>
                    <a:pt x="331" y="690"/>
                  </a:lnTo>
                  <a:lnTo>
                    <a:pt x="361" y="699"/>
                  </a:lnTo>
                  <a:lnTo>
                    <a:pt x="393" y="708"/>
                  </a:lnTo>
                  <a:lnTo>
                    <a:pt x="425" y="716"/>
                  </a:lnTo>
                  <a:lnTo>
                    <a:pt x="458" y="724"/>
                  </a:lnTo>
                  <a:lnTo>
                    <a:pt x="492" y="731"/>
                  </a:lnTo>
                  <a:lnTo>
                    <a:pt x="528" y="737"/>
                  </a:lnTo>
                  <a:lnTo>
                    <a:pt x="563" y="743"/>
                  </a:lnTo>
                  <a:lnTo>
                    <a:pt x="600" y="747"/>
                  </a:lnTo>
                  <a:lnTo>
                    <a:pt x="637" y="749"/>
                  </a:lnTo>
                  <a:lnTo>
                    <a:pt x="674" y="752"/>
                  </a:lnTo>
                  <a:lnTo>
                    <a:pt x="712" y="753"/>
                  </a:lnTo>
                  <a:lnTo>
                    <a:pt x="751" y="753"/>
                  </a:lnTo>
                  <a:lnTo>
                    <a:pt x="789" y="753"/>
                  </a:lnTo>
                  <a:lnTo>
                    <a:pt x="828" y="752"/>
                  </a:lnTo>
                  <a:lnTo>
                    <a:pt x="866" y="749"/>
                  </a:lnTo>
                  <a:lnTo>
                    <a:pt x="902" y="747"/>
                  </a:lnTo>
                  <a:lnTo>
                    <a:pt x="939" y="743"/>
                  </a:lnTo>
                  <a:lnTo>
                    <a:pt x="975" y="737"/>
                  </a:lnTo>
                  <a:lnTo>
                    <a:pt x="1009" y="731"/>
                  </a:lnTo>
                  <a:lnTo>
                    <a:pt x="1044" y="724"/>
                  </a:lnTo>
                  <a:lnTo>
                    <a:pt x="1077" y="716"/>
                  </a:lnTo>
                  <a:lnTo>
                    <a:pt x="1109" y="708"/>
                  </a:lnTo>
                  <a:lnTo>
                    <a:pt x="1140" y="699"/>
                  </a:lnTo>
                  <a:lnTo>
                    <a:pt x="1171" y="690"/>
                  </a:lnTo>
                  <a:lnTo>
                    <a:pt x="1200" y="679"/>
                  </a:lnTo>
                  <a:lnTo>
                    <a:pt x="1229" y="669"/>
                  </a:lnTo>
                  <a:lnTo>
                    <a:pt x="1256" y="657"/>
                  </a:lnTo>
                  <a:lnTo>
                    <a:pt x="1282" y="643"/>
                  </a:lnTo>
                  <a:lnTo>
                    <a:pt x="1307" y="630"/>
                  </a:lnTo>
                  <a:lnTo>
                    <a:pt x="1331" y="617"/>
                  </a:lnTo>
                  <a:lnTo>
                    <a:pt x="1354" y="602"/>
                  </a:lnTo>
                  <a:lnTo>
                    <a:pt x="1374" y="588"/>
                  </a:lnTo>
                  <a:lnTo>
                    <a:pt x="1393" y="573"/>
                  </a:lnTo>
                  <a:lnTo>
                    <a:pt x="1412" y="557"/>
                  </a:lnTo>
                  <a:lnTo>
                    <a:pt x="1428" y="541"/>
                  </a:lnTo>
                  <a:lnTo>
                    <a:pt x="1444" y="524"/>
                  </a:lnTo>
                  <a:lnTo>
                    <a:pt x="1457" y="507"/>
                  </a:lnTo>
                  <a:lnTo>
                    <a:pt x="1469" y="490"/>
                  </a:lnTo>
                  <a:lnTo>
                    <a:pt x="1478" y="471"/>
                  </a:lnTo>
                  <a:lnTo>
                    <a:pt x="1487" y="454"/>
                  </a:lnTo>
                  <a:lnTo>
                    <a:pt x="1494" y="435"/>
                  </a:lnTo>
                  <a:lnTo>
                    <a:pt x="1498" y="417"/>
                  </a:lnTo>
                  <a:lnTo>
                    <a:pt x="1501" y="397"/>
                  </a:lnTo>
                  <a:lnTo>
                    <a:pt x="1502" y="377"/>
                  </a:lnTo>
                  <a:lnTo>
                    <a:pt x="1501" y="358"/>
                  </a:lnTo>
                  <a:lnTo>
                    <a:pt x="1498" y="338"/>
                  </a:lnTo>
                  <a:lnTo>
                    <a:pt x="1494" y="320"/>
                  </a:lnTo>
                  <a:lnTo>
                    <a:pt x="1487" y="301"/>
                  </a:lnTo>
                  <a:lnTo>
                    <a:pt x="1478" y="284"/>
                  </a:lnTo>
                  <a:lnTo>
                    <a:pt x="1469" y="266"/>
                  </a:lnTo>
                  <a:lnTo>
                    <a:pt x="1457" y="248"/>
                  </a:lnTo>
                  <a:lnTo>
                    <a:pt x="1444" y="231"/>
                  </a:lnTo>
                  <a:lnTo>
                    <a:pt x="1428" y="214"/>
                  </a:lnTo>
                  <a:lnTo>
                    <a:pt x="1412" y="198"/>
                  </a:lnTo>
                  <a:lnTo>
                    <a:pt x="1393" y="182"/>
                  </a:lnTo>
                  <a:lnTo>
                    <a:pt x="1374" y="167"/>
                  </a:lnTo>
                  <a:lnTo>
                    <a:pt x="1354" y="153"/>
                  </a:lnTo>
                  <a:lnTo>
                    <a:pt x="1331" y="138"/>
                  </a:lnTo>
                  <a:lnTo>
                    <a:pt x="1307" y="125"/>
                  </a:lnTo>
                  <a:lnTo>
                    <a:pt x="1282" y="112"/>
                  </a:lnTo>
                  <a:lnTo>
                    <a:pt x="1256" y="98"/>
                  </a:lnTo>
                  <a:lnTo>
                    <a:pt x="1229" y="87"/>
                  </a:lnTo>
                  <a:lnTo>
                    <a:pt x="1200" y="76"/>
                  </a:lnTo>
                  <a:lnTo>
                    <a:pt x="1171" y="65"/>
                  </a:lnTo>
                  <a:lnTo>
                    <a:pt x="1140" y="56"/>
                  </a:lnTo>
                  <a:lnTo>
                    <a:pt x="1109" y="47"/>
                  </a:lnTo>
                  <a:lnTo>
                    <a:pt x="1077" y="38"/>
                  </a:lnTo>
                  <a:lnTo>
                    <a:pt x="1044" y="31"/>
                  </a:lnTo>
                  <a:lnTo>
                    <a:pt x="1009" y="24"/>
                  </a:lnTo>
                  <a:lnTo>
                    <a:pt x="975" y="18"/>
                  </a:lnTo>
                  <a:lnTo>
                    <a:pt x="939" y="12"/>
                  </a:lnTo>
                  <a:lnTo>
                    <a:pt x="902" y="8"/>
                  </a:lnTo>
                  <a:lnTo>
                    <a:pt x="866" y="6"/>
                  </a:lnTo>
                  <a:lnTo>
                    <a:pt x="828" y="3"/>
                  </a:lnTo>
                  <a:lnTo>
                    <a:pt x="789" y="2"/>
                  </a:lnTo>
                  <a:lnTo>
                    <a:pt x="751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340" name="Rectangle 48">
              <a:extLst>
                <a:ext uri="{FF2B5EF4-FFF2-40B4-BE49-F238E27FC236}">
                  <a16:creationId xmlns:a16="http://schemas.microsoft.com/office/drawing/2014/main" id="{6E35334B-9EB3-614E-A500-F0D88E38DC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9138" y="3473450"/>
              <a:ext cx="157094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8341" name="Rectangle 49">
              <a:extLst>
                <a:ext uri="{FF2B5EF4-FFF2-40B4-BE49-F238E27FC236}">
                  <a16:creationId xmlns:a16="http://schemas.microsoft.com/office/drawing/2014/main" id="{861090DC-585B-E543-BE1B-B43CC5AB63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2650" y="5453063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xx1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8342" name="Rectangle 50">
              <a:extLst>
                <a:ext uri="{FF2B5EF4-FFF2-40B4-BE49-F238E27FC236}">
                  <a16:creationId xmlns:a16="http://schemas.microsoft.com/office/drawing/2014/main" id="{1C7DFE8D-A138-EC43-99C4-1EA5712CEE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4450" y="4791075"/>
              <a:ext cx="34144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gnt3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8343" name="Rectangle 51">
              <a:extLst>
                <a:ext uri="{FF2B5EF4-FFF2-40B4-BE49-F238E27FC236}">
                  <a16:creationId xmlns:a16="http://schemas.microsoft.com/office/drawing/2014/main" id="{ED2CCA7B-697D-1A43-90ED-A3CDC8978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6413" y="47910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8344" name="Rectangle 52">
              <a:extLst>
                <a:ext uri="{FF2B5EF4-FFF2-40B4-BE49-F238E27FC236}">
                  <a16:creationId xmlns:a16="http://schemas.microsoft.com/office/drawing/2014/main" id="{6A13633A-1D69-924A-9FCB-09E454E51C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8013" y="4884738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8345" name="Rectangle 53">
              <a:extLst>
                <a:ext uri="{FF2B5EF4-FFF2-40B4-BE49-F238E27FC236}">
                  <a16:creationId xmlns:a16="http://schemas.microsoft.com/office/drawing/2014/main" id="{35D2DB57-EE05-0147-B245-99F191238A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8625" y="4784725"/>
              <a:ext cx="8496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8346" name="Rectangle 54">
              <a:extLst>
                <a:ext uri="{FF2B5EF4-FFF2-40B4-BE49-F238E27FC236}">
                  <a16:creationId xmlns:a16="http://schemas.microsoft.com/office/drawing/2014/main" id="{B65583C4-85C5-4042-A86B-60251BDFA8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8838" y="47910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8347" name="Freeform 55">
              <a:extLst>
                <a:ext uri="{FF2B5EF4-FFF2-40B4-BE49-F238E27FC236}">
                  <a16:creationId xmlns:a16="http://schemas.microsoft.com/office/drawing/2014/main" id="{8BBA3A37-BAC0-7C4F-932A-19B6483CC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563" y="1868488"/>
              <a:ext cx="61912" cy="127000"/>
            </a:xfrm>
            <a:custGeom>
              <a:avLst/>
              <a:gdLst>
                <a:gd name="T0" fmla="*/ 0 w 80"/>
                <a:gd name="T1" fmla="*/ 0 h 159"/>
                <a:gd name="T2" fmla="*/ 2147483646 w 80"/>
                <a:gd name="T3" fmla="*/ 2147483646 h 159"/>
                <a:gd name="T4" fmla="*/ 2147483646 w 80"/>
                <a:gd name="T5" fmla="*/ 0 h 159"/>
                <a:gd name="T6" fmla="*/ 2147483646 w 80"/>
                <a:gd name="T7" fmla="*/ 0 h 159"/>
                <a:gd name="T8" fmla="*/ 0 w 80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59"/>
                <a:gd name="T17" fmla="*/ 80 w 80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59">
                  <a:moveTo>
                    <a:pt x="0" y="0"/>
                  </a:moveTo>
                  <a:lnTo>
                    <a:pt x="27" y="159"/>
                  </a:lnTo>
                  <a:lnTo>
                    <a:pt x="80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348" name="Freeform 56">
              <a:extLst>
                <a:ext uri="{FF2B5EF4-FFF2-40B4-BE49-F238E27FC236}">
                  <a16:creationId xmlns:a16="http://schemas.microsoft.com/office/drawing/2014/main" id="{885B71A9-77D9-F840-B5D5-683097DE3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863" y="1377950"/>
              <a:ext cx="50800" cy="484188"/>
            </a:xfrm>
            <a:custGeom>
              <a:avLst/>
              <a:gdLst>
                <a:gd name="T0" fmla="*/ 0 w 62"/>
                <a:gd name="T1" fmla="*/ 0 h 609"/>
                <a:gd name="T2" fmla="*/ 2147483646 w 62"/>
                <a:gd name="T3" fmla="*/ 2147483646 h 609"/>
                <a:gd name="T4" fmla="*/ 2147483646 w 62"/>
                <a:gd name="T5" fmla="*/ 2147483646 h 609"/>
                <a:gd name="T6" fmla="*/ 2147483646 w 62"/>
                <a:gd name="T7" fmla="*/ 2147483646 h 609"/>
                <a:gd name="T8" fmla="*/ 2147483646 w 62"/>
                <a:gd name="T9" fmla="*/ 2147483646 h 609"/>
                <a:gd name="T10" fmla="*/ 2147483646 w 62"/>
                <a:gd name="T11" fmla="*/ 2147483646 h 609"/>
                <a:gd name="T12" fmla="*/ 2147483646 w 62"/>
                <a:gd name="T13" fmla="*/ 2147483646 h 609"/>
                <a:gd name="T14" fmla="*/ 2147483646 w 62"/>
                <a:gd name="T15" fmla="*/ 2147483646 h 609"/>
                <a:gd name="T16" fmla="*/ 2147483646 w 62"/>
                <a:gd name="T17" fmla="*/ 2147483646 h 609"/>
                <a:gd name="T18" fmla="*/ 2147483646 w 62"/>
                <a:gd name="T19" fmla="*/ 2147483646 h 609"/>
                <a:gd name="T20" fmla="*/ 2147483646 w 62"/>
                <a:gd name="T21" fmla="*/ 2147483646 h 609"/>
                <a:gd name="T22" fmla="*/ 2147483646 w 62"/>
                <a:gd name="T23" fmla="*/ 2147483646 h 609"/>
                <a:gd name="T24" fmla="*/ 2147483646 w 62"/>
                <a:gd name="T25" fmla="*/ 2147483646 h 609"/>
                <a:gd name="T26" fmla="*/ 2147483646 w 62"/>
                <a:gd name="T27" fmla="*/ 2147483646 h 609"/>
                <a:gd name="T28" fmla="*/ 2147483646 w 62"/>
                <a:gd name="T29" fmla="*/ 2147483646 h 609"/>
                <a:gd name="T30" fmla="*/ 2147483646 w 62"/>
                <a:gd name="T31" fmla="*/ 2147483646 h 609"/>
                <a:gd name="T32" fmla="*/ 2147483646 w 62"/>
                <a:gd name="T33" fmla="*/ 2147483646 h 609"/>
                <a:gd name="T34" fmla="*/ 2147483646 w 62"/>
                <a:gd name="T35" fmla="*/ 2147483646 h 609"/>
                <a:gd name="T36" fmla="*/ 2147483646 w 62"/>
                <a:gd name="T37" fmla="*/ 2147483646 h 609"/>
                <a:gd name="T38" fmla="*/ 2147483646 w 62"/>
                <a:gd name="T39" fmla="*/ 2147483646 h 609"/>
                <a:gd name="T40" fmla="*/ 2147483646 w 62"/>
                <a:gd name="T41" fmla="*/ 2147483646 h 609"/>
                <a:gd name="T42" fmla="*/ 2147483646 w 62"/>
                <a:gd name="T43" fmla="*/ 2147483646 h 609"/>
                <a:gd name="T44" fmla="*/ 2147483646 w 62"/>
                <a:gd name="T45" fmla="*/ 2147483646 h 609"/>
                <a:gd name="T46" fmla="*/ 2147483646 w 62"/>
                <a:gd name="T47" fmla="*/ 2147483646 h 609"/>
                <a:gd name="T48" fmla="*/ 2147483646 w 62"/>
                <a:gd name="T49" fmla="*/ 2147483646 h 609"/>
                <a:gd name="T50" fmla="*/ 2147483646 w 62"/>
                <a:gd name="T51" fmla="*/ 2147483646 h 609"/>
                <a:gd name="T52" fmla="*/ 2147483646 w 62"/>
                <a:gd name="T53" fmla="*/ 2147483646 h 609"/>
                <a:gd name="T54" fmla="*/ 2147483646 w 62"/>
                <a:gd name="T55" fmla="*/ 2147483646 h 609"/>
                <a:gd name="T56" fmla="*/ 2147483646 w 62"/>
                <a:gd name="T57" fmla="*/ 2147483646 h 609"/>
                <a:gd name="T58" fmla="*/ 2147483646 w 62"/>
                <a:gd name="T59" fmla="*/ 2147483646 h 609"/>
                <a:gd name="T60" fmla="*/ 2147483646 w 62"/>
                <a:gd name="T61" fmla="*/ 2147483646 h 609"/>
                <a:gd name="T62" fmla="*/ 2147483646 w 62"/>
                <a:gd name="T63" fmla="*/ 2147483646 h 609"/>
                <a:gd name="T64" fmla="*/ 2147483646 w 62"/>
                <a:gd name="T65" fmla="*/ 2147483646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2"/>
                <a:gd name="T100" fmla="*/ 0 h 609"/>
                <a:gd name="T101" fmla="*/ 62 w 62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2" h="609">
                  <a:moveTo>
                    <a:pt x="0" y="0"/>
                  </a:moveTo>
                  <a:lnTo>
                    <a:pt x="6" y="17"/>
                  </a:lnTo>
                  <a:lnTo>
                    <a:pt x="13" y="34"/>
                  </a:lnTo>
                  <a:lnTo>
                    <a:pt x="18" y="51"/>
                  </a:lnTo>
                  <a:lnTo>
                    <a:pt x="24" y="69"/>
                  </a:lnTo>
                  <a:lnTo>
                    <a:pt x="29" y="87"/>
                  </a:lnTo>
                  <a:lnTo>
                    <a:pt x="33" y="104"/>
                  </a:lnTo>
                  <a:lnTo>
                    <a:pt x="37" y="123"/>
                  </a:lnTo>
                  <a:lnTo>
                    <a:pt x="41" y="141"/>
                  </a:lnTo>
                  <a:lnTo>
                    <a:pt x="45" y="160"/>
                  </a:lnTo>
                  <a:lnTo>
                    <a:pt x="47" y="179"/>
                  </a:lnTo>
                  <a:lnTo>
                    <a:pt x="50" y="197"/>
                  </a:lnTo>
                  <a:lnTo>
                    <a:pt x="53" y="216"/>
                  </a:lnTo>
                  <a:lnTo>
                    <a:pt x="55" y="236"/>
                  </a:lnTo>
                  <a:lnTo>
                    <a:pt x="57" y="254"/>
                  </a:lnTo>
                  <a:lnTo>
                    <a:pt x="58" y="274"/>
                  </a:lnTo>
                  <a:lnTo>
                    <a:pt x="59" y="294"/>
                  </a:lnTo>
                  <a:lnTo>
                    <a:pt x="61" y="314"/>
                  </a:lnTo>
                  <a:lnTo>
                    <a:pt x="61" y="332"/>
                  </a:lnTo>
                  <a:lnTo>
                    <a:pt x="62" y="352"/>
                  </a:lnTo>
                  <a:lnTo>
                    <a:pt x="62" y="372"/>
                  </a:lnTo>
                  <a:lnTo>
                    <a:pt x="62" y="392"/>
                  </a:lnTo>
                  <a:lnTo>
                    <a:pt x="62" y="412"/>
                  </a:lnTo>
                  <a:lnTo>
                    <a:pt x="61" y="432"/>
                  </a:lnTo>
                  <a:lnTo>
                    <a:pt x="61" y="452"/>
                  </a:lnTo>
                  <a:lnTo>
                    <a:pt x="59" y="472"/>
                  </a:lnTo>
                  <a:lnTo>
                    <a:pt x="58" y="491"/>
                  </a:lnTo>
                  <a:lnTo>
                    <a:pt x="57" y="511"/>
                  </a:lnTo>
                  <a:lnTo>
                    <a:pt x="55" y="531"/>
                  </a:lnTo>
                  <a:lnTo>
                    <a:pt x="54" y="550"/>
                  </a:lnTo>
                  <a:lnTo>
                    <a:pt x="53" y="570"/>
                  </a:lnTo>
                  <a:lnTo>
                    <a:pt x="50" y="590"/>
                  </a:lnTo>
                  <a:lnTo>
                    <a:pt x="49" y="609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49" name="Rectangle 57">
              <a:extLst>
                <a:ext uri="{FF2B5EF4-FFF2-40B4-BE49-F238E27FC236}">
                  <a16:creationId xmlns:a16="http://schemas.microsoft.com/office/drawing/2014/main" id="{D3E76BBA-1FCE-534E-AFF5-E252CF6581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9138" y="4791075"/>
              <a:ext cx="157094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8350" name="Rectangle 58">
              <a:extLst>
                <a:ext uri="{FF2B5EF4-FFF2-40B4-BE49-F238E27FC236}">
                  <a16:creationId xmlns:a16="http://schemas.microsoft.com/office/drawing/2014/main" id="{1700A5BD-AD24-F548-A11F-178F93220F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275" y="1592263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0xx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8351" name="Rectangle 59">
              <a:extLst>
                <a:ext uri="{FF2B5EF4-FFF2-40B4-BE49-F238E27FC236}">
                  <a16:creationId xmlns:a16="http://schemas.microsoft.com/office/drawing/2014/main" id="{4BB3447B-D49B-5B44-BD62-462F14FC5E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0263" y="1592263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1xx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8352" name="Freeform 60">
              <a:extLst>
                <a:ext uri="{FF2B5EF4-FFF2-40B4-BE49-F238E27FC236}">
                  <a16:creationId xmlns:a16="http://schemas.microsoft.com/office/drawing/2014/main" id="{83DE932D-4591-454D-B2BD-88F57B336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100" y="1238250"/>
              <a:ext cx="104775" cy="104775"/>
            </a:xfrm>
            <a:custGeom>
              <a:avLst/>
              <a:gdLst>
                <a:gd name="T0" fmla="*/ 2147483646 w 132"/>
                <a:gd name="T1" fmla="*/ 2147483646 h 133"/>
                <a:gd name="T2" fmla="*/ 2147483646 w 132"/>
                <a:gd name="T3" fmla="*/ 0 h 133"/>
                <a:gd name="T4" fmla="*/ 0 w 132"/>
                <a:gd name="T5" fmla="*/ 2147483646 h 133"/>
                <a:gd name="T6" fmla="*/ 0 w 132"/>
                <a:gd name="T7" fmla="*/ 2147483646 h 133"/>
                <a:gd name="T8" fmla="*/ 2147483646 w 132"/>
                <a:gd name="T9" fmla="*/ 21474836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2"/>
                <a:gd name="T16" fmla="*/ 0 h 133"/>
                <a:gd name="T17" fmla="*/ 132 w 132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2" h="133">
                  <a:moveTo>
                    <a:pt x="26" y="133"/>
                  </a:moveTo>
                  <a:lnTo>
                    <a:pt x="132" y="0"/>
                  </a:lnTo>
                  <a:lnTo>
                    <a:pt x="0" y="80"/>
                  </a:lnTo>
                  <a:lnTo>
                    <a:pt x="0" y="106"/>
                  </a:lnTo>
                  <a:lnTo>
                    <a:pt x="26" y="133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353" name="Freeform 61">
              <a:extLst>
                <a:ext uri="{FF2B5EF4-FFF2-40B4-BE49-F238E27FC236}">
                  <a16:creationId xmlns:a16="http://schemas.microsoft.com/office/drawing/2014/main" id="{7CC0AFC6-AA71-6D4F-BB09-A7A99A3BB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288" y="1322388"/>
              <a:ext cx="531812" cy="2265362"/>
            </a:xfrm>
            <a:custGeom>
              <a:avLst/>
              <a:gdLst>
                <a:gd name="T0" fmla="*/ 2147483646 w 669"/>
                <a:gd name="T1" fmla="*/ 0 h 2854"/>
                <a:gd name="T2" fmla="*/ 2147483646 w 669"/>
                <a:gd name="T3" fmla="*/ 2147483646 h 2854"/>
                <a:gd name="T4" fmla="*/ 2147483646 w 669"/>
                <a:gd name="T5" fmla="*/ 2147483646 h 2854"/>
                <a:gd name="T6" fmla="*/ 2147483646 w 669"/>
                <a:gd name="T7" fmla="*/ 2147483646 h 2854"/>
                <a:gd name="T8" fmla="*/ 2147483646 w 669"/>
                <a:gd name="T9" fmla="*/ 2147483646 h 2854"/>
                <a:gd name="T10" fmla="*/ 2147483646 w 669"/>
                <a:gd name="T11" fmla="*/ 2147483646 h 2854"/>
                <a:gd name="T12" fmla="*/ 2147483646 w 669"/>
                <a:gd name="T13" fmla="*/ 2147483646 h 2854"/>
                <a:gd name="T14" fmla="*/ 2147483646 w 669"/>
                <a:gd name="T15" fmla="*/ 2147483646 h 2854"/>
                <a:gd name="T16" fmla="*/ 2147483646 w 669"/>
                <a:gd name="T17" fmla="*/ 2147483646 h 2854"/>
                <a:gd name="T18" fmla="*/ 2147483646 w 669"/>
                <a:gd name="T19" fmla="*/ 2147483646 h 2854"/>
                <a:gd name="T20" fmla="*/ 2147483646 w 669"/>
                <a:gd name="T21" fmla="*/ 2147483646 h 2854"/>
                <a:gd name="T22" fmla="*/ 2147483646 w 669"/>
                <a:gd name="T23" fmla="*/ 2147483646 h 2854"/>
                <a:gd name="T24" fmla="*/ 2147483646 w 669"/>
                <a:gd name="T25" fmla="*/ 2147483646 h 2854"/>
                <a:gd name="T26" fmla="*/ 2147483646 w 669"/>
                <a:gd name="T27" fmla="*/ 2147483646 h 2854"/>
                <a:gd name="T28" fmla="*/ 2147483646 w 669"/>
                <a:gd name="T29" fmla="*/ 2147483646 h 2854"/>
                <a:gd name="T30" fmla="*/ 2147483646 w 669"/>
                <a:gd name="T31" fmla="*/ 2147483646 h 2854"/>
                <a:gd name="T32" fmla="*/ 0 w 669"/>
                <a:gd name="T33" fmla="*/ 2147483646 h 2854"/>
                <a:gd name="T34" fmla="*/ 2147483646 w 669"/>
                <a:gd name="T35" fmla="*/ 2147483646 h 2854"/>
                <a:gd name="T36" fmla="*/ 2147483646 w 669"/>
                <a:gd name="T37" fmla="*/ 2147483646 h 2854"/>
                <a:gd name="T38" fmla="*/ 2147483646 w 669"/>
                <a:gd name="T39" fmla="*/ 2147483646 h 2854"/>
                <a:gd name="T40" fmla="*/ 2147483646 w 669"/>
                <a:gd name="T41" fmla="*/ 2147483646 h 2854"/>
                <a:gd name="T42" fmla="*/ 2147483646 w 669"/>
                <a:gd name="T43" fmla="*/ 2147483646 h 2854"/>
                <a:gd name="T44" fmla="*/ 2147483646 w 669"/>
                <a:gd name="T45" fmla="*/ 2147483646 h 2854"/>
                <a:gd name="T46" fmla="*/ 2147483646 w 669"/>
                <a:gd name="T47" fmla="*/ 2147483646 h 2854"/>
                <a:gd name="T48" fmla="*/ 2147483646 w 669"/>
                <a:gd name="T49" fmla="*/ 2147483646 h 2854"/>
                <a:gd name="T50" fmla="*/ 2147483646 w 669"/>
                <a:gd name="T51" fmla="*/ 2147483646 h 2854"/>
                <a:gd name="T52" fmla="*/ 2147483646 w 669"/>
                <a:gd name="T53" fmla="*/ 2147483646 h 2854"/>
                <a:gd name="T54" fmla="*/ 2147483646 w 669"/>
                <a:gd name="T55" fmla="*/ 2147483646 h 2854"/>
                <a:gd name="T56" fmla="*/ 2147483646 w 669"/>
                <a:gd name="T57" fmla="*/ 2147483646 h 2854"/>
                <a:gd name="T58" fmla="*/ 2147483646 w 669"/>
                <a:gd name="T59" fmla="*/ 2147483646 h 2854"/>
                <a:gd name="T60" fmla="*/ 2147483646 w 669"/>
                <a:gd name="T61" fmla="*/ 2147483646 h 2854"/>
                <a:gd name="T62" fmla="*/ 2147483646 w 669"/>
                <a:gd name="T63" fmla="*/ 2147483646 h 2854"/>
                <a:gd name="T64" fmla="*/ 2147483646 w 669"/>
                <a:gd name="T65" fmla="*/ 2147483646 h 285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69"/>
                <a:gd name="T100" fmla="*/ 0 h 2854"/>
                <a:gd name="T101" fmla="*/ 669 w 669"/>
                <a:gd name="T102" fmla="*/ 2854 h 285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69" h="2854">
                  <a:moveTo>
                    <a:pt x="669" y="0"/>
                  </a:moveTo>
                  <a:lnTo>
                    <a:pt x="580" y="69"/>
                  </a:lnTo>
                  <a:lnTo>
                    <a:pt x="498" y="145"/>
                  </a:lnTo>
                  <a:lnTo>
                    <a:pt x="424" y="226"/>
                  </a:lnTo>
                  <a:lnTo>
                    <a:pt x="355" y="312"/>
                  </a:lnTo>
                  <a:lnTo>
                    <a:pt x="294" y="403"/>
                  </a:lnTo>
                  <a:lnTo>
                    <a:pt x="238" y="500"/>
                  </a:lnTo>
                  <a:lnTo>
                    <a:pt x="189" y="600"/>
                  </a:lnTo>
                  <a:lnTo>
                    <a:pt x="147" y="703"/>
                  </a:lnTo>
                  <a:lnTo>
                    <a:pt x="110" y="809"/>
                  </a:lnTo>
                  <a:lnTo>
                    <a:pt x="78" y="918"/>
                  </a:lnTo>
                  <a:lnTo>
                    <a:pt x="52" y="1028"/>
                  </a:lnTo>
                  <a:lnTo>
                    <a:pt x="32" y="1139"/>
                  </a:lnTo>
                  <a:lnTo>
                    <a:pt x="16" y="1252"/>
                  </a:lnTo>
                  <a:lnTo>
                    <a:pt x="6" y="1364"/>
                  </a:lnTo>
                  <a:lnTo>
                    <a:pt x="1" y="1476"/>
                  </a:lnTo>
                  <a:lnTo>
                    <a:pt x="0" y="1588"/>
                  </a:lnTo>
                  <a:lnTo>
                    <a:pt x="4" y="1699"/>
                  </a:lnTo>
                  <a:lnTo>
                    <a:pt x="12" y="1807"/>
                  </a:lnTo>
                  <a:lnTo>
                    <a:pt x="25" y="1913"/>
                  </a:lnTo>
                  <a:lnTo>
                    <a:pt x="41" y="2017"/>
                  </a:lnTo>
                  <a:lnTo>
                    <a:pt x="61" y="2117"/>
                  </a:lnTo>
                  <a:lnTo>
                    <a:pt x="86" y="2214"/>
                  </a:lnTo>
                  <a:lnTo>
                    <a:pt x="114" y="2306"/>
                  </a:lnTo>
                  <a:lnTo>
                    <a:pt x="144" y="2393"/>
                  </a:lnTo>
                  <a:lnTo>
                    <a:pt x="179" y="2475"/>
                  </a:lnTo>
                  <a:lnTo>
                    <a:pt x="216" y="2551"/>
                  </a:lnTo>
                  <a:lnTo>
                    <a:pt x="257" y="2621"/>
                  </a:lnTo>
                  <a:lnTo>
                    <a:pt x="299" y="2683"/>
                  </a:lnTo>
                  <a:lnTo>
                    <a:pt x="344" y="2739"/>
                  </a:lnTo>
                  <a:lnTo>
                    <a:pt x="393" y="2786"/>
                  </a:lnTo>
                  <a:lnTo>
                    <a:pt x="444" y="2825"/>
                  </a:lnTo>
                  <a:lnTo>
                    <a:pt x="495" y="2854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54" name="Rectangle 62">
              <a:extLst>
                <a:ext uri="{FF2B5EF4-FFF2-40B4-BE49-F238E27FC236}">
                  <a16:creationId xmlns:a16="http://schemas.microsoft.com/office/drawing/2014/main" id="{11CD8DA3-3238-134A-A46D-3168BBB610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9400" y="2881313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8355" name="Freeform 63">
              <a:extLst>
                <a:ext uri="{FF2B5EF4-FFF2-40B4-BE49-F238E27FC236}">
                  <a16:creationId xmlns:a16="http://schemas.microsoft.com/office/drawing/2014/main" id="{E9C8D073-D5BF-0F46-B17D-9BFA39C76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250" y="4794250"/>
              <a:ext cx="125413" cy="84138"/>
            </a:xfrm>
            <a:custGeom>
              <a:avLst/>
              <a:gdLst>
                <a:gd name="T0" fmla="*/ 2147483646 w 159"/>
                <a:gd name="T1" fmla="*/ 0 h 106"/>
                <a:gd name="T2" fmla="*/ 0 w 159"/>
                <a:gd name="T3" fmla="*/ 2147483646 h 106"/>
                <a:gd name="T4" fmla="*/ 2147483646 w 159"/>
                <a:gd name="T5" fmla="*/ 2147483646 h 106"/>
                <a:gd name="T6" fmla="*/ 2147483646 w 159"/>
                <a:gd name="T7" fmla="*/ 2147483646 h 106"/>
                <a:gd name="T8" fmla="*/ 2147483646 w 159"/>
                <a:gd name="T9" fmla="*/ 0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106"/>
                <a:gd name="T17" fmla="*/ 159 w 159"/>
                <a:gd name="T18" fmla="*/ 106 h 1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106">
                  <a:moveTo>
                    <a:pt x="133" y="0"/>
                  </a:moveTo>
                  <a:lnTo>
                    <a:pt x="0" y="106"/>
                  </a:lnTo>
                  <a:lnTo>
                    <a:pt x="159" y="53"/>
                  </a:lnTo>
                  <a:lnTo>
                    <a:pt x="133" y="26"/>
                  </a:lnTo>
                  <a:lnTo>
                    <a:pt x="133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356" name="Freeform 64">
              <a:extLst>
                <a:ext uri="{FF2B5EF4-FFF2-40B4-BE49-F238E27FC236}">
                  <a16:creationId xmlns:a16="http://schemas.microsoft.com/office/drawing/2014/main" id="{3D2EC664-309C-9246-B04B-5F624C229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963" y="1125538"/>
              <a:ext cx="1223962" cy="3687762"/>
            </a:xfrm>
            <a:custGeom>
              <a:avLst/>
              <a:gdLst>
                <a:gd name="T0" fmla="*/ 0 w 1543"/>
                <a:gd name="T1" fmla="*/ 0 h 4648"/>
                <a:gd name="T2" fmla="*/ 2147483646 w 1543"/>
                <a:gd name="T3" fmla="*/ 2147483646 h 4648"/>
                <a:gd name="T4" fmla="*/ 2147483646 w 1543"/>
                <a:gd name="T5" fmla="*/ 2147483646 h 4648"/>
                <a:gd name="T6" fmla="*/ 2147483646 w 1543"/>
                <a:gd name="T7" fmla="*/ 2147483646 h 4648"/>
                <a:gd name="T8" fmla="*/ 2147483646 w 1543"/>
                <a:gd name="T9" fmla="*/ 2147483646 h 4648"/>
                <a:gd name="T10" fmla="*/ 2147483646 w 1543"/>
                <a:gd name="T11" fmla="*/ 2147483646 h 4648"/>
                <a:gd name="T12" fmla="*/ 2147483646 w 1543"/>
                <a:gd name="T13" fmla="*/ 2147483646 h 4648"/>
                <a:gd name="T14" fmla="*/ 2147483646 w 1543"/>
                <a:gd name="T15" fmla="*/ 2147483646 h 4648"/>
                <a:gd name="T16" fmla="*/ 2147483646 w 1543"/>
                <a:gd name="T17" fmla="*/ 2147483646 h 4648"/>
                <a:gd name="T18" fmla="*/ 2147483646 w 1543"/>
                <a:gd name="T19" fmla="*/ 2147483646 h 4648"/>
                <a:gd name="T20" fmla="*/ 2147483646 w 1543"/>
                <a:gd name="T21" fmla="*/ 2147483646 h 4648"/>
                <a:gd name="T22" fmla="*/ 2147483646 w 1543"/>
                <a:gd name="T23" fmla="*/ 2147483646 h 4648"/>
                <a:gd name="T24" fmla="*/ 2147483646 w 1543"/>
                <a:gd name="T25" fmla="*/ 2147483646 h 4648"/>
                <a:gd name="T26" fmla="*/ 2147483646 w 1543"/>
                <a:gd name="T27" fmla="*/ 2147483646 h 4648"/>
                <a:gd name="T28" fmla="*/ 2147483646 w 1543"/>
                <a:gd name="T29" fmla="*/ 2147483646 h 4648"/>
                <a:gd name="T30" fmla="*/ 2147483646 w 1543"/>
                <a:gd name="T31" fmla="*/ 2147483646 h 4648"/>
                <a:gd name="T32" fmla="*/ 2147483646 w 1543"/>
                <a:gd name="T33" fmla="*/ 2147483646 h 4648"/>
                <a:gd name="T34" fmla="*/ 2147483646 w 1543"/>
                <a:gd name="T35" fmla="*/ 2147483646 h 4648"/>
                <a:gd name="T36" fmla="*/ 2147483646 w 1543"/>
                <a:gd name="T37" fmla="*/ 2147483646 h 4648"/>
                <a:gd name="T38" fmla="*/ 2147483646 w 1543"/>
                <a:gd name="T39" fmla="*/ 2147483646 h 4648"/>
                <a:gd name="T40" fmla="*/ 2147483646 w 1543"/>
                <a:gd name="T41" fmla="*/ 2147483646 h 4648"/>
                <a:gd name="T42" fmla="*/ 2147483646 w 1543"/>
                <a:gd name="T43" fmla="*/ 2147483646 h 4648"/>
                <a:gd name="T44" fmla="*/ 2147483646 w 1543"/>
                <a:gd name="T45" fmla="*/ 2147483646 h 4648"/>
                <a:gd name="T46" fmla="*/ 2147483646 w 1543"/>
                <a:gd name="T47" fmla="*/ 2147483646 h 4648"/>
                <a:gd name="T48" fmla="*/ 2147483646 w 1543"/>
                <a:gd name="T49" fmla="*/ 2147483646 h 4648"/>
                <a:gd name="T50" fmla="*/ 2147483646 w 1543"/>
                <a:gd name="T51" fmla="*/ 2147483646 h 4648"/>
                <a:gd name="T52" fmla="*/ 2147483646 w 1543"/>
                <a:gd name="T53" fmla="*/ 2147483646 h 4648"/>
                <a:gd name="T54" fmla="*/ 2147483646 w 1543"/>
                <a:gd name="T55" fmla="*/ 2147483646 h 4648"/>
                <a:gd name="T56" fmla="*/ 2147483646 w 1543"/>
                <a:gd name="T57" fmla="*/ 2147483646 h 4648"/>
                <a:gd name="T58" fmla="*/ 2147483646 w 1543"/>
                <a:gd name="T59" fmla="*/ 2147483646 h 4648"/>
                <a:gd name="T60" fmla="*/ 2147483646 w 1543"/>
                <a:gd name="T61" fmla="*/ 2147483646 h 4648"/>
                <a:gd name="T62" fmla="*/ 2147483646 w 1543"/>
                <a:gd name="T63" fmla="*/ 2147483646 h 4648"/>
                <a:gd name="T64" fmla="*/ 2147483646 w 1543"/>
                <a:gd name="T65" fmla="*/ 2147483646 h 464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43"/>
                <a:gd name="T100" fmla="*/ 0 h 4648"/>
                <a:gd name="T101" fmla="*/ 1543 w 1543"/>
                <a:gd name="T102" fmla="*/ 4648 h 464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43" h="4648">
                  <a:moveTo>
                    <a:pt x="0" y="0"/>
                  </a:moveTo>
                  <a:lnTo>
                    <a:pt x="236" y="172"/>
                  </a:lnTo>
                  <a:lnTo>
                    <a:pt x="450" y="347"/>
                  </a:lnTo>
                  <a:lnTo>
                    <a:pt x="640" y="525"/>
                  </a:lnTo>
                  <a:lnTo>
                    <a:pt x="811" y="703"/>
                  </a:lnTo>
                  <a:lnTo>
                    <a:pt x="961" y="883"/>
                  </a:lnTo>
                  <a:lnTo>
                    <a:pt x="1091" y="1063"/>
                  </a:lnTo>
                  <a:lnTo>
                    <a:pt x="1203" y="1244"/>
                  </a:lnTo>
                  <a:lnTo>
                    <a:pt x="1297" y="1424"/>
                  </a:lnTo>
                  <a:lnTo>
                    <a:pt x="1376" y="1604"/>
                  </a:lnTo>
                  <a:lnTo>
                    <a:pt x="1438" y="1784"/>
                  </a:lnTo>
                  <a:lnTo>
                    <a:pt x="1484" y="1962"/>
                  </a:lnTo>
                  <a:lnTo>
                    <a:pt x="1516" y="2138"/>
                  </a:lnTo>
                  <a:lnTo>
                    <a:pt x="1536" y="2312"/>
                  </a:lnTo>
                  <a:lnTo>
                    <a:pt x="1543" y="2483"/>
                  </a:lnTo>
                  <a:lnTo>
                    <a:pt x="1537" y="2653"/>
                  </a:lnTo>
                  <a:lnTo>
                    <a:pt x="1521" y="2817"/>
                  </a:lnTo>
                  <a:lnTo>
                    <a:pt x="1496" y="2979"/>
                  </a:lnTo>
                  <a:lnTo>
                    <a:pt x="1460" y="3135"/>
                  </a:lnTo>
                  <a:lnTo>
                    <a:pt x="1417" y="3288"/>
                  </a:lnTo>
                  <a:lnTo>
                    <a:pt x="1366" y="3435"/>
                  </a:lnTo>
                  <a:lnTo>
                    <a:pt x="1309" y="3577"/>
                  </a:lnTo>
                  <a:lnTo>
                    <a:pt x="1246" y="3712"/>
                  </a:lnTo>
                  <a:lnTo>
                    <a:pt x="1178" y="3841"/>
                  </a:lnTo>
                  <a:lnTo>
                    <a:pt x="1107" y="3964"/>
                  </a:lnTo>
                  <a:lnTo>
                    <a:pt x="1031" y="4079"/>
                  </a:lnTo>
                  <a:lnTo>
                    <a:pt x="953" y="4187"/>
                  </a:lnTo>
                  <a:lnTo>
                    <a:pt x="875" y="4286"/>
                  </a:lnTo>
                  <a:lnTo>
                    <a:pt x="795" y="4377"/>
                  </a:lnTo>
                  <a:lnTo>
                    <a:pt x="716" y="4460"/>
                  </a:lnTo>
                  <a:lnTo>
                    <a:pt x="638" y="4533"/>
                  </a:lnTo>
                  <a:lnTo>
                    <a:pt x="561" y="4595"/>
                  </a:lnTo>
                  <a:lnTo>
                    <a:pt x="487" y="4648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57" name="Rectangle 65">
              <a:extLst>
                <a:ext uri="{FF2B5EF4-FFF2-40B4-BE49-F238E27FC236}">
                  <a16:creationId xmlns:a16="http://schemas.microsoft.com/office/drawing/2014/main" id="{3A9A9810-62DF-E64F-ADA4-4D052121A4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7200" y="2881313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x0x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8358" name="Freeform 66">
              <a:extLst>
                <a:ext uri="{FF2B5EF4-FFF2-40B4-BE49-F238E27FC236}">
                  <a16:creationId xmlns:a16="http://schemas.microsoft.com/office/drawing/2014/main" id="{9C686744-CF81-6548-BECD-E87DC7B98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463" y="1131888"/>
              <a:ext cx="104775" cy="106362"/>
            </a:xfrm>
            <a:custGeom>
              <a:avLst/>
              <a:gdLst>
                <a:gd name="T0" fmla="*/ 2147483646 w 133"/>
                <a:gd name="T1" fmla="*/ 2147483646 h 133"/>
                <a:gd name="T2" fmla="*/ 2147483646 w 133"/>
                <a:gd name="T3" fmla="*/ 0 h 133"/>
                <a:gd name="T4" fmla="*/ 0 w 133"/>
                <a:gd name="T5" fmla="*/ 2147483646 h 133"/>
                <a:gd name="T6" fmla="*/ 0 w 133"/>
                <a:gd name="T7" fmla="*/ 2147483646 h 133"/>
                <a:gd name="T8" fmla="*/ 2147483646 w 133"/>
                <a:gd name="T9" fmla="*/ 21474836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33"/>
                <a:gd name="T17" fmla="*/ 133 w 133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33">
                  <a:moveTo>
                    <a:pt x="27" y="133"/>
                  </a:moveTo>
                  <a:lnTo>
                    <a:pt x="133" y="0"/>
                  </a:lnTo>
                  <a:lnTo>
                    <a:pt x="0" y="80"/>
                  </a:lnTo>
                  <a:lnTo>
                    <a:pt x="0" y="106"/>
                  </a:lnTo>
                  <a:lnTo>
                    <a:pt x="27" y="133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359" name="Freeform 67">
              <a:extLst>
                <a:ext uri="{FF2B5EF4-FFF2-40B4-BE49-F238E27FC236}">
                  <a16:creationId xmlns:a16="http://schemas.microsoft.com/office/drawing/2014/main" id="{16896B5A-F0D3-FB4D-972A-50ECBAC58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675" y="1220788"/>
              <a:ext cx="1093788" cy="3684587"/>
            </a:xfrm>
            <a:custGeom>
              <a:avLst/>
              <a:gdLst>
                <a:gd name="T0" fmla="*/ 2147483646 w 1378"/>
                <a:gd name="T1" fmla="*/ 0 h 4642"/>
                <a:gd name="T2" fmla="*/ 2147483646 w 1378"/>
                <a:gd name="T3" fmla="*/ 2147483646 h 4642"/>
                <a:gd name="T4" fmla="*/ 2147483646 w 1378"/>
                <a:gd name="T5" fmla="*/ 2147483646 h 4642"/>
                <a:gd name="T6" fmla="*/ 2147483646 w 1378"/>
                <a:gd name="T7" fmla="*/ 2147483646 h 4642"/>
                <a:gd name="T8" fmla="*/ 2147483646 w 1378"/>
                <a:gd name="T9" fmla="*/ 2147483646 h 4642"/>
                <a:gd name="T10" fmla="*/ 2147483646 w 1378"/>
                <a:gd name="T11" fmla="*/ 2147483646 h 4642"/>
                <a:gd name="T12" fmla="*/ 2147483646 w 1378"/>
                <a:gd name="T13" fmla="*/ 2147483646 h 4642"/>
                <a:gd name="T14" fmla="*/ 2147483646 w 1378"/>
                <a:gd name="T15" fmla="*/ 2147483646 h 4642"/>
                <a:gd name="T16" fmla="*/ 2147483646 w 1378"/>
                <a:gd name="T17" fmla="*/ 2147483646 h 4642"/>
                <a:gd name="T18" fmla="*/ 2147483646 w 1378"/>
                <a:gd name="T19" fmla="*/ 2147483646 h 4642"/>
                <a:gd name="T20" fmla="*/ 2147483646 w 1378"/>
                <a:gd name="T21" fmla="*/ 2147483646 h 4642"/>
                <a:gd name="T22" fmla="*/ 2147483646 w 1378"/>
                <a:gd name="T23" fmla="*/ 2147483646 h 4642"/>
                <a:gd name="T24" fmla="*/ 0 w 1378"/>
                <a:gd name="T25" fmla="*/ 2147483646 h 4642"/>
                <a:gd name="T26" fmla="*/ 2147483646 w 1378"/>
                <a:gd name="T27" fmla="*/ 2147483646 h 4642"/>
                <a:gd name="T28" fmla="*/ 2147483646 w 1378"/>
                <a:gd name="T29" fmla="*/ 2147483646 h 4642"/>
                <a:gd name="T30" fmla="*/ 2147483646 w 1378"/>
                <a:gd name="T31" fmla="*/ 2147483646 h 4642"/>
                <a:gd name="T32" fmla="*/ 2147483646 w 1378"/>
                <a:gd name="T33" fmla="*/ 2147483646 h 4642"/>
                <a:gd name="T34" fmla="*/ 2147483646 w 1378"/>
                <a:gd name="T35" fmla="*/ 2147483646 h 4642"/>
                <a:gd name="T36" fmla="*/ 2147483646 w 1378"/>
                <a:gd name="T37" fmla="*/ 2147483646 h 4642"/>
                <a:gd name="T38" fmla="*/ 2147483646 w 1378"/>
                <a:gd name="T39" fmla="*/ 2147483646 h 4642"/>
                <a:gd name="T40" fmla="*/ 2147483646 w 1378"/>
                <a:gd name="T41" fmla="*/ 2147483646 h 4642"/>
                <a:gd name="T42" fmla="*/ 2147483646 w 1378"/>
                <a:gd name="T43" fmla="*/ 2147483646 h 4642"/>
                <a:gd name="T44" fmla="*/ 2147483646 w 1378"/>
                <a:gd name="T45" fmla="*/ 2147483646 h 4642"/>
                <a:gd name="T46" fmla="*/ 2147483646 w 1378"/>
                <a:gd name="T47" fmla="*/ 2147483646 h 4642"/>
                <a:gd name="T48" fmla="*/ 2147483646 w 1378"/>
                <a:gd name="T49" fmla="*/ 2147483646 h 4642"/>
                <a:gd name="T50" fmla="*/ 2147483646 w 1378"/>
                <a:gd name="T51" fmla="*/ 2147483646 h 4642"/>
                <a:gd name="T52" fmla="*/ 2147483646 w 1378"/>
                <a:gd name="T53" fmla="*/ 2147483646 h 4642"/>
                <a:gd name="T54" fmla="*/ 2147483646 w 1378"/>
                <a:gd name="T55" fmla="*/ 2147483646 h 4642"/>
                <a:gd name="T56" fmla="*/ 2147483646 w 1378"/>
                <a:gd name="T57" fmla="*/ 2147483646 h 4642"/>
                <a:gd name="T58" fmla="*/ 2147483646 w 1378"/>
                <a:gd name="T59" fmla="*/ 2147483646 h 4642"/>
                <a:gd name="T60" fmla="*/ 2147483646 w 1378"/>
                <a:gd name="T61" fmla="*/ 2147483646 h 4642"/>
                <a:gd name="T62" fmla="*/ 2147483646 w 1378"/>
                <a:gd name="T63" fmla="*/ 2147483646 h 4642"/>
                <a:gd name="T64" fmla="*/ 2147483646 w 1378"/>
                <a:gd name="T65" fmla="*/ 2147483646 h 46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78"/>
                <a:gd name="T100" fmla="*/ 0 h 4642"/>
                <a:gd name="T101" fmla="*/ 1378 w 1378"/>
                <a:gd name="T102" fmla="*/ 4642 h 46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78" h="4642">
                  <a:moveTo>
                    <a:pt x="1378" y="0"/>
                  </a:moveTo>
                  <a:lnTo>
                    <a:pt x="1141" y="181"/>
                  </a:lnTo>
                  <a:lnTo>
                    <a:pt x="929" y="366"/>
                  </a:lnTo>
                  <a:lnTo>
                    <a:pt x="742" y="551"/>
                  </a:lnTo>
                  <a:lnTo>
                    <a:pt x="579" y="738"/>
                  </a:lnTo>
                  <a:lnTo>
                    <a:pt x="438" y="928"/>
                  </a:lnTo>
                  <a:lnTo>
                    <a:pt x="319" y="1116"/>
                  </a:lnTo>
                  <a:lnTo>
                    <a:pt x="221" y="1306"/>
                  </a:lnTo>
                  <a:lnTo>
                    <a:pt x="142" y="1495"/>
                  </a:lnTo>
                  <a:lnTo>
                    <a:pt x="82" y="1683"/>
                  </a:lnTo>
                  <a:lnTo>
                    <a:pt x="38" y="1870"/>
                  </a:lnTo>
                  <a:lnTo>
                    <a:pt x="12" y="2055"/>
                  </a:lnTo>
                  <a:lnTo>
                    <a:pt x="0" y="2237"/>
                  </a:lnTo>
                  <a:lnTo>
                    <a:pt x="1" y="2418"/>
                  </a:lnTo>
                  <a:lnTo>
                    <a:pt x="16" y="2594"/>
                  </a:lnTo>
                  <a:lnTo>
                    <a:pt x="44" y="2766"/>
                  </a:lnTo>
                  <a:lnTo>
                    <a:pt x="81" y="2935"/>
                  </a:lnTo>
                  <a:lnTo>
                    <a:pt x="127" y="3099"/>
                  </a:lnTo>
                  <a:lnTo>
                    <a:pt x="183" y="3257"/>
                  </a:lnTo>
                  <a:lnTo>
                    <a:pt x="245" y="3409"/>
                  </a:lnTo>
                  <a:lnTo>
                    <a:pt x="314" y="3556"/>
                  </a:lnTo>
                  <a:lnTo>
                    <a:pt x="388" y="3696"/>
                  </a:lnTo>
                  <a:lnTo>
                    <a:pt x="466" y="3828"/>
                  </a:lnTo>
                  <a:lnTo>
                    <a:pt x="547" y="3953"/>
                  </a:lnTo>
                  <a:lnTo>
                    <a:pt x="631" y="4068"/>
                  </a:lnTo>
                  <a:lnTo>
                    <a:pt x="714" y="4176"/>
                  </a:lnTo>
                  <a:lnTo>
                    <a:pt x="797" y="4275"/>
                  </a:lnTo>
                  <a:lnTo>
                    <a:pt x="880" y="4362"/>
                  </a:lnTo>
                  <a:lnTo>
                    <a:pt x="960" y="4441"/>
                  </a:lnTo>
                  <a:lnTo>
                    <a:pt x="1036" y="4508"/>
                  </a:lnTo>
                  <a:lnTo>
                    <a:pt x="1107" y="4565"/>
                  </a:lnTo>
                  <a:lnTo>
                    <a:pt x="1174" y="4609"/>
                  </a:lnTo>
                  <a:lnTo>
                    <a:pt x="1232" y="4642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60" name="Rectangle 68">
              <a:extLst>
                <a:ext uri="{FF2B5EF4-FFF2-40B4-BE49-F238E27FC236}">
                  <a16:creationId xmlns:a16="http://schemas.microsoft.com/office/drawing/2014/main" id="{E7DEF7DE-0ED8-7C44-889F-605B0C853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4191000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8361" name="Freeform 69">
              <a:extLst>
                <a:ext uri="{FF2B5EF4-FFF2-40B4-BE49-F238E27FC236}">
                  <a16:creationId xmlns:a16="http://schemas.microsoft.com/office/drawing/2014/main" id="{FE6FDEE8-EBF5-474E-9EDF-B7983930D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650" y="1406525"/>
              <a:ext cx="63500" cy="125413"/>
            </a:xfrm>
            <a:custGeom>
              <a:avLst/>
              <a:gdLst>
                <a:gd name="T0" fmla="*/ 2147483646 w 79"/>
                <a:gd name="T1" fmla="*/ 2147483646 h 159"/>
                <a:gd name="T2" fmla="*/ 2147483646 w 79"/>
                <a:gd name="T3" fmla="*/ 0 h 159"/>
                <a:gd name="T4" fmla="*/ 0 w 79"/>
                <a:gd name="T5" fmla="*/ 2147483646 h 159"/>
                <a:gd name="T6" fmla="*/ 2147483646 w 79"/>
                <a:gd name="T7" fmla="*/ 2147483646 h 159"/>
                <a:gd name="T8" fmla="*/ 2147483646 w 79"/>
                <a:gd name="T9" fmla="*/ 2147483646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159"/>
                <a:gd name="T17" fmla="*/ 79 w 79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159">
                  <a:moveTo>
                    <a:pt x="79" y="159"/>
                  </a:moveTo>
                  <a:lnTo>
                    <a:pt x="79" y="0"/>
                  </a:lnTo>
                  <a:lnTo>
                    <a:pt x="0" y="159"/>
                  </a:lnTo>
                  <a:lnTo>
                    <a:pt x="26" y="159"/>
                  </a:lnTo>
                  <a:lnTo>
                    <a:pt x="79" y="159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362" name="Freeform 70">
              <a:extLst>
                <a:ext uri="{FF2B5EF4-FFF2-40B4-BE49-F238E27FC236}">
                  <a16:creationId xmlns:a16="http://schemas.microsoft.com/office/drawing/2014/main" id="{8162BE37-63B5-EE4D-A949-6DF4306F6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350" y="1539875"/>
              <a:ext cx="34925" cy="485775"/>
            </a:xfrm>
            <a:custGeom>
              <a:avLst/>
              <a:gdLst>
                <a:gd name="T0" fmla="*/ 2147483646 w 46"/>
                <a:gd name="T1" fmla="*/ 0 h 613"/>
                <a:gd name="T2" fmla="*/ 2147483646 w 46"/>
                <a:gd name="T3" fmla="*/ 2147483646 h 613"/>
                <a:gd name="T4" fmla="*/ 2147483646 w 46"/>
                <a:gd name="T5" fmla="*/ 2147483646 h 613"/>
                <a:gd name="T6" fmla="*/ 2147483646 w 46"/>
                <a:gd name="T7" fmla="*/ 2147483646 h 613"/>
                <a:gd name="T8" fmla="*/ 2147483646 w 46"/>
                <a:gd name="T9" fmla="*/ 2147483646 h 613"/>
                <a:gd name="T10" fmla="*/ 2147483646 w 46"/>
                <a:gd name="T11" fmla="*/ 2147483646 h 613"/>
                <a:gd name="T12" fmla="*/ 2147483646 w 46"/>
                <a:gd name="T13" fmla="*/ 2147483646 h 613"/>
                <a:gd name="T14" fmla="*/ 2147483646 w 46"/>
                <a:gd name="T15" fmla="*/ 2147483646 h 613"/>
                <a:gd name="T16" fmla="*/ 0 w 46"/>
                <a:gd name="T17" fmla="*/ 2147483646 h 613"/>
                <a:gd name="T18" fmla="*/ 0 w 46"/>
                <a:gd name="T19" fmla="*/ 2147483646 h 613"/>
                <a:gd name="T20" fmla="*/ 0 w 46"/>
                <a:gd name="T21" fmla="*/ 2147483646 h 613"/>
                <a:gd name="T22" fmla="*/ 0 w 46"/>
                <a:gd name="T23" fmla="*/ 2147483646 h 613"/>
                <a:gd name="T24" fmla="*/ 2147483646 w 46"/>
                <a:gd name="T25" fmla="*/ 2147483646 h 613"/>
                <a:gd name="T26" fmla="*/ 2147483646 w 46"/>
                <a:gd name="T27" fmla="*/ 2147483646 h 613"/>
                <a:gd name="T28" fmla="*/ 2147483646 w 46"/>
                <a:gd name="T29" fmla="*/ 2147483646 h 613"/>
                <a:gd name="T30" fmla="*/ 2147483646 w 46"/>
                <a:gd name="T31" fmla="*/ 2147483646 h 613"/>
                <a:gd name="T32" fmla="*/ 2147483646 w 46"/>
                <a:gd name="T33" fmla="*/ 2147483646 h 613"/>
                <a:gd name="T34" fmla="*/ 2147483646 w 46"/>
                <a:gd name="T35" fmla="*/ 2147483646 h 613"/>
                <a:gd name="T36" fmla="*/ 2147483646 w 46"/>
                <a:gd name="T37" fmla="*/ 2147483646 h 613"/>
                <a:gd name="T38" fmla="*/ 2147483646 w 46"/>
                <a:gd name="T39" fmla="*/ 2147483646 h 613"/>
                <a:gd name="T40" fmla="*/ 2147483646 w 46"/>
                <a:gd name="T41" fmla="*/ 2147483646 h 613"/>
                <a:gd name="T42" fmla="*/ 2147483646 w 46"/>
                <a:gd name="T43" fmla="*/ 2147483646 h 613"/>
                <a:gd name="T44" fmla="*/ 2147483646 w 46"/>
                <a:gd name="T45" fmla="*/ 2147483646 h 613"/>
                <a:gd name="T46" fmla="*/ 2147483646 w 46"/>
                <a:gd name="T47" fmla="*/ 2147483646 h 613"/>
                <a:gd name="T48" fmla="*/ 2147483646 w 46"/>
                <a:gd name="T49" fmla="*/ 2147483646 h 613"/>
                <a:gd name="T50" fmla="*/ 2147483646 w 46"/>
                <a:gd name="T51" fmla="*/ 2147483646 h 613"/>
                <a:gd name="T52" fmla="*/ 2147483646 w 46"/>
                <a:gd name="T53" fmla="*/ 2147483646 h 613"/>
                <a:gd name="T54" fmla="*/ 2147483646 w 46"/>
                <a:gd name="T55" fmla="*/ 2147483646 h 613"/>
                <a:gd name="T56" fmla="*/ 2147483646 w 46"/>
                <a:gd name="T57" fmla="*/ 2147483646 h 613"/>
                <a:gd name="T58" fmla="*/ 2147483646 w 46"/>
                <a:gd name="T59" fmla="*/ 2147483646 h 613"/>
                <a:gd name="T60" fmla="*/ 2147483646 w 46"/>
                <a:gd name="T61" fmla="*/ 2147483646 h 613"/>
                <a:gd name="T62" fmla="*/ 2147483646 w 46"/>
                <a:gd name="T63" fmla="*/ 2147483646 h 613"/>
                <a:gd name="T64" fmla="*/ 2147483646 w 46"/>
                <a:gd name="T65" fmla="*/ 2147483646 h 61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6"/>
                <a:gd name="T100" fmla="*/ 0 h 613"/>
                <a:gd name="T101" fmla="*/ 46 w 46"/>
                <a:gd name="T102" fmla="*/ 613 h 61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6" h="613">
                  <a:moveTo>
                    <a:pt x="20" y="0"/>
                  </a:moveTo>
                  <a:lnTo>
                    <a:pt x="16" y="19"/>
                  </a:lnTo>
                  <a:lnTo>
                    <a:pt x="12" y="38"/>
                  </a:lnTo>
                  <a:lnTo>
                    <a:pt x="10" y="56"/>
                  </a:lnTo>
                  <a:lnTo>
                    <a:pt x="7" y="75"/>
                  </a:lnTo>
                  <a:lnTo>
                    <a:pt x="4" y="95"/>
                  </a:lnTo>
                  <a:lnTo>
                    <a:pt x="3" y="113"/>
                  </a:lnTo>
                  <a:lnTo>
                    <a:pt x="2" y="133"/>
                  </a:lnTo>
                  <a:lnTo>
                    <a:pt x="0" y="153"/>
                  </a:lnTo>
                  <a:lnTo>
                    <a:pt x="0" y="171"/>
                  </a:lnTo>
                  <a:lnTo>
                    <a:pt x="0" y="191"/>
                  </a:lnTo>
                  <a:lnTo>
                    <a:pt x="0" y="211"/>
                  </a:lnTo>
                  <a:lnTo>
                    <a:pt x="2" y="231"/>
                  </a:lnTo>
                  <a:lnTo>
                    <a:pt x="2" y="251"/>
                  </a:lnTo>
                  <a:lnTo>
                    <a:pt x="3" y="271"/>
                  </a:lnTo>
                  <a:lnTo>
                    <a:pt x="4" y="289"/>
                  </a:lnTo>
                  <a:lnTo>
                    <a:pt x="6" y="309"/>
                  </a:lnTo>
                  <a:lnTo>
                    <a:pt x="8" y="329"/>
                  </a:lnTo>
                  <a:lnTo>
                    <a:pt x="10" y="349"/>
                  </a:lnTo>
                  <a:lnTo>
                    <a:pt x="12" y="369"/>
                  </a:lnTo>
                  <a:lnTo>
                    <a:pt x="15" y="389"/>
                  </a:lnTo>
                  <a:lnTo>
                    <a:pt x="18" y="407"/>
                  </a:lnTo>
                  <a:lnTo>
                    <a:pt x="20" y="427"/>
                  </a:lnTo>
                  <a:lnTo>
                    <a:pt x="23" y="446"/>
                  </a:lnTo>
                  <a:lnTo>
                    <a:pt x="26" y="466"/>
                  </a:lnTo>
                  <a:lnTo>
                    <a:pt x="28" y="484"/>
                  </a:lnTo>
                  <a:lnTo>
                    <a:pt x="31" y="503"/>
                  </a:lnTo>
                  <a:lnTo>
                    <a:pt x="34" y="521"/>
                  </a:lnTo>
                  <a:lnTo>
                    <a:pt x="36" y="540"/>
                  </a:lnTo>
                  <a:lnTo>
                    <a:pt x="38" y="559"/>
                  </a:lnTo>
                  <a:lnTo>
                    <a:pt x="40" y="577"/>
                  </a:lnTo>
                  <a:lnTo>
                    <a:pt x="43" y="594"/>
                  </a:lnTo>
                  <a:lnTo>
                    <a:pt x="46" y="613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63" name="Rectangle 71">
              <a:extLst>
                <a:ext uri="{FF2B5EF4-FFF2-40B4-BE49-F238E27FC236}">
                  <a16:creationId xmlns:a16="http://schemas.microsoft.com/office/drawing/2014/main" id="{F02E242C-AC2F-AF48-8581-06D4905257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6213" y="4191000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xx0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</p:grpSp>
      <p:sp>
        <p:nvSpPr>
          <p:cNvPr id="98306" name="TextBox 125">
            <a:extLst>
              <a:ext uri="{FF2B5EF4-FFF2-40B4-BE49-F238E27FC236}">
                <a16:creationId xmlns:a16="http://schemas.microsoft.com/office/drawing/2014/main" id="{C470BDE9-0ACB-5B46-AB7F-0B751C3640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pitchFamily="2" charset="0"/>
              </a:rPr>
              <a:t>[ Figure 6.72 from the textbook ]</a:t>
            </a:r>
          </a:p>
        </p:txBody>
      </p:sp>
      <p:sp>
        <p:nvSpPr>
          <p:cNvPr id="98307" name="Rectangle 2">
            <a:extLst>
              <a:ext uri="{FF2B5EF4-FFF2-40B4-BE49-F238E27FC236}">
                <a16:creationId xmlns:a16="http://schemas.microsoft.com/office/drawing/2014/main" id="{D98BEAF9-C4A5-E342-A8F6-62599A4EB8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762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State diagram for the arbiter</a:t>
            </a:r>
          </a:p>
        </p:txBody>
      </p:sp>
    </p:spTree>
  </p:cSld>
  <p:clrMapOvr>
    <a:masterClrMapping/>
  </p:clrMapOvr>
  <p:transition/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329" name="Group 1">
            <a:extLst>
              <a:ext uri="{FF2B5EF4-FFF2-40B4-BE49-F238E27FC236}">
                <a16:creationId xmlns:a16="http://schemas.microsoft.com/office/drawing/2014/main" id="{50779201-8332-B74D-89FE-CFAC377E28EA}"/>
              </a:ext>
            </a:extLst>
          </p:cNvPr>
          <p:cNvGrpSpPr>
            <a:grpSpLocks/>
          </p:cNvGrpSpPr>
          <p:nvPr/>
        </p:nvGrpSpPr>
        <p:grpSpPr bwMode="auto">
          <a:xfrm>
            <a:off x="3630613" y="1143000"/>
            <a:ext cx="3286206" cy="5449888"/>
            <a:chOff x="2716213" y="290513"/>
            <a:chExt cx="3286206" cy="5449887"/>
          </a:xfrm>
        </p:grpSpPr>
        <p:sp>
          <p:nvSpPr>
            <p:cNvPr id="99333" name="Freeform 4">
              <a:extLst>
                <a:ext uri="{FF2B5EF4-FFF2-40B4-BE49-F238E27FC236}">
                  <a16:creationId xmlns:a16="http://schemas.microsoft.com/office/drawing/2014/main" id="{1C098B63-05A5-7A4C-8494-F1301B2DC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700" y="5194300"/>
              <a:ext cx="104775" cy="125413"/>
            </a:xfrm>
            <a:custGeom>
              <a:avLst/>
              <a:gdLst>
                <a:gd name="T0" fmla="*/ 2147483646 w 133"/>
                <a:gd name="T1" fmla="*/ 2147483646 h 159"/>
                <a:gd name="T2" fmla="*/ 0 w 133"/>
                <a:gd name="T3" fmla="*/ 0 h 159"/>
                <a:gd name="T4" fmla="*/ 2147483646 w 133"/>
                <a:gd name="T5" fmla="*/ 2147483646 h 159"/>
                <a:gd name="T6" fmla="*/ 2147483646 w 133"/>
                <a:gd name="T7" fmla="*/ 2147483646 h 159"/>
                <a:gd name="T8" fmla="*/ 2147483646 w 133"/>
                <a:gd name="T9" fmla="*/ 2147483646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59"/>
                <a:gd name="T17" fmla="*/ 133 w 133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59">
                  <a:moveTo>
                    <a:pt x="133" y="106"/>
                  </a:moveTo>
                  <a:lnTo>
                    <a:pt x="0" y="0"/>
                  </a:lnTo>
                  <a:lnTo>
                    <a:pt x="80" y="159"/>
                  </a:lnTo>
                  <a:lnTo>
                    <a:pt x="106" y="133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334" name="Freeform 7">
              <a:extLst>
                <a:ext uri="{FF2B5EF4-FFF2-40B4-BE49-F238E27FC236}">
                  <a16:creationId xmlns:a16="http://schemas.microsoft.com/office/drawing/2014/main" id="{7B293C0B-E4F2-5A46-B04B-F1FF9C084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738" y="5151438"/>
              <a:ext cx="609600" cy="588962"/>
            </a:xfrm>
            <a:custGeom>
              <a:avLst/>
              <a:gdLst>
                <a:gd name="T0" fmla="*/ 0 w 769"/>
                <a:gd name="T1" fmla="*/ 2147483646 h 743"/>
                <a:gd name="T2" fmla="*/ 2147483646 w 769"/>
                <a:gd name="T3" fmla="*/ 2147483646 h 743"/>
                <a:gd name="T4" fmla="*/ 2147483646 w 769"/>
                <a:gd name="T5" fmla="*/ 2147483646 h 743"/>
                <a:gd name="T6" fmla="*/ 2147483646 w 769"/>
                <a:gd name="T7" fmla="*/ 2147483646 h 743"/>
                <a:gd name="T8" fmla="*/ 2147483646 w 769"/>
                <a:gd name="T9" fmla="*/ 2147483646 h 743"/>
                <a:gd name="T10" fmla="*/ 2147483646 w 769"/>
                <a:gd name="T11" fmla="*/ 2147483646 h 743"/>
                <a:gd name="T12" fmla="*/ 2147483646 w 769"/>
                <a:gd name="T13" fmla="*/ 2147483646 h 743"/>
                <a:gd name="T14" fmla="*/ 2147483646 w 769"/>
                <a:gd name="T15" fmla="*/ 2147483646 h 743"/>
                <a:gd name="T16" fmla="*/ 2147483646 w 769"/>
                <a:gd name="T17" fmla="*/ 2147483646 h 743"/>
                <a:gd name="T18" fmla="*/ 2147483646 w 769"/>
                <a:gd name="T19" fmla="*/ 2147483646 h 743"/>
                <a:gd name="T20" fmla="*/ 2147483646 w 769"/>
                <a:gd name="T21" fmla="*/ 2147483646 h 743"/>
                <a:gd name="T22" fmla="*/ 2147483646 w 769"/>
                <a:gd name="T23" fmla="*/ 0 h 743"/>
                <a:gd name="T24" fmla="*/ 2147483646 w 769"/>
                <a:gd name="T25" fmla="*/ 2147483646 h 743"/>
                <a:gd name="T26" fmla="*/ 2147483646 w 769"/>
                <a:gd name="T27" fmla="*/ 2147483646 h 743"/>
                <a:gd name="T28" fmla="*/ 2147483646 w 769"/>
                <a:gd name="T29" fmla="*/ 2147483646 h 743"/>
                <a:gd name="T30" fmla="*/ 2147483646 w 769"/>
                <a:gd name="T31" fmla="*/ 2147483646 h 743"/>
                <a:gd name="T32" fmla="*/ 2147483646 w 769"/>
                <a:gd name="T33" fmla="*/ 2147483646 h 743"/>
                <a:gd name="T34" fmla="*/ 2147483646 w 769"/>
                <a:gd name="T35" fmla="*/ 2147483646 h 743"/>
                <a:gd name="T36" fmla="*/ 2147483646 w 769"/>
                <a:gd name="T37" fmla="*/ 2147483646 h 743"/>
                <a:gd name="T38" fmla="*/ 2147483646 w 769"/>
                <a:gd name="T39" fmla="*/ 2147483646 h 743"/>
                <a:gd name="T40" fmla="*/ 2147483646 w 769"/>
                <a:gd name="T41" fmla="*/ 2147483646 h 743"/>
                <a:gd name="T42" fmla="*/ 2147483646 w 769"/>
                <a:gd name="T43" fmla="*/ 2147483646 h 743"/>
                <a:gd name="T44" fmla="*/ 2147483646 w 769"/>
                <a:gd name="T45" fmla="*/ 2147483646 h 743"/>
                <a:gd name="T46" fmla="*/ 2147483646 w 769"/>
                <a:gd name="T47" fmla="*/ 2147483646 h 743"/>
                <a:gd name="T48" fmla="*/ 2147483646 w 769"/>
                <a:gd name="T49" fmla="*/ 2147483646 h 743"/>
                <a:gd name="T50" fmla="*/ 2147483646 w 769"/>
                <a:gd name="T51" fmla="*/ 2147483646 h 743"/>
                <a:gd name="T52" fmla="*/ 2147483646 w 769"/>
                <a:gd name="T53" fmla="*/ 2147483646 h 743"/>
                <a:gd name="T54" fmla="*/ 2147483646 w 769"/>
                <a:gd name="T55" fmla="*/ 2147483646 h 743"/>
                <a:gd name="T56" fmla="*/ 2147483646 w 769"/>
                <a:gd name="T57" fmla="*/ 2147483646 h 743"/>
                <a:gd name="T58" fmla="*/ 2147483646 w 769"/>
                <a:gd name="T59" fmla="*/ 2147483646 h 743"/>
                <a:gd name="T60" fmla="*/ 2147483646 w 769"/>
                <a:gd name="T61" fmla="*/ 2147483646 h 743"/>
                <a:gd name="T62" fmla="*/ 2147483646 w 769"/>
                <a:gd name="T63" fmla="*/ 2147483646 h 743"/>
                <a:gd name="T64" fmla="*/ 2147483646 w 769"/>
                <a:gd name="T65" fmla="*/ 2147483646 h 743"/>
                <a:gd name="T66" fmla="*/ 2147483646 w 769"/>
                <a:gd name="T67" fmla="*/ 2147483646 h 743"/>
                <a:gd name="T68" fmla="*/ 2147483646 w 769"/>
                <a:gd name="T69" fmla="*/ 2147483646 h 743"/>
                <a:gd name="T70" fmla="*/ 2147483646 w 769"/>
                <a:gd name="T71" fmla="*/ 2147483646 h 743"/>
                <a:gd name="T72" fmla="*/ 2147483646 w 769"/>
                <a:gd name="T73" fmla="*/ 2147483646 h 743"/>
                <a:gd name="T74" fmla="*/ 2147483646 w 769"/>
                <a:gd name="T75" fmla="*/ 2147483646 h 743"/>
                <a:gd name="T76" fmla="*/ 2147483646 w 769"/>
                <a:gd name="T77" fmla="*/ 2147483646 h 743"/>
                <a:gd name="T78" fmla="*/ 2147483646 w 769"/>
                <a:gd name="T79" fmla="*/ 2147483646 h 743"/>
                <a:gd name="T80" fmla="*/ 2147483646 w 769"/>
                <a:gd name="T81" fmla="*/ 2147483646 h 743"/>
                <a:gd name="T82" fmla="*/ 2147483646 w 769"/>
                <a:gd name="T83" fmla="*/ 2147483646 h 743"/>
                <a:gd name="T84" fmla="*/ 2147483646 w 769"/>
                <a:gd name="T85" fmla="*/ 2147483646 h 743"/>
                <a:gd name="T86" fmla="*/ 2147483646 w 769"/>
                <a:gd name="T87" fmla="*/ 2147483646 h 743"/>
                <a:gd name="T88" fmla="*/ 2147483646 w 769"/>
                <a:gd name="T89" fmla="*/ 2147483646 h 743"/>
                <a:gd name="T90" fmla="*/ 2147483646 w 769"/>
                <a:gd name="T91" fmla="*/ 2147483646 h 743"/>
                <a:gd name="T92" fmla="*/ 2147483646 w 769"/>
                <a:gd name="T93" fmla="*/ 2147483646 h 743"/>
                <a:gd name="T94" fmla="*/ 2147483646 w 769"/>
                <a:gd name="T95" fmla="*/ 2147483646 h 743"/>
                <a:gd name="T96" fmla="*/ 2147483646 w 769"/>
                <a:gd name="T97" fmla="*/ 2147483646 h 743"/>
                <a:gd name="T98" fmla="*/ 2147483646 w 769"/>
                <a:gd name="T99" fmla="*/ 2147483646 h 743"/>
                <a:gd name="T100" fmla="*/ 2147483646 w 769"/>
                <a:gd name="T101" fmla="*/ 2147483646 h 743"/>
                <a:gd name="T102" fmla="*/ 2147483646 w 769"/>
                <a:gd name="T103" fmla="*/ 2147483646 h 743"/>
                <a:gd name="T104" fmla="*/ 2147483646 w 769"/>
                <a:gd name="T105" fmla="*/ 2147483646 h 743"/>
                <a:gd name="T106" fmla="*/ 2147483646 w 769"/>
                <a:gd name="T107" fmla="*/ 2147483646 h 743"/>
                <a:gd name="T108" fmla="*/ 2147483646 w 769"/>
                <a:gd name="T109" fmla="*/ 2147483646 h 743"/>
                <a:gd name="T110" fmla="*/ 0 w 769"/>
                <a:gd name="T111" fmla="*/ 2147483646 h 7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69"/>
                <a:gd name="T169" fmla="*/ 0 h 743"/>
                <a:gd name="T170" fmla="*/ 769 w 769"/>
                <a:gd name="T171" fmla="*/ 743 h 7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69" h="743">
                  <a:moveTo>
                    <a:pt x="0" y="368"/>
                  </a:moveTo>
                  <a:lnTo>
                    <a:pt x="0" y="377"/>
                  </a:lnTo>
                  <a:lnTo>
                    <a:pt x="0" y="357"/>
                  </a:lnTo>
                  <a:lnTo>
                    <a:pt x="2" y="338"/>
                  </a:lnTo>
                  <a:lnTo>
                    <a:pt x="4" y="320"/>
                  </a:lnTo>
                  <a:lnTo>
                    <a:pt x="7" y="301"/>
                  </a:lnTo>
                  <a:lnTo>
                    <a:pt x="12" y="283"/>
                  </a:lnTo>
                  <a:lnTo>
                    <a:pt x="16" y="266"/>
                  </a:lnTo>
                  <a:lnTo>
                    <a:pt x="23" y="247"/>
                  </a:lnTo>
                  <a:lnTo>
                    <a:pt x="30" y="231"/>
                  </a:lnTo>
                  <a:lnTo>
                    <a:pt x="37" y="214"/>
                  </a:lnTo>
                  <a:lnTo>
                    <a:pt x="45" y="198"/>
                  </a:lnTo>
                  <a:lnTo>
                    <a:pt x="55" y="182"/>
                  </a:lnTo>
                  <a:lnTo>
                    <a:pt x="64" y="166"/>
                  </a:lnTo>
                  <a:lnTo>
                    <a:pt x="75" y="152"/>
                  </a:lnTo>
                  <a:lnTo>
                    <a:pt x="85" y="138"/>
                  </a:lnTo>
                  <a:lnTo>
                    <a:pt x="97" y="124"/>
                  </a:lnTo>
                  <a:lnTo>
                    <a:pt x="110" y="110"/>
                  </a:lnTo>
                  <a:lnTo>
                    <a:pt x="124" y="98"/>
                  </a:lnTo>
                  <a:lnTo>
                    <a:pt x="137" y="87"/>
                  </a:lnTo>
                  <a:lnTo>
                    <a:pt x="151" y="76"/>
                  </a:lnTo>
                  <a:lnTo>
                    <a:pt x="166" y="65"/>
                  </a:lnTo>
                  <a:lnTo>
                    <a:pt x="181" y="56"/>
                  </a:lnTo>
                  <a:lnTo>
                    <a:pt x="196" y="47"/>
                  </a:lnTo>
                  <a:lnTo>
                    <a:pt x="212" y="38"/>
                  </a:lnTo>
                  <a:lnTo>
                    <a:pt x="230" y="31"/>
                  </a:lnTo>
                  <a:lnTo>
                    <a:pt x="247" y="24"/>
                  </a:lnTo>
                  <a:lnTo>
                    <a:pt x="264" y="18"/>
                  </a:lnTo>
                  <a:lnTo>
                    <a:pt x="281" y="12"/>
                  </a:lnTo>
                  <a:lnTo>
                    <a:pt x="300" y="8"/>
                  </a:lnTo>
                  <a:lnTo>
                    <a:pt x="318" y="6"/>
                  </a:lnTo>
                  <a:lnTo>
                    <a:pt x="337" y="3"/>
                  </a:lnTo>
                  <a:lnTo>
                    <a:pt x="357" y="2"/>
                  </a:lnTo>
                  <a:lnTo>
                    <a:pt x="375" y="0"/>
                  </a:lnTo>
                  <a:lnTo>
                    <a:pt x="393" y="0"/>
                  </a:lnTo>
                  <a:lnTo>
                    <a:pt x="412" y="2"/>
                  </a:lnTo>
                  <a:lnTo>
                    <a:pt x="431" y="3"/>
                  </a:lnTo>
                  <a:lnTo>
                    <a:pt x="450" y="6"/>
                  </a:lnTo>
                  <a:lnTo>
                    <a:pt x="468" y="8"/>
                  </a:lnTo>
                  <a:lnTo>
                    <a:pt x="487" y="12"/>
                  </a:lnTo>
                  <a:lnTo>
                    <a:pt x="505" y="18"/>
                  </a:lnTo>
                  <a:lnTo>
                    <a:pt x="522" y="24"/>
                  </a:lnTo>
                  <a:lnTo>
                    <a:pt x="540" y="31"/>
                  </a:lnTo>
                  <a:lnTo>
                    <a:pt x="556" y="38"/>
                  </a:lnTo>
                  <a:lnTo>
                    <a:pt x="571" y="47"/>
                  </a:lnTo>
                  <a:lnTo>
                    <a:pt x="587" y="56"/>
                  </a:lnTo>
                  <a:lnTo>
                    <a:pt x="603" y="65"/>
                  </a:lnTo>
                  <a:lnTo>
                    <a:pt x="618" y="76"/>
                  </a:lnTo>
                  <a:lnTo>
                    <a:pt x="632" y="87"/>
                  </a:lnTo>
                  <a:lnTo>
                    <a:pt x="646" y="98"/>
                  </a:lnTo>
                  <a:lnTo>
                    <a:pt x="659" y="110"/>
                  </a:lnTo>
                  <a:lnTo>
                    <a:pt x="671" y="124"/>
                  </a:lnTo>
                  <a:lnTo>
                    <a:pt x="683" y="138"/>
                  </a:lnTo>
                  <a:lnTo>
                    <a:pt x="693" y="152"/>
                  </a:lnTo>
                  <a:lnTo>
                    <a:pt x="704" y="166"/>
                  </a:lnTo>
                  <a:lnTo>
                    <a:pt x="714" y="182"/>
                  </a:lnTo>
                  <a:lnTo>
                    <a:pt x="722" y="198"/>
                  </a:lnTo>
                  <a:lnTo>
                    <a:pt x="732" y="214"/>
                  </a:lnTo>
                  <a:lnTo>
                    <a:pt x="738" y="231"/>
                  </a:lnTo>
                  <a:lnTo>
                    <a:pt x="745" y="247"/>
                  </a:lnTo>
                  <a:lnTo>
                    <a:pt x="752" y="266"/>
                  </a:lnTo>
                  <a:lnTo>
                    <a:pt x="757" y="283"/>
                  </a:lnTo>
                  <a:lnTo>
                    <a:pt x="761" y="301"/>
                  </a:lnTo>
                  <a:lnTo>
                    <a:pt x="764" y="320"/>
                  </a:lnTo>
                  <a:lnTo>
                    <a:pt x="766" y="338"/>
                  </a:lnTo>
                  <a:lnTo>
                    <a:pt x="767" y="357"/>
                  </a:lnTo>
                  <a:lnTo>
                    <a:pt x="769" y="377"/>
                  </a:lnTo>
                  <a:lnTo>
                    <a:pt x="769" y="368"/>
                  </a:lnTo>
                  <a:lnTo>
                    <a:pt x="767" y="387"/>
                  </a:lnTo>
                  <a:lnTo>
                    <a:pt x="766" y="406"/>
                  </a:lnTo>
                  <a:lnTo>
                    <a:pt x="764" y="425"/>
                  </a:lnTo>
                  <a:lnTo>
                    <a:pt x="761" y="443"/>
                  </a:lnTo>
                  <a:lnTo>
                    <a:pt x="757" y="462"/>
                  </a:lnTo>
                  <a:lnTo>
                    <a:pt x="752" y="479"/>
                  </a:lnTo>
                  <a:lnTo>
                    <a:pt x="745" y="498"/>
                  </a:lnTo>
                  <a:lnTo>
                    <a:pt x="738" y="513"/>
                  </a:lnTo>
                  <a:lnTo>
                    <a:pt x="732" y="531"/>
                  </a:lnTo>
                  <a:lnTo>
                    <a:pt x="722" y="547"/>
                  </a:lnTo>
                  <a:lnTo>
                    <a:pt x="714" y="562"/>
                  </a:lnTo>
                  <a:lnTo>
                    <a:pt x="704" y="578"/>
                  </a:lnTo>
                  <a:lnTo>
                    <a:pt x="693" y="593"/>
                  </a:lnTo>
                  <a:lnTo>
                    <a:pt x="683" y="606"/>
                  </a:lnTo>
                  <a:lnTo>
                    <a:pt x="671" y="621"/>
                  </a:lnTo>
                  <a:lnTo>
                    <a:pt x="659" y="633"/>
                  </a:lnTo>
                  <a:lnTo>
                    <a:pt x="646" y="646"/>
                  </a:lnTo>
                  <a:lnTo>
                    <a:pt x="632" y="658"/>
                  </a:lnTo>
                  <a:lnTo>
                    <a:pt x="618" y="669"/>
                  </a:lnTo>
                  <a:lnTo>
                    <a:pt x="603" y="679"/>
                  </a:lnTo>
                  <a:lnTo>
                    <a:pt x="587" y="688"/>
                  </a:lnTo>
                  <a:lnTo>
                    <a:pt x="571" y="698"/>
                  </a:lnTo>
                  <a:lnTo>
                    <a:pt x="556" y="707"/>
                  </a:lnTo>
                  <a:lnTo>
                    <a:pt x="540" y="714"/>
                  </a:lnTo>
                  <a:lnTo>
                    <a:pt x="522" y="720"/>
                  </a:lnTo>
                  <a:lnTo>
                    <a:pt x="505" y="727"/>
                  </a:lnTo>
                  <a:lnTo>
                    <a:pt x="487" y="732"/>
                  </a:lnTo>
                  <a:lnTo>
                    <a:pt x="468" y="736"/>
                  </a:lnTo>
                  <a:lnTo>
                    <a:pt x="450" y="739"/>
                  </a:lnTo>
                  <a:lnTo>
                    <a:pt x="431" y="741"/>
                  </a:lnTo>
                  <a:lnTo>
                    <a:pt x="412" y="743"/>
                  </a:lnTo>
                  <a:lnTo>
                    <a:pt x="393" y="743"/>
                  </a:lnTo>
                  <a:lnTo>
                    <a:pt x="375" y="743"/>
                  </a:lnTo>
                  <a:lnTo>
                    <a:pt x="357" y="743"/>
                  </a:lnTo>
                  <a:lnTo>
                    <a:pt x="337" y="741"/>
                  </a:lnTo>
                  <a:lnTo>
                    <a:pt x="318" y="739"/>
                  </a:lnTo>
                  <a:lnTo>
                    <a:pt x="300" y="736"/>
                  </a:lnTo>
                  <a:lnTo>
                    <a:pt x="281" y="732"/>
                  </a:lnTo>
                  <a:lnTo>
                    <a:pt x="264" y="727"/>
                  </a:lnTo>
                  <a:lnTo>
                    <a:pt x="247" y="720"/>
                  </a:lnTo>
                  <a:lnTo>
                    <a:pt x="230" y="714"/>
                  </a:lnTo>
                  <a:lnTo>
                    <a:pt x="212" y="707"/>
                  </a:lnTo>
                  <a:lnTo>
                    <a:pt x="196" y="698"/>
                  </a:lnTo>
                  <a:lnTo>
                    <a:pt x="181" y="688"/>
                  </a:lnTo>
                  <a:lnTo>
                    <a:pt x="166" y="679"/>
                  </a:lnTo>
                  <a:lnTo>
                    <a:pt x="151" y="669"/>
                  </a:lnTo>
                  <a:lnTo>
                    <a:pt x="137" y="658"/>
                  </a:lnTo>
                  <a:lnTo>
                    <a:pt x="124" y="646"/>
                  </a:lnTo>
                  <a:lnTo>
                    <a:pt x="110" y="633"/>
                  </a:lnTo>
                  <a:lnTo>
                    <a:pt x="97" y="621"/>
                  </a:lnTo>
                  <a:lnTo>
                    <a:pt x="85" y="606"/>
                  </a:lnTo>
                  <a:lnTo>
                    <a:pt x="75" y="593"/>
                  </a:lnTo>
                  <a:lnTo>
                    <a:pt x="64" y="578"/>
                  </a:lnTo>
                  <a:lnTo>
                    <a:pt x="55" y="562"/>
                  </a:lnTo>
                  <a:lnTo>
                    <a:pt x="45" y="547"/>
                  </a:lnTo>
                  <a:lnTo>
                    <a:pt x="37" y="531"/>
                  </a:lnTo>
                  <a:lnTo>
                    <a:pt x="30" y="513"/>
                  </a:lnTo>
                  <a:lnTo>
                    <a:pt x="23" y="498"/>
                  </a:lnTo>
                  <a:lnTo>
                    <a:pt x="16" y="479"/>
                  </a:lnTo>
                  <a:lnTo>
                    <a:pt x="12" y="462"/>
                  </a:lnTo>
                  <a:lnTo>
                    <a:pt x="7" y="443"/>
                  </a:lnTo>
                  <a:lnTo>
                    <a:pt x="4" y="425"/>
                  </a:lnTo>
                  <a:lnTo>
                    <a:pt x="2" y="406"/>
                  </a:lnTo>
                  <a:lnTo>
                    <a:pt x="0" y="387"/>
                  </a:lnTo>
                  <a:lnTo>
                    <a:pt x="0" y="368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35" name="Freeform 9">
              <a:extLst>
                <a:ext uri="{FF2B5EF4-FFF2-40B4-BE49-F238E27FC236}">
                  <a16:creationId xmlns:a16="http://schemas.microsoft.com/office/drawing/2014/main" id="{6B5252C6-E3BB-234D-A817-175E21463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700" y="3889375"/>
              <a:ext cx="104775" cy="104775"/>
            </a:xfrm>
            <a:custGeom>
              <a:avLst/>
              <a:gdLst>
                <a:gd name="T0" fmla="*/ 2147483646 w 133"/>
                <a:gd name="T1" fmla="*/ 2147483646 h 132"/>
                <a:gd name="T2" fmla="*/ 0 w 133"/>
                <a:gd name="T3" fmla="*/ 0 h 132"/>
                <a:gd name="T4" fmla="*/ 2147483646 w 133"/>
                <a:gd name="T5" fmla="*/ 2147483646 h 132"/>
                <a:gd name="T6" fmla="*/ 2147483646 w 133"/>
                <a:gd name="T7" fmla="*/ 2147483646 h 132"/>
                <a:gd name="T8" fmla="*/ 2147483646 w 133"/>
                <a:gd name="T9" fmla="*/ 2147483646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32"/>
                <a:gd name="T17" fmla="*/ 133 w 133"/>
                <a:gd name="T18" fmla="*/ 132 h 1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32">
                  <a:moveTo>
                    <a:pt x="133" y="79"/>
                  </a:moveTo>
                  <a:lnTo>
                    <a:pt x="0" y="0"/>
                  </a:lnTo>
                  <a:lnTo>
                    <a:pt x="80" y="132"/>
                  </a:lnTo>
                  <a:lnTo>
                    <a:pt x="106" y="106"/>
                  </a:lnTo>
                  <a:lnTo>
                    <a:pt x="133" y="79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336" name="Freeform 12">
              <a:extLst>
                <a:ext uri="{FF2B5EF4-FFF2-40B4-BE49-F238E27FC236}">
                  <a16:creationId xmlns:a16="http://schemas.microsoft.com/office/drawing/2014/main" id="{B8A7D8B5-453E-CA4B-94DF-E2EA0C8DC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738" y="3825875"/>
              <a:ext cx="609600" cy="609600"/>
            </a:xfrm>
            <a:custGeom>
              <a:avLst/>
              <a:gdLst>
                <a:gd name="T0" fmla="*/ 0 w 769"/>
                <a:gd name="T1" fmla="*/ 2147483646 h 769"/>
                <a:gd name="T2" fmla="*/ 2147483646 w 769"/>
                <a:gd name="T3" fmla="*/ 2147483646 h 769"/>
                <a:gd name="T4" fmla="*/ 2147483646 w 769"/>
                <a:gd name="T5" fmla="*/ 2147483646 h 769"/>
                <a:gd name="T6" fmla="*/ 2147483646 w 769"/>
                <a:gd name="T7" fmla="*/ 2147483646 h 769"/>
                <a:gd name="T8" fmla="*/ 2147483646 w 769"/>
                <a:gd name="T9" fmla="*/ 2147483646 h 769"/>
                <a:gd name="T10" fmla="*/ 2147483646 w 769"/>
                <a:gd name="T11" fmla="*/ 2147483646 h 769"/>
                <a:gd name="T12" fmla="*/ 2147483646 w 769"/>
                <a:gd name="T13" fmla="*/ 2147483646 h 769"/>
                <a:gd name="T14" fmla="*/ 2147483646 w 769"/>
                <a:gd name="T15" fmla="*/ 2147483646 h 769"/>
                <a:gd name="T16" fmla="*/ 2147483646 w 769"/>
                <a:gd name="T17" fmla="*/ 2147483646 h 769"/>
                <a:gd name="T18" fmla="*/ 2147483646 w 769"/>
                <a:gd name="T19" fmla="*/ 2147483646 h 769"/>
                <a:gd name="T20" fmla="*/ 2147483646 w 769"/>
                <a:gd name="T21" fmla="*/ 2147483646 h 769"/>
                <a:gd name="T22" fmla="*/ 2147483646 w 769"/>
                <a:gd name="T23" fmla="*/ 0 h 769"/>
                <a:gd name="T24" fmla="*/ 2147483646 w 769"/>
                <a:gd name="T25" fmla="*/ 2147483646 h 769"/>
                <a:gd name="T26" fmla="*/ 2147483646 w 769"/>
                <a:gd name="T27" fmla="*/ 2147483646 h 769"/>
                <a:gd name="T28" fmla="*/ 2147483646 w 769"/>
                <a:gd name="T29" fmla="*/ 2147483646 h 769"/>
                <a:gd name="T30" fmla="*/ 2147483646 w 769"/>
                <a:gd name="T31" fmla="*/ 2147483646 h 769"/>
                <a:gd name="T32" fmla="*/ 2147483646 w 769"/>
                <a:gd name="T33" fmla="*/ 2147483646 h 769"/>
                <a:gd name="T34" fmla="*/ 2147483646 w 769"/>
                <a:gd name="T35" fmla="*/ 2147483646 h 769"/>
                <a:gd name="T36" fmla="*/ 2147483646 w 769"/>
                <a:gd name="T37" fmla="*/ 2147483646 h 769"/>
                <a:gd name="T38" fmla="*/ 2147483646 w 769"/>
                <a:gd name="T39" fmla="*/ 2147483646 h 769"/>
                <a:gd name="T40" fmla="*/ 2147483646 w 769"/>
                <a:gd name="T41" fmla="*/ 2147483646 h 769"/>
                <a:gd name="T42" fmla="*/ 2147483646 w 769"/>
                <a:gd name="T43" fmla="*/ 2147483646 h 769"/>
                <a:gd name="T44" fmla="*/ 2147483646 w 769"/>
                <a:gd name="T45" fmla="*/ 2147483646 h 769"/>
                <a:gd name="T46" fmla="*/ 2147483646 w 769"/>
                <a:gd name="T47" fmla="*/ 2147483646 h 769"/>
                <a:gd name="T48" fmla="*/ 2147483646 w 769"/>
                <a:gd name="T49" fmla="*/ 2147483646 h 769"/>
                <a:gd name="T50" fmla="*/ 2147483646 w 769"/>
                <a:gd name="T51" fmla="*/ 2147483646 h 769"/>
                <a:gd name="T52" fmla="*/ 2147483646 w 769"/>
                <a:gd name="T53" fmla="*/ 2147483646 h 769"/>
                <a:gd name="T54" fmla="*/ 2147483646 w 769"/>
                <a:gd name="T55" fmla="*/ 2147483646 h 769"/>
                <a:gd name="T56" fmla="*/ 2147483646 w 769"/>
                <a:gd name="T57" fmla="*/ 2147483646 h 769"/>
                <a:gd name="T58" fmla="*/ 2147483646 w 769"/>
                <a:gd name="T59" fmla="*/ 2147483646 h 769"/>
                <a:gd name="T60" fmla="*/ 2147483646 w 769"/>
                <a:gd name="T61" fmla="*/ 2147483646 h 769"/>
                <a:gd name="T62" fmla="*/ 2147483646 w 769"/>
                <a:gd name="T63" fmla="*/ 2147483646 h 769"/>
                <a:gd name="T64" fmla="*/ 2147483646 w 769"/>
                <a:gd name="T65" fmla="*/ 2147483646 h 769"/>
                <a:gd name="T66" fmla="*/ 2147483646 w 769"/>
                <a:gd name="T67" fmla="*/ 2147483646 h 769"/>
                <a:gd name="T68" fmla="*/ 2147483646 w 769"/>
                <a:gd name="T69" fmla="*/ 2147483646 h 769"/>
                <a:gd name="T70" fmla="*/ 2147483646 w 769"/>
                <a:gd name="T71" fmla="*/ 2147483646 h 769"/>
                <a:gd name="T72" fmla="*/ 2147483646 w 769"/>
                <a:gd name="T73" fmla="*/ 2147483646 h 769"/>
                <a:gd name="T74" fmla="*/ 2147483646 w 769"/>
                <a:gd name="T75" fmla="*/ 2147483646 h 769"/>
                <a:gd name="T76" fmla="*/ 2147483646 w 769"/>
                <a:gd name="T77" fmla="*/ 2147483646 h 769"/>
                <a:gd name="T78" fmla="*/ 2147483646 w 769"/>
                <a:gd name="T79" fmla="*/ 2147483646 h 769"/>
                <a:gd name="T80" fmla="*/ 2147483646 w 769"/>
                <a:gd name="T81" fmla="*/ 2147483646 h 769"/>
                <a:gd name="T82" fmla="*/ 2147483646 w 769"/>
                <a:gd name="T83" fmla="*/ 2147483646 h 769"/>
                <a:gd name="T84" fmla="*/ 2147483646 w 769"/>
                <a:gd name="T85" fmla="*/ 2147483646 h 769"/>
                <a:gd name="T86" fmla="*/ 2147483646 w 769"/>
                <a:gd name="T87" fmla="*/ 2147483646 h 769"/>
                <a:gd name="T88" fmla="*/ 2147483646 w 769"/>
                <a:gd name="T89" fmla="*/ 2147483646 h 769"/>
                <a:gd name="T90" fmla="*/ 2147483646 w 769"/>
                <a:gd name="T91" fmla="*/ 2147483646 h 769"/>
                <a:gd name="T92" fmla="*/ 2147483646 w 769"/>
                <a:gd name="T93" fmla="*/ 2147483646 h 769"/>
                <a:gd name="T94" fmla="*/ 2147483646 w 769"/>
                <a:gd name="T95" fmla="*/ 2147483646 h 769"/>
                <a:gd name="T96" fmla="*/ 2147483646 w 769"/>
                <a:gd name="T97" fmla="*/ 2147483646 h 769"/>
                <a:gd name="T98" fmla="*/ 2147483646 w 769"/>
                <a:gd name="T99" fmla="*/ 2147483646 h 769"/>
                <a:gd name="T100" fmla="*/ 2147483646 w 769"/>
                <a:gd name="T101" fmla="*/ 2147483646 h 769"/>
                <a:gd name="T102" fmla="*/ 2147483646 w 769"/>
                <a:gd name="T103" fmla="*/ 2147483646 h 769"/>
                <a:gd name="T104" fmla="*/ 2147483646 w 769"/>
                <a:gd name="T105" fmla="*/ 2147483646 h 769"/>
                <a:gd name="T106" fmla="*/ 2147483646 w 769"/>
                <a:gd name="T107" fmla="*/ 2147483646 h 769"/>
                <a:gd name="T108" fmla="*/ 2147483646 w 769"/>
                <a:gd name="T109" fmla="*/ 2147483646 h 769"/>
                <a:gd name="T110" fmla="*/ 0 w 769"/>
                <a:gd name="T111" fmla="*/ 2147483646 h 7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69"/>
                <a:gd name="T169" fmla="*/ 0 h 769"/>
                <a:gd name="T170" fmla="*/ 769 w 769"/>
                <a:gd name="T171" fmla="*/ 769 h 7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69" h="769">
                  <a:moveTo>
                    <a:pt x="0" y="394"/>
                  </a:moveTo>
                  <a:lnTo>
                    <a:pt x="0" y="377"/>
                  </a:lnTo>
                  <a:lnTo>
                    <a:pt x="0" y="357"/>
                  </a:lnTo>
                  <a:lnTo>
                    <a:pt x="2" y="338"/>
                  </a:lnTo>
                  <a:lnTo>
                    <a:pt x="4" y="320"/>
                  </a:lnTo>
                  <a:lnTo>
                    <a:pt x="7" y="301"/>
                  </a:lnTo>
                  <a:lnTo>
                    <a:pt x="12" y="282"/>
                  </a:lnTo>
                  <a:lnTo>
                    <a:pt x="16" y="265"/>
                  </a:lnTo>
                  <a:lnTo>
                    <a:pt x="23" y="247"/>
                  </a:lnTo>
                  <a:lnTo>
                    <a:pt x="30" y="231"/>
                  </a:lnTo>
                  <a:lnTo>
                    <a:pt x="37" y="214"/>
                  </a:lnTo>
                  <a:lnTo>
                    <a:pt x="45" y="198"/>
                  </a:lnTo>
                  <a:lnTo>
                    <a:pt x="55" y="182"/>
                  </a:lnTo>
                  <a:lnTo>
                    <a:pt x="64" y="166"/>
                  </a:lnTo>
                  <a:lnTo>
                    <a:pt x="75" y="151"/>
                  </a:lnTo>
                  <a:lnTo>
                    <a:pt x="85" y="138"/>
                  </a:lnTo>
                  <a:lnTo>
                    <a:pt x="97" y="123"/>
                  </a:lnTo>
                  <a:lnTo>
                    <a:pt x="110" y="111"/>
                  </a:lnTo>
                  <a:lnTo>
                    <a:pt x="124" y="98"/>
                  </a:lnTo>
                  <a:lnTo>
                    <a:pt x="137" y="86"/>
                  </a:lnTo>
                  <a:lnTo>
                    <a:pt x="151" y="76"/>
                  </a:lnTo>
                  <a:lnTo>
                    <a:pt x="166" y="65"/>
                  </a:lnTo>
                  <a:lnTo>
                    <a:pt x="181" y="56"/>
                  </a:lnTo>
                  <a:lnTo>
                    <a:pt x="196" y="46"/>
                  </a:lnTo>
                  <a:lnTo>
                    <a:pt x="212" y="37"/>
                  </a:lnTo>
                  <a:lnTo>
                    <a:pt x="230" y="31"/>
                  </a:lnTo>
                  <a:lnTo>
                    <a:pt x="247" y="24"/>
                  </a:lnTo>
                  <a:lnTo>
                    <a:pt x="264" y="17"/>
                  </a:lnTo>
                  <a:lnTo>
                    <a:pt x="281" y="12"/>
                  </a:lnTo>
                  <a:lnTo>
                    <a:pt x="300" y="8"/>
                  </a:lnTo>
                  <a:lnTo>
                    <a:pt x="318" y="5"/>
                  </a:lnTo>
                  <a:lnTo>
                    <a:pt x="337" y="3"/>
                  </a:lnTo>
                  <a:lnTo>
                    <a:pt x="357" y="1"/>
                  </a:lnTo>
                  <a:lnTo>
                    <a:pt x="375" y="0"/>
                  </a:lnTo>
                  <a:lnTo>
                    <a:pt x="393" y="0"/>
                  </a:lnTo>
                  <a:lnTo>
                    <a:pt x="412" y="1"/>
                  </a:lnTo>
                  <a:lnTo>
                    <a:pt x="431" y="3"/>
                  </a:lnTo>
                  <a:lnTo>
                    <a:pt x="450" y="5"/>
                  </a:lnTo>
                  <a:lnTo>
                    <a:pt x="468" y="8"/>
                  </a:lnTo>
                  <a:lnTo>
                    <a:pt x="487" y="12"/>
                  </a:lnTo>
                  <a:lnTo>
                    <a:pt x="505" y="17"/>
                  </a:lnTo>
                  <a:lnTo>
                    <a:pt x="522" y="24"/>
                  </a:lnTo>
                  <a:lnTo>
                    <a:pt x="540" y="31"/>
                  </a:lnTo>
                  <a:lnTo>
                    <a:pt x="556" y="37"/>
                  </a:lnTo>
                  <a:lnTo>
                    <a:pt x="571" y="46"/>
                  </a:lnTo>
                  <a:lnTo>
                    <a:pt x="587" y="56"/>
                  </a:lnTo>
                  <a:lnTo>
                    <a:pt x="603" y="65"/>
                  </a:lnTo>
                  <a:lnTo>
                    <a:pt x="618" y="76"/>
                  </a:lnTo>
                  <a:lnTo>
                    <a:pt x="632" y="86"/>
                  </a:lnTo>
                  <a:lnTo>
                    <a:pt x="646" y="98"/>
                  </a:lnTo>
                  <a:lnTo>
                    <a:pt x="659" y="111"/>
                  </a:lnTo>
                  <a:lnTo>
                    <a:pt x="671" y="123"/>
                  </a:lnTo>
                  <a:lnTo>
                    <a:pt x="683" y="138"/>
                  </a:lnTo>
                  <a:lnTo>
                    <a:pt x="693" y="151"/>
                  </a:lnTo>
                  <a:lnTo>
                    <a:pt x="704" y="166"/>
                  </a:lnTo>
                  <a:lnTo>
                    <a:pt x="714" y="182"/>
                  </a:lnTo>
                  <a:lnTo>
                    <a:pt x="722" y="198"/>
                  </a:lnTo>
                  <a:lnTo>
                    <a:pt x="732" y="214"/>
                  </a:lnTo>
                  <a:lnTo>
                    <a:pt x="738" y="231"/>
                  </a:lnTo>
                  <a:lnTo>
                    <a:pt x="745" y="247"/>
                  </a:lnTo>
                  <a:lnTo>
                    <a:pt x="752" y="265"/>
                  </a:lnTo>
                  <a:lnTo>
                    <a:pt x="757" y="282"/>
                  </a:lnTo>
                  <a:lnTo>
                    <a:pt x="761" y="301"/>
                  </a:lnTo>
                  <a:lnTo>
                    <a:pt x="764" y="320"/>
                  </a:lnTo>
                  <a:lnTo>
                    <a:pt x="766" y="338"/>
                  </a:lnTo>
                  <a:lnTo>
                    <a:pt x="767" y="357"/>
                  </a:lnTo>
                  <a:lnTo>
                    <a:pt x="769" y="377"/>
                  </a:lnTo>
                  <a:lnTo>
                    <a:pt x="769" y="394"/>
                  </a:lnTo>
                  <a:lnTo>
                    <a:pt x="767" y="414"/>
                  </a:lnTo>
                  <a:lnTo>
                    <a:pt x="766" y="432"/>
                  </a:lnTo>
                  <a:lnTo>
                    <a:pt x="764" y="451"/>
                  </a:lnTo>
                  <a:lnTo>
                    <a:pt x="761" y="469"/>
                  </a:lnTo>
                  <a:lnTo>
                    <a:pt x="757" y="488"/>
                  </a:lnTo>
                  <a:lnTo>
                    <a:pt x="752" y="505"/>
                  </a:lnTo>
                  <a:lnTo>
                    <a:pt x="745" y="524"/>
                  </a:lnTo>
                  <a:lnTo>
                    <a:pt x="738" y="540"/>
                  </a:lnTo>
                  <a:lnTo>
                    <a:pt x="732" y="557"/>
                  </a:lnTo>
                  <a:lnTo>
                    <a:pt x="722" y="573"/>
                  </a:lnTo>
                  <a:lnTo>
                    <a:pt x="714" y="589"/>
                  </a:lnTo>
                  <a:lnTo>
                    <a:pt x="704" y="605"/>
                  </a:lnTo>
                  <a:lnTo>
                    <a:pt x="693" y="619"/>
                  </a:lnTo>
                  <a:lnTo>
                    <a:pt x="683" y="632"/>
                  </a:lnTo>
                  <a:lnTo>
                    <a:pt x="671" y="647"/>
                  </a:lnTo>
                  <a:lnTo>
                    <a:pt x="659" y="659"/>
                  </a:lnTo>
                  <a:lnTo>
                    <a:pt x="646" y="672"/>
                  </a:lnTo>
                  <a:lnTo>
                    <a:pt x="632" y="684"/>
                  </a:lnTo>
                  <a:lnTo>
                    <a:pt x="618" y="695"/>
                  </a:lnTo>
                  <a:lnTo>
                    <a:pt x="603" y="705"/>
                  </a:lnTo>
                  <a:lnTo>
                    <a:pt x="587" y="715"/>
                  </a:lnTo>
                  <a:lnTo>
                    <a:pt x="571" y="724"/>
                  </a:lnTo>
                  <a:lnTo>
                    <a:pt x="556" y="733"/>
                  </a:lnTo>
                  <a:lnTo>
                    <a:pt x="540" y="740"/>
                  </a:lnTo>
                  <a:lnTo>
                    <a:pt x="522" y="746"/>
                  </a:lnTo>
                  <a:lnTo>
                    <a:pt x="505" y="753"/>
                  </a:lnTo>
                  <a:lnTo>
                    <a:pt x="487" y="758"/>
                  </a:lnTo>
                  <a:lnTo>
                    <a:pt x="468" y="762"/>
                  </a:lnTo>
                  <a:lnTo>
                    <a:pt x="450" y="765"/>
                  </a:lnTo>
                  <a:lnTo>
                    <a:pt x="431" y="768"/>
                  </a:lnTo>
                  <a:lnTo>
                    <a:pt x="412" y="769"/>
                  </a:lnTo>
                  <a:lnTo>
                    <a:pt x="393" y="769"/>
                  </a:lnTo>
                  <a:lnTo>
                    <a:pt x="375" y="769"/>
                  </a:lnTo>
                  <a:lnTo>
                    <a:pt x="357" y="769"/>
                  </a:lnTo>
                  <a:lnTo>
                    <a:pt x="337" y="768"/>
                  </a:lnTo>
                  <a:lnTo>
                    <a:pt x="318" y="765"/>
                  </a:lnTo>
                  <a:lnTo>
                    <a:pt x="300" y="762"/>
                  </a:lnTo>
                  <a:lnTo>
                    <a:pt x="281" y="758"/>
                  </a:lnTo>
                  <a:lnTo>
                    <a:pt x="264" y="753"/>
                  </a:lnTo>
                  <a:lnTo>
                    <a:pt x="247" y="746"/>
                  </a:lnTo>
                  <a:lnTo>
                    <a:pt x="230" y="740"/>
                  </a:lnTo>
                  <a:lnTo>
                    <a:pt x="212" y="733"/>
                  </a:lnTo>
                  <a:lnTo>
                    <a:pt x="196" y="724"/>
                  </a:lnTo>
                  <a:lnTo>
                    <a:pt x="181" y="715"/>
                  </a:lnTo>
                  <a:lnTo>
                    <a:pt x="166" y="705"/>
                  </a:lnTo>
                  <a:lnTo>
                    <a:pt x="151" y="695"/>
                  </a:lnTo>
                  <a:lnTo>
                    <a:pt x="137" y="684"/>
                  </a:lnTo>
                  <a:lnTo>
                    <a:pt x="124" y="672"/>
                  </a:lnTo>
                  <a:lnTo>
                    <a:pt x="110" y="659"/>
                  </a:lnTo>
                  <a:lnTo>
                    <a:pt x="97" y="647"/>
                  </a:lnTo>
                  <a:lnTo>
                    <a:pt x="85" y="632"/>
                  </a:lnTo>
                  <a:lnTo>
                    <a:pt x="75" y="619"/>
                  </a:lnTo>
                  <a:lnTo>
                    <a:pt x="64" y="605"/>
                  </a:lnTo>
                  <a:lnTo>
                    <a:pt x="55" y="589"/>
                  </a:lnTo>
                  <a:lnTo>
                    <a:pt x="45" y="573"/>
                  </a:lnTo>
                  <a:lnTo>
                    <a:pt x="37" y="557"/>
                  </a:lnTo>
                  <a:lnTo>
                    <a:pt x="30" y="540"/>
                  </a:lnTo>
                  <a:lnTo>
                    <a:pt x="23" y="524"/>
                  </a:lnTo>
                  <a:lnTo>
                    <a:pt x="16" y="505"/>
                  </a:lnTo>
                  <a:lnTo>
                    <a:pt x="12" y="488"/>
                  </a:lnTo>
                  <a:lnTo>
                    <a:pt x="7" y="469"/>
                  </a:lnTo>
                  <a:lnTo>
                    <a:pt x="4" y="451"/>
                  </a:lnTo>
                  <a:lnTo>
                    <a:pt x="2" y="432"/>
                  </a:lnTo>
                  <a:lnTo>
                    <a:pt x="0" y="414"/>
                  </a:lnTo>
                  <a:lnTo>
                    <a:pt x="0" y="394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37" name="Freeform 14">
              <a:extLst>
                <a:ext uri="{FF2B5EF4-FFF2-40B4-BE49-F238E27FC236}">
                  <a16:creationId xmlns:a16="http://schemas.microsoft.com/office/drawing/2014/main" id="{E6CF942D-4EDE-DA44-845D-E5C0929BA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700" y="2605088"/>
              <a:ext cx="104775" cy="104775"/>
            </a:xfrm>
            <a:custGeom>
              <a:avLst/>
              <a:gdLst>
                <a:gd name="T0" fmla="*/ 2147483646 w 133"/>
                <a:gd name="T1" fmla="*/ 2147483646 h 133"/>
                <a:gd name="T2" fmla="*/ 0 w 133"/>
                <a:gd name="T3" fmla="*/ 0 h 133"/>
                <a:gd name="T4" fmla="*/ 2147483646 w 133"/>
                <a:gd name="T5" fmla="*/ 2147483646 h 133"/>
                <a:gd name="T6" fmla="*/ 2147483646 w 133"/>
                <a:gd name="T7" fmla="*/ 2147483646 h 133"/>
                <a:gd name="T8" fmla="*/ 2147483646 w 133"/>
                <a:gd name="T9" fmla="*/ 21474836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33"/>
                <a:gd name="T17" fmla="*/ 133 w 133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33">
                  <a:moveTo>
                    <a:pt x="133" y="80"/>
                  </a:moveTo>
                  <a:lnTo>
                    <a:pt x="0" y="0"/>
                  </a:lnTo>
                  <a:lnTo>
                    <a:pt x="80" y="133"/>
                  </a:lnTo>
                  <a:lnTo>
                    <a:pt x="106" y="106"/>
                  </a:lnTo>
                  <a:lnTo>
                    <a:pt x="133" y="8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338" name="Freeform 17">
              <a:extLst>
                <a:ext uri="{FF2B5EF4-FFF2-40B4-BE49-F238E27FC236}">
                  <a16:creationId xmlns:a16="http://schemas.microsoft.com/office/drawing/2014/main" id="{46179AAD-4081-D147-988A-8298EF270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738" y="2541588"/>
              <a:ext cx="609600" cy="611187"/>
            </a:xfrm>
            <a:custGeom>
              <a:avLst/>
              <a:gdLst>
                <a:gd name="T0" fmla="*/ 0 w 769"/>
                <a:gd name="T1" fmla="*/ 2147483646 h 769"/>
                <a:gd name="T2" fmla="*/ 2147483646 w 769"/>
                <a:gd name="T3" fmla="*/ 2147483646 h 769"/>
                <a:gd name="T4" fmla="*/ 2147483646 w 769"/>
                <a:gd name="T5" fmla="*/ 2147483646 h 769"/>
                <a:gd name="T6" fmla="*/ 2147483646 w 769"/>
                <a:gd name="T7" fmla="*/ 2147483646 h 769"/>
                <a:gd name="T8" fmla="*/ 2147483646 w 769"/>
                <a:gd name="T9" fmla="*/ 2147483646 h 769"/>
                <a:gd name="T10" fmla="*/ 2147483646 w 769"/>
                <a:gd name="T11" fmla="*/ 2147483646 h 769"/>
                <a:gd name="T12" fmla="*/ 2147483646 w 769"/>
                <a:gd name="T13" fmla="*/ 2147483646 h 769"/>
                <a:gd name="T14" fmla="*/ 2147483646 w 769"/>
                <a:gd name="T15" fmla="*/ 2147483646 h 769"/>
                <a:gd name="T16" fmla="*/ 2147483646 w 769"/>
                <a:gd name="T17" fmla="*/ 2147483646 h 769"/>
                <a:gd name="T18" fmla="*/ 2147483646 w 769"/>
                <a:gd name="T19" fmla="*/ 2147483646 h 769"/>
                <a:gd name="T20" fmla="*/ 2147483646 w 769"/>
                <a:gd name="T21" fmla="*/ 2147483646 h 769"/>
                <a:gd name="T22" fmla="*/ 2147483646 w 769"/>
                <a:gd name="T23" fmla="*/ 0 h 769"/>
                <a:gd name="T24" fmla="*/ 2147483646 w 769"/>
                <a:gd name="T25" fmla="*/ 2147483646 h 769"/>
                <a:gd name="T26" fmla="*/ 2147483646 w 769"/>
                <a:gd name="T27" fmla="*/ 2147483646 h 769"/>
                <a:gd name="T28" fmla="*/ 2147483646 w 769"/>
                <a:gd name="T29" fmla="*/ 2147483646 h 769"/>
                <a:gd name="T30" fmla="*/ 2147483646 w 769"/>
                <a:gd name="T31" fmla="*/ 2147483646 h 769"/>
                <a:gd name="T32" fmla="*/ 2147483646 w 769"/>
                <a:gd name="T33" fmla="*/ 2147483646 h 769"/>
                <a:gd name="T34" fmla="*/ 2147483646 w 769"/>
                <a:gd name="T35" fmla="*/ 2147483646 h 769"/>
                <a:gd name="T36" fmla="*/ 2147483646 w 769"/>
                <a:gd name="T37" fmla="*/ 2147483646 h 769"/>
                <a:gd name="T38" fmla="*/ 2147483646 w 769"/>
                <a:gd name="T39" fmla="*/ 2147483646 h 769"/>
                <a:gd name="T40" fmla="*/ 2147483646 w 769"/>
                <a:gd name="T41" fmla="*/ 2147483646 h 769"/>
                <a:gd name="T42" fmla="*/ 2147483646 w 769"/>
                <a:gd name="T43" fmla="*/ 2147483646 h 769"/>
                <a:gd name="T44" fmla="*/ 2147483646 w 769"/>
                <a:gd name="T45" fmla="*/ 2147483646 h 769"/>
                <a:gd name="T46" fmla="*/ 2147483646 w 769"/>
                <a:gd name="T47" fmla="*/ 2147483646 h 769"/>
                <a:gd name="T48" fmla="*/ 2147483646 w 769"/>
                <a:gd name="T49" fmla="*/ 2147483646 h 769"/>
                <a:gd name="T50" fmla="*/ 2147483646 w 769"/>
                <a:gd name="T51" fmla="*/ 2147483646 h 769"/>
                <a:gd name="T52" fmla="*/ 2147483646 w 769"/>
                <a:gd name="T53" fmla="*/ 2147483646 h 769"/>
                <a:gd name="T54" fmla="*/ 2147483646 w 769"/>
                <a:gd name="T55" fmla="*/ 2147483646 h 769"/>
                <a:gd name="T56" fmla="*/ 2147483646 w 769"/>
                <a:gd name="T57" fmla="*/ 2147483646 h 769"/>
                <a:gd name="T58" fmla="*/ 2147483646 w 769"/>
                <a:gd name="T59" fmla="*/ 2147483646 h 769"/>
                <a:gd name="T60" fmla="*/ 2147483646 w 769"/>
                <a:gd name="T61" fmla="*/ 2147483646 h 769"/>
                <a:gd name="T62" fmla="*/ 2147483646 w 769"/>
                <a:gd name="T63" fmla="*/ 2147483646 h 769"/>
                <a:gd name="T64" fmla="*/ 2147483646 w 769"/>
                <a:gd name="T65" fmla="*/ 2147483646 h 769"/>
                <a:gd name="T66" fmla="*/ 2147483646 w 769"/>
                <a:gd name="T67" fmla="*/ 2147483646 h 769"/>
                <a:gd name="T68" fmla="*/ 2147483646 w 769"/>
                <a:gd name="T69" fmla="*/ 2147483646 h 769"/>
                <a:gd name="T70" fmla="*/ 2147483646 w 769"/>
                <a:gd name="T71" fmla="*/ 2147483646 h 769"/>
                <a:gd name="T72" fmla="*/ 2147483646 w 769"/>
                <a:gd name="T73" fmla="*/ 2147483646 h 769"/>
                <a:gd name="T74" fmla="*/ 2147483646 w 769"/>
                <a:gd name="T75" fmla="*/ 2147483646 h 769"/>
                <a:gd name="T76" fmla="*/ 2147483646 w 769"/>
                <a:gd name="T77" fmla="*/ 2147483646 h 769"/>
                <a:gd name="T78" fmla="*/ 2147483646 w 769"/>
                <a:gd name="T79" fmla="*/ 2147483646 h 769"/>
                <a:gd name="T80" fmla="*/ 2147483646 w 769"/>
                <a:gd name="T81" fmla="*/ 2147483646 h 769"/>
                <a:gd name="T82" fmla="*/ 2147483646 w 769"/>
                <a:gd name="T83" fmla="*/ 2147483646 h 769"/>
                <a:gd name="T84" fmla="*/ 2147483646 w 769"/>
                <a:gd name="T85" fmla="*/ 2147483646 h 769"/>
                <a:gd name="T86" fmla="*/ 2147483646 w 769"/>
                <a:gd name="T87" fmla="*/ 2147483646 h 769"/>
                <a:gd name="T88" fmla="*/ 2147483646 w 769"/>
                <a:gd name="T89" fmla="*/ 2147483646 h 769"/>
                <a:gd name="T90" fmla="*/ 2147483646 w 769"/>
                <a:gd name="T91" fmla="*/ 2147483646 h 769"/>
                <a:gd name="T92" fmla="*/ 2147483646 w 769"/>
                <a:gd name="T93" fmla="*/ 2147483646 h 769"/>
                <a:gd name="T94" fmla="*/ 2147483646 w 769"/>
                <a:gd name="T95" fmla="*/ 2147483646 h 769"/>
                <a:gd name="T96" fmla="*/ 2147483646 w 769"/>
                <a:gd name="T97" fmla="*/ 2147483646 h 769"/>
                <a:gd name="T98" fmla="*/ 2147483646 w 769"/>
                <a:gd name="T99" fmla="*/ 2147483646 h 769"/>
                <a:gd name="T100" fmla="*/ 2147483646 w 769"/>
                <a:gd name="T101" fmla="*/ 2147483646 h 769"/>
                <a:gd name="T102" fmla="*/ 2147483646 w 769"/>
                <a:gd name="T103" fmla="*/ 2147483646 h 769"/>
                <a:gd name="T104" fmla="*/ 2147483646 w 769"/>
                <a:gd name="T105" fmla="*/ 2147483646 h 769"/>
                <a:gd name="T106" fmla="*/ 2147483646 w 769"/>
                <a:gd name="T107" fmla="*/ 2147483646 h 769"/>
                <a:gd name="T108" fmla="*/ 2147483646 w 769"/>
                <a:gd name="T109" fmla="*/ 2147483646 h 769"/>
                <a:gd name="T110" fmla="*/ 0 w 769"/>
                <a:gd name="T111" fmla="*/ 2147483646 h 7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69"/>
                <a:gd name="T169" fmla="*/ 0 h 769"/>
                <a:gd name="T170" fmla="*/ 769 w 769"/>
                <a:gd name="T171" fmla="*/ 769 h 7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69" h="769">
                  <a:moveTo>
                    <a:pt x="0" y="394"/>
                  </a:moveTo>
                  <a:lnTo>
                    <a:pt x="0" y="376"/>
                  </a:lnTo>
                  <a:lnTo>
                    <a:pt x="0" y="356"/>
                  </a:lnTo>
                  <a:lnTo>
                    <a:pt x="2" y="338"/>
                  </a:lnTo>
                  <a:lnTo>
                    <a:pt x="4" y="319"/>
                  </a:lnTo>
                  <a:lnTo>
                    <a:pt x="7" y="301"/>
                  </a:lnTo>
                  <a:lnTo>
                    <a:pt x="12" y="282"/>
                  </a:lnTo>
                  <a:lnTo>
                    <a:pt x="16" y="265"/>
                  </a:lnTo>
                  <a:lnTo>
                    <a:pt x="23" y="246"/>
                  </a:lnTo>
                  <a:lnTo>
                    <a:pt x="30" y="230"/>
                  </a:lnTo>
                  <a:lnTo>
                    <a:pt x="37" y="213"/>
                  </a:lnTo>
                  <a:lnTo>
                    <a:pt x="45" y="197"/>
                  </a:lnTo>
                  <a:lnTo>
                    <a:pt x="55" y="181"/>
                  </a:lnTo>
                  <a:lnTo>
                    <a:pt x="64" y="166"/>
                  </a:lnTo>
                  <a:lnTo>
                    <a:pt x="75" y="151"/>
                  </a:lnTo>
                  <a:lnTo>
                    <a:pt x="85" y="138"/>
                  </a:lnTo>
                  <a:lnTo>
                    <a:pt x="97" y="123"/>
                  </a:lnTo>
                  <a:lnTo>
                    <a:pt x="110" y="111"/>
                  </a:lnTo>
                  <a:lnTo>
                    <a:pt x="124" y="98"/>
                  </a:lnTo>
                  <a:lnTo>
                    <a:pt x="137" y="86"/>
                  </a:lnTo>
                  <a:lnTo>
                    <a:pt x="151" y="75"/>
                  </a:lnTo>
                  <a:lnTo>
                    <a:pt x="166" y="65"/>
                  </a:lnTo>
                  <a:lnTo>
                    <a:pt x="181" y="55"/>
                  </a:lnTo>
                  <a:lnTo>
                    <a:pt x="196" y="46"/>
                  </a:lnTo>
                  <a:lnTo>
                    <a:pt x="212" y="37"/>
                  </a:lnTo>
                  <a:lnTo>
                    <a:pt x="230" y="30"/>
                  </a:lnTo>
                  <a:lnTo>
                    <a:pt x="247" y="24"/>
                  </a:lnTo>
                  <a:lnTo>
                    <a:pt x="264" y="17"/>
                  </a:lnTo>
                  <a:lnTo>
                    <a:pt x="281" y="12"/>
                  </a:lnTo>
                  <a:lnTo>
                    <a:pt x="300" y="8"/>
                  </a:lnTo>
                  <a:lnTo>
                    <a:pt x="318" y="5"/>
                  </a:lnTo>
                  <a:lnTo>
                    <a:pt x="337" y="2"/>
                  </a:lnTo>
                  <a:lnTo>
                    <a:pt x="357" y="1"/>
                  </a:lnTo>
                  <a:lnTo>
                    <a:pt x="375" y="0"/>
                  </a:lnTo>
                  <a:lnTo>
                    <a:pt x="393" y="0"/>
                  </a:lnTo>
                  <a:lnTo>
                    <a:pt x="412" y="1"/>
                  </a:lnTo>
                  <a:lnTo>
                    <a:pt x="431" y="2"/>
                  </a:lnTo>
                  <a:lnTo>
                    <a:pt x="450" y="5"/>
                  </a:lnTo>
                  <a:lnTo>
                    <a:pt x="468" y="8"/>
                  </a:lnTo>
                  <a:lnTo>
                    <a:pt x="487" y="12"/>
                  </a:lnTo>
                  <a:lnTo>
                    <a:pt x="505" y="17"/>
                  </a:lnTo>
                  <a:lnTo>
                    <a:pt x="522" y="24"/>
                  </a:lnTo>
                  <a:lnTo>
                    <a:pt x="540" y="30"/>
                  </a:lnTo>
                  <a:lnTo>
                    <a:pt x="556" y="37"/>
                  </a:lnTo>
                  <a:lnTo>
                    <a:pt x="571" y="46"/>
                  </a:lnTo>
                  <a:lnTo>
                    <a:pt x="587" y="55"/>
                  </a:lnTo>
                  <a:lnTo>
                    <a:pt x="603" y="65"/>
                  </a:lnTo>
                  <a:lnTo>
                    <a:pt x="618" y="75"/>
                  </a:lnTo>
                  <a:lnTo>
                    <a:pt x="632" y="86"/>
                  </a:lnTo>
                  <a:lnTo>
                    <a:pt x="646" y="98"/>
                  </a:lnTo>
                  <a:lnTo>
                    <a:pt x="659" y="111"/>
                  </a:lnTo>
                  <a:lnTo>
                    <a:pt x="671" y="123"/>
                  </a:lnTo>
                  <a:lnTo>
                    <a:pt x="683" y="138"/>
                  </a:lnTo>
                  <a:lnTo>
                    <a:pt x="693" y="151"/>
                  </a:lnTo>
                  <a:lnTo>
                    <a:pt x="704" y="166"/>
                  </a:lnTo>
                  <a:lnTo>
                    <a:pt x="714" y="181"/>
                  </a:lnTo>
                  <a:lnTo>
                    <a:pt x="722" y="197"/>
                  </a:lnTo>
                  <a:lnTo>
                    <a:pt x="732" y="213"/>
                  </a:lnTo>
                  <a:lnTo>
                    <a:pt x="738" y="230"/>
                  </a:lnTo>
                  <a:lnTo>
                    <a:pt x="745" y="246"/>
                  </a:lnTo>
                  <a:lnTo>
                    <a:pt x="752" y="265"/>
                  </a:lnTo>
                  <a:lnTo>
                    <a:pt x="757" y="282"/>
                  </a:lnTo>
                  <a:lnTo>
                    <a:pt x="761" y="301"/>
                  </a:lnTo>
                  <a:lnTo>
                    <a:pt x="764" y="319"/>
                  </a:lnTo>
                  <a:lnTo>
                    <a:pt x="766" y="338"/>
                  </a:lnTo>
                  <a:lnTo>
                    <a:pt x="767" y="356"/>
                  </a:lnTo>
                  <a:lnTo>
                    <a:pt x="769" y="376"/>
                  </a:lnTo>
                  <a:lnTo>
                    <a:pt x="769" y="394"/>
                  </a:lnTo>
                  <a:lnTo>
                    <a:pt x="767" y="413"/>
                  </a:lnTo>
                  <a:lnTo>
                    <a:pt x="766" y="432"/>
                  </a:lnTo>
                  <a:lnTo>
                    <a:pt x="764" y="451"/>
                  </a:lnTo>
                  <a:lnTo>
                    <a:pt x="761" y="469"/>
                  </a:lnTo>
                  <a:lnTo>
                    <a:pt x="757" y="488"/>
                  </a:lnTo>
                  <a:lnTo>
                    <a:pt x="752" y="505"/>
                  </a:lnTo>
                  <a:lnTo>
                    <a:pt x="745" y="523"/>
                  </a:lnTo>
                  <a:lnTo>
                    <a:pt x="738" y="539"/>
                  </a:lnTo>
                  <a:lnTo>
                    <a:pt x="732" y="557"/>
                  </a:lnTo>
                  <a:lnTo>
                    <a:pt x="722" y="572"/>
                  </a:lnTo>
                  <a:lnTo>
                    <a:pt x="714" y="588"/>
                  </a:lnTo>
                  <a:lnTo>
                    <a:pt x="704" y="604"/>
                  </a:lnTo>
                  <a:lnTo>
                    <a:pt x="693" y="619"/>
                  </a:lnTo>
                  <a:lnTo>
                    <a:pt x="683" y="632"/>
                  </a:lnTo>
                  <a:lnTo>
                    <a:pt x="671" y="647"/>
                  </a:lnTo>
                  <a:lnTo>
                    <a:pt x="659" y="659"/>
                  </a:lnTo>
                  <a:lnTo>
                    <a:pt x="646" y="672"/>
                  </a:lnTo>
                  <a:lnTo>
                    <a:pt x="632" y="684"/>
                  </a:lnTo>
                  <a:lnTo>
                    <a:pt x="618" y="694"/>
                  </a:lnTo>
                  <a:lnTo>
                    <a:pt x="603" y="705"/>
                  </a:lnTo>
                  <a:lnTo>
                    <a:pt x="587" y="714"/>
                  </a:lnTo>
                  <a:lnTo>
                    <a:pt x="571" y="724"/>
                  </a:lnTo>
                  <a:lnTo>
                    <a:pt x="556" y="733"/>
                  </a:lnTo>
                  <a:lnTo>
                    <a:pt x="540" y="740"/>
                  </a:lnTo>
                  <a:lnTo>
                    <a:pt x="522" y="746"/>
                  </a:lnTo>
                  <a:lnTo>
                    <a:pt x="505" y="753"/>
                  </a:lnTo>
                  <a:lnTo>
                    <a:pt x="487" y="758"/>
                  </a:lnTo>
                  <a:lnTo>
                    <a:pt x="468" y="762"/>
                  </a:lnTo>
                  <a:lnTo>
                    <a:pt x="450" y="765"/>
                  </a:lnTo>
                  <a:lnTo>
                    <a:pt x="431" y="767"/>
                  </a:lnTo>
                  <a:lnTo>
                    <a:pt x="412" y="769"/>
                  </a:lnTo>
                  <a:lnTo>
                    <a:pt x="393" y="769"/>
                  </a:lnTo>
                  <a:lnTo>
                    <a:pt x="375" y="769"/>
                  </a:lnTo>
                  <a:lnTo>
                    <a:pt x="357" y="769"/>
                  </a:lnTo>
                  <a:lnTo>
                    <a:pt x="337" y="767"/>
                  </a:lnTo>
                  <a:lnTo>
                    <a:pt x="318" y="765"/>
                  </a:lnTo>
                  <a:lnTo>
                    <a:pt x="300" y="762"/>
                  </a:lnTo>
                  <a:lnTo>
                    <a:pt x="281" y="758"/>
                  </a:lnTo>
                  <a:lnTo>
                    <a:pt x="264" y="753"/>
                  </a:lnTo>
                  <a:lnTo>
                    <a:pt x="247" y="746"/>
                  </a:lnTo>
                  <a:lnTo>
                    <a:pt x="230" y="740"/>
                  </a:lnTo>
                  <a:lnTo>
                    <a:pt x="212" y="733"/>
                  </a:lnTo>
                  <a:lnTo>
                    <a:pt x="196" y="724"/>
                  </a:lnTo>
                  <a:lnTo>
                    <a:pt x="181" y="714"/>
                  </a:lnTo>
                  <a:lnTo>
                    <a:pt x="166" y="705"/>
                  </a:lnTo>
                  <a:lnTo>
                    <a:pt x="151" y="694"/>
                  </a:lnTo>
                  <a:lnTo>
                    <a:pt x="137" y="684"/>
                  </a:lnTo>
                  <a:lnTo>
                    <a:pt x="124" y="672"/>
                  </a:lnTo>
                  <a:lnTo>
                    <a:pt x="110" y="659"/>
                  </a:lnTo>
                  <a:lnTo>
                    <a:pt x="97" y="647"/>
                  </a:lnTo>
                  <a:lnTo>
                    <a:pt x="85" y="632"/>
                  </a:lnTo>
                  <a:lnTo>
                    <a:pt x="75" y="619"/>
                  </a:lnTo>
                  <a:lnTo>
                    <a:pt x="64" y="604"/>
                  </a:lnTo>
                  <a:lnTo>
                    <a:pt x="55" y="588"/>
                  </a:lnTo>
                  <a:lnTo>
                    <a:pt x="45" y="572"/>
                  </a:lnTo>
                  <a:lnTo>
                    <a:pt x="37" y="557"/>
                  </a:lnTo>
                  <a:lnTo>
                    <a:pt x="30" y="539"/>
                  </a:lnTo>
                  <a:lnTo>
                    <a:pt x="23" y="523"/>
                  </a:lnTo>
                  <a:lnTo>
                    <a:pt x="16" y="505"/>
                  </a:lnTo>
                  <a:lnTo>
                    <a:pt x="12" y="488"/>
                  </a:lnTo>
                  <a:lnTo>
                    <a:pt x="7" y="469"/>
                  </a:lnTo>
                  <a:lnTo>
                    <a:pt x="4" y="451"/>
                  </a:lnTo>
                  <a:lnTo>
                    <a:pt x="2" y="432"/>
                  </a:lnTo>
                  <a:lnTo>
                    <a:pt x="0" y="413"/>
                  </a:lnTo>
                  <a:lnTo>
                    <a:pt x="0" y="394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39" name="Freeform 19">
              <a:extLst>
                <a:ext uri="{FF2B5EF4-FFF2-40B4-BE49-F238E27FC236}">
                  <a16:creationId xmlns:a16="http://schemas.microsoft.com/office/drawing/2014/main" id="{B26D818D-D8CA-9C45-B663-6ADF9441C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700" y="731838"/>
              <a:ext cx="104775" cy="106362"/>
            </a:xfrm>
            <a:custGeom>
              <a:avLst/>
              <a:gdLst>
                <a:gd name="T0" fmla="*/ 2147483646 w 133"/>
                <a:gd name="T1" fmla="*/ 0 h 132"/>
                <a:gd name="T2" fmla="*/ 0 w 133"/>
                <a:gd name="T3" fmla="*/ 2147483646 h 132"/>
                <a:gd name="T4" fmla="*/ 2147483646 w 133"/>
                <a:gd name="T5" fmla="*/ 2147483646 h 132"/>
                <a:gd name="T6" fmla="*/ 2147483646 w 133"/>
                <a:gd name="T7" fmla="*/ 2147483646 h 132"/>
                <a:gd name="T8" fmla="*/ 2147483646 w 133"/>
                <a:gd name="T9" fmla="*/ 0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32"/>
                <a:gd name="T17" fmla="*/ 133 w 133"/>
                <a:gd name="T18" fmla="*/ 132 h 1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32">
                  <a:moveTo>
                    <a:pt x="80" y="0"/>
                  </a:moveTo>
                  <a:lnTo>
                    <a:pt x="0" y="132"/>
                  </a:lnTo>
                  <a:lnTo>
                    <a:pt x="133" y="53"/>
                  </a:lnTo>
                  <a:lnTo>
                    <a:pt x="106" y="26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340" name="Freeform 22">
              <a:extLst>
                <a:ext uri="{FF2B5EF4-FFF2-40B4-BE49-F238E27FC236}">
                  <a16:creationId xmlns:a16="http://schemas.microsoft.com/office/drawing/2014/main" id="{5D395A43-888E-294F-AEAC-EC09349A2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738" y="290513"/>
              <a:ext cx="609600" cy="609600"/>
            </a:xfrm>
            <a:custGeom>
              <a:avLst/>
              <a:gdLst>
                <a:gd name="T0" fmla="*/ 0 w 769"/>
                <a:gd name="T1" fmla="*/ 2147483646 h 769"/>
                <a:gd name="T2" fmla="*/ 2147483646 w 769"/>
                <a:gd name="T3" fmla="*/ 2147483646 h 769"/>
                <a:gd name="T4" fmla="*/ 2147483646 w 769"/>
                <a:gd name="T5" fmla="*/ 2147483646 h 769"/>
                <a:gd name="T6" fmla="*/ 2147483646 w 769"/>
                <a:gd name="T7" fmla="*/ 2147483646 h 769"/>
                <a:gd name="T8" fmla="*/ 2147483646 w 769"/>
                <a:gd name="T9" fmla="*/ 2147483646 h 769"/>
                <a:gd name="T10" fmla="*/ 2147483646 w 769"/>
                <a:gd name="T11" fmla="*/ 2147483646 h 769"/>
                <a:gd name="T12" fmla="*/ 2147483646 w 769"/>
                <a:gd name="T13" fmla="*/ 2147483646 h 769"/>
                <a:gd name="T14" fmla="*/ 2147483646 w 769"/>
                <a:gd name="T15" fmla="*/ 2147483646 h 769"/>
                <a:gd name="T16" fmla="*/ 2147483646 w 769"/>
                <a:gd name="T17" fmla="*/ 2147483646 h 769"/>
                <a:gd name="T18" fmla="*/ 2147483646 w 769"/>
                <a:gd name="T19" fmla="*/ 2147483646 h 769"/>
                <a:gd name="T20" fmla="*/ 2147483646 w 769"/>
                <a:gd name="T21" fmla="*/ 2147483646 h 769"/>
                <a:gd name="T22" fmla="*/ 2147483646 w 769"/>
                <a:gd name="T23" fmla="*/ 0 h 769"/>
                <a:gd name="T24" fmla="*/ 2147483646 w 769"/>
                <a:gd name="T25" fmla="*/ 2147483646 h 769"/>
                <a:gd name="T26" fmla="*/ 2147483646 w 769"/>
                <a:gd name="T27" fmla="*/ 2147483646 h 769"/>
                <a:gd name="T28" fmla="*/ 2147483646 w 769"/>
                <a:gd name="T29" fmla="*/ 2147483646 h 769"/>
                <a:gd name="T30" fmla="*/ 2147483646 w 769"/>
                <a:gd name="T31" fmla="*/ 2147483646 h 769"/>
                <a:gd name="T32" fmla="*/ 2147483646 w 769"/>
                <a:gd name="T33" fmla="*/ 2147483646 h 769"/>
                <a:gd name="T34" fmla="*/ 2147483646 w 769"/>
                <a:gd name="T35" fmla="*/ 2147483646 h 769"/>
                <a:gd name="T36" fmla="*/ 2147483646 w 769"/>
                <a:gd name="T37" fmla="*/ 2147483646 h 769"/>
                <a:gd name="T38" fmla="*/ 2147483646 w 769"/>
                <a:gd name="T39" fmla="*/ 2147483646 h 769"/>
                <a:gd name="T40" fmla="*/ 2147483646 w 769"/>
                <a:gd name="T41" fmla="*/ 2147483646 h 769"/>
                <a:gd name="T42" fmla="*/ 2147483646 w 769"/>
                <a:gd name="T43" fmla="*/ 2147483646 h 769"/>
                <a:gd name="T44" fmla="*/ 2147483646 w 769"/>
                <a:gd name="T45" fmla="*/ 2147483646 h 769"/>
                <a:gd name="T46" fmla="*/ 2147483646 w 769"/>
                <a:gd name="T47" fmla="*/ 2147483646 h 769"/>
                <a:gd name="T48" fmla="*/ 2147483646 w 769"/>
                <a:gd name="T49" fmla="*/ 2147483646 h 769"/>
                <a:gd name="T50" fmla="*/ 2147483646 w 769"/>
                <a:gd name="T51" fmla="*/ 2147483646 h 769"/>
                <a:gd name="T52" fmla="*/ 2147483646 w 769"/>
                <a:gd name="T53" fmla="*/ 2147483646 h 769"/>
                <a:gd name="T54" fmla="*/ 2147483646 w 769"/>
                <a:gd name="T55" fmla="*/ 2147483646 h 769"/>
                <a:gd name="T56" fmla="*/ 2147483646 w 769"/>
                <a:gd name="T57" fmla="*/ 2147483646 h 769"/>
                <a:gd name="T58" fmla="*/ 2147483646 w 769"/>
                <a:gd name="T59" fmla="*/ 2147483646 h 769"/>
                <a:gd name="T60" fmla="*/ 2147483646 w 769"/>
                <a:gd name="T61" fmla="*/ 2147483646 h 769"/>
                <a:gd name="T62" fmla="*/ 2147483646 w 769"/>
                <a:gd name="T63" fmla="*/ 2147483646 h 769"/>
                <a:gd name="T64" fmla="*/ 2147483646 w 769"/>
                <a:gd name="T65" fmla="*/ 2147483646 h 769"/>
                <a:gd name="T66" fmla="*/ 2147483646 w 769"/>
                <a:gd name="T67" fmla="*/ 2147483646 h 769"/>
                <a:gd name="T68" fmla="*/ 2147483646 w 769"/>
                <a:gd name="T69" fmla="*/ 2147483646 h 769"/>
                <a:gd name="T70" fmla="*/ 2147483646 w 769"/>
                <a:gd name="T71" fmla="*/ 2147483646 h 769"/>
                <a:gd name="T72" fmla="*/ 2147483646 w 769"/>
                <a:gd name="T73" fmla="*/ 2147483646 h 769"/>
                <a:gd name="T74" fmla="*/ 2147483646 w 769"/>
                <a:gd name="T75" fmla="*/ 2147483646 h 769"/>
                <a:gd name="T76" fmla="*/ 2147483646 w 769"/>
                <a:gd name="T77" fmla="*/ 2147483646 h 769"/>
                <a:gd name="T78" fmla="*/ 2147483646 w 769"/>
                <a:gd name="T79" fmla="*/ 2147483646 h 769"/>
                <a:gd name="T80" fmla="*/ 2147483646 w 769"/>
                <a:gd name="T81" fmla="*/ 2147483646 h 769"/>
                <a:gd name="T82" fmla="*/ 2147483646 w 769"/>
                <a:gd name="T83" fmla="*/ 2147483646 h 769"/>
                <a:gd name="T84" fmla="*/ 2147483646 w 769"/>
                <a:gd name="T85" fmla="*/ 2147483646 h 769"/>
                <a:gd name="T86" fmla="*/ 2147483646 w 769"/>
                <a:gd name="T87" fmla="*/ 2147483646 h 769"/>
                <a:gd name="T88" fmla="*/ 2147483646 w 769"/>
                <a:gd name="T89" fmla="*/ 2147483646 h 769"/>
                <a:gd name="T90" fmla="*/ 2147483646 w 769"/>
                <a:gd name="T91" fmla="*/ 2147483646 h 769"/>
                <a:gd name="T92" fmla="*/ 2147483646 w 769"/>
                <a:gd name="T93" fmla="*/ 2147483646 h 769"/>
                <a:gd name="T94" fmla="*/ 2147483646 w 769"/>
                <a:gd name="T95" fmla="*/ 2147483646 h 769"/>
                <a:gd name="T96" fmla="*/ 2147483646 w 769"/>
                <a:gd name="T97" fmla="*/ 2147483646 h 769"/>
                <a:gd name="T98" fmla="*/ 2147483646 w 769"/>
                <a:gd name="T99" fmla="*/ 2147483646 h 769"/>
                <a:gd name="T100" fmla="*/ 2147483646 w 769"/>
                <a:gd name="T101" fmla="*/ 2147483646 h 769"/>
                <a:gd name="T102" fmla="*/ 2147483646 w 769"/>
                <a:gd name="T103" fmla="*/ 2147483646 h 769"/>
                <a:gd name="T104" fmla="*/ 2147483646 w 769"/>
                <a:gd name="T105" fmla="*/ 2147483646 h 769"/>
                <a:gd name="T106" fmla="*/ 2147483646 w 769"/>
                <a:gd name="T107" fmla="*/ 2147483646 h 769"/>
                <a:gd name="T108" fmla="*/ 2147483646 w 769"/>
                <a:gd name="T109" fmla="*/ 2147483646 h 769"/>
                <a:gd name="T110" fmla="*/ 0 w 769"/>
                <a:gd name="T111" fmla="*/ 2147483646 h 7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69"/>
                <a:gd name="T169" fmla="*/ 0 h 769"/>
                <a:gd name="T170" fmla="*/ 769 w 769"/>
                <a:gd name="T171" fmla="*/ 769 h 7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69" h="769">
                  <a:moveTo>
                    <a:pt x="0" y="394"/>
                  </a:moveTo>
                  <a:lnTo>
                    <a:pt x="0" y="376"/>
                  </a:lnTo>
                  <a:lnTo>
                    <a:pt x="0" y="357"/>
                  </a:lnTo>
                  <a:lnTo>
                    <a:pt x="2" y="338"/>
                  </a:lnTo>
                  <a:lnTo>
                    <a:pt x="4" y="319"/>
                  </a:lnTo>
                  <a:lnTo>
                    <a:pt x="7" y="301"/>
                  </a:lnTo>
                  <a:lnTo>
                    <a:pt x="12" y="282"/>
                  </a:lnTo>
                  <a:lnTo>
                    <a:pt x="16" y="265"/>
                  </a:lnTo>
                  <a:lnTo>
                    <a:pt x="23" y="246"/>
                  </a:lnTo>
                  <a:lnTo>
                    <a:pt x="30" y="231"/>
                  </a:lnTo>
                  <a:lnTo>
                    <a:pt x="37" y="213"/>
                  </a:lnTo>
                  <a:lnTo>
                    <a:pt x="45" y="197"/>
                  </a:lnTo>
                  <a:lnTo>
                    <a:pt x="55" y="182"/>
                  </a:lnTo>
                  <a:lnTo>
                    <a:pt x="64" y="166"/>
                  </a:lnTo>
                  <a:lnTo>
                    <a:pt x="75" y="151"/>
                  </a:lnTo>
                  <a:lnTo>
                    <a:pt x="85" y="138"/>
                  </a:lnTo>
                  <a:lnTo>
                    <a:pt x="97" y="123"/>
                  </a:lnTo>
                  <a:lnTo>
                    <a:pt x="110" y="111"/>
                  </a:lnTo>
                  <a:lnTo>
                    <a:pt x="124" y="98"/>
                  </a:lnTo>
                  <a:lnTo>
                    <a:pt x="137" y="86"/>
                  </a:lnTo>
                  <a:lnTo>
                    <a:pt x="151" y="75"/>
                  </a:lnTo>
                  <a:lnTo>
                    <a:pt x="166" y="65"/>
                  </a:lnTo>
                  <a:lnTo>
                    <a:pt x="181" y="56"/>
                  </a:lnTo>
                  <a:lnTo>
                    <a:pt x="196" y="46"/>
                  </a:lnTo>
                  <a:lnTo>
                    <a:pt x="212" y="37"/>
                  </a:lnTo>
                  <a:lnTo>
                    <a:pt x="230" y="30"/>
                  </a:lnTo>
                  <a:lnTo>
                    <a:pt x="247" y="24"/>
                  </a:lnTo>
                  <a:lnTo>
                    <a:pt x="264" y="17"/>
                  </a:lnTo>
                  <a:lnTo>
                    <a:pt x="281" y="12"/>
                  </a:lnTo>
                  <a:lnTo>
                    <a:pt x="300" y="8"/>
                  </a:lnTo>
                  <a:lnTo>
                    <a:pt x="318" y="5"/>
                  </a:lnTo>
                  <a:lnTo>
                    <a:pt x="337" y="3"/>
                  </a:lnTo>
                  <a:lnTo>
                    <a:pt x="357" y="1"/>
                  </a:lnTo>
                  <a:lnTo>
                    <a:pt x="375" y="0"/>
                  </a:lnTo>
                  <a:lnTo>
                    <a:pt x="393" y="0"/>
                  </a:lnTo>
                  <a:lnTo>
                    <a:pt x="412" y="1"/>
                  </a:lnTo>
                  <a:lnTo>
                    <a:pt x="431" y="3"/>
                  </a:lnTo>
                  <a:lnTo>
                    <a:pt x="450" y="5"/>
                  </a:lnTo>
                  <a:lnTo>
                    <a:pt x="468" y="8"/>
                  </a:lnTo>
                  <a:lnTo>
                    <a:pt x="487" y="12"/>
                  </a:lnTo>
                  <a:lnTo>
                    <a:pt x="505" y="17"/>
                  </a:lnTo>
                  <a:lnTo>
                    <a:pt x="522" y="24"/>
                  </a:lnTo>
                  <a:lnTo>
                    <a:pt x="540" y="30"/>
                  </a:lnTo>
                  <a:lnTo>
                    <a:pt x="556" y="37"/>
                  </a:lnTo>
                  <a:lnTo>
                    <a:pt x="571" y="46"/>
                  </a:lnTo>
                  <a:lnTo>
                    <a:pt x="587" y="56"/>
                  </a:lnTo>
                  <a:lnTo>
                    <a:pt x="603" y="65"/>
                  </a:lnTo>
                  <a:lnTo>
                    <a:pt x="618" y="75"/>
                  </a:lnTo>
                  <a:lnTo>
                    <a:pt x="632" y="86"/>
                  </a:lnTo>
                  <a:lnTo>
                    <a:pt x="646" y="98"/>
                  </a:lnTo>
                  <a:lnTo>
                    <a:pt x="659" y="111"/>
                  </a:lnTo>
                  <a:lnTo>
                    <a:pt x="671" y="123"/>
                  </a:lnTo>
                  <a:lnTo>
                    <a:pt x="683" y="138"/>
                  </a:lnTo>
                  <a:lnTo>
                    <a:pt x="693" y="151"/>
                  </a:lnTo>
                  <a:lnTo>
                    <a:pt x="704" y="166"/>
                  </a:lnTo>
                  <a:lnTo>
                    <a:pt x="714" y="182"/>
                  </a:lnTo>
                  <a:lnTo>
                    <a:pt x="722" y="197"/>
                  </a:lnTo>
                  <a:lnTo>
                    <a:pt x="732" y="213"/>
                  </a:lnTo>
                  <a:lnTo>
                    <a:pt x="738" y="231"/>
                  </a:lnTo>
                  <a:lnTo>
                    <a:pt x="745" y="246"/>
                  </a:lnTo>
                  <a:lnTo>
                    <a:pt x="752" y="265"/>
                  </a:lnTo>
                  <a:lnTo>
                    <a:pt x="757" y="282"/>
                  </a:lnTo>
                  <a:lnTo>
                    <a:pt x="761" y="301"/>
                  </a:lnTo>
                  <a:lnTo>
                    <a:pt x="764" y="319"/>
                  </a:lnTo>
                  <a:lnTo>
                    <a:pt x="766" y="338"/>
                  </a:lnTo>
                  <a:lnTo>
                    <a:pt x="767" y="357"/>
                  </a:lnTo>
                  <a:lnTo>
                    <a:pt x="769" y="376"/>
                  </a:lnTo>
                  <a:lnTo>
                    <a:pt x="769" y="394"/>
                  </a:lnTo>
                  <a:lnTo>
                    <a:pt x="767" y="414"/>
                  </a:lnTo>
                  <a:lnTo>
                    <a:pt x="766" y="432"/>
                  </a:lnTo>
                  <a:lnTo>
                    <a:pt x="764" y="451"/>
                  </a:lnTo>
                  <a:lnTo>
                    <a:pt x="761" y="469"/>
                  </a:lnTo>
                  <a:lnTo>
                    <a:pt x="757" y="488"/>
                  </a:lnTo>
                  <a:lnTo>
                    <a:pt x="752" y="505"/>
                  </a:lnTo>
                  <a:lnTo>
                    <a:pt x="745" y="524"/>
                  </a:lnTo>
                  <a:lnTo>
                    <a:pt x="738" y="539"/>
                  </a:lnTo>
                  <a:lnTo>
                    <a:pt x="732" y="557"/>
                  </a:lnTo>
                  <a:lnTo>
                    <a:pt x="722" y="573"/>
                  </a:lnTo>
                  <a:lnTo>
                    <a:pt x="714" y="589"/>
                  </a:lnTo>
                  <a:lnTo>
                    <a:pt x="704" y="604"/>
                  </a:lnTo>
                  <a:lnTo>
                    <a:pt x="693" y="619"/>
                  </a:lnTo>
                  <a:lnTo>
                    <a:pt x="683" y="632"/>
                  </a:lnTo>
                  <a:lnTo>
                    <a:pt x="671" y="647"/>
                  </a:lnTo>
                  <a:lnTo>
                    <a:pt x="659" y="659"/>
                  </a:lnTo>
                  <a:lnTo>
                    <a:pt x="646" y="672"/>
                  </a:lnTo>
                  <a:lnTo>
                    <a:pt x="632" y="684"/>
                  </a:lnTo>
                  <a:lnTo>
                    <a:pt x="618" y="695"/>
                  </a:lnTo>
                  <a:lnTo>
                    <a:pt x="603" y="705"/>
                  </a:lnTo>
                  <a:lnTo>
                    <a:pt x="587" y="714"/>
                  </a:lnTo>
                  <a:lnTo>
                    <a:pt x="571" y="724"/>
                  </a:lnTo>
                  <a:lnTo>
                    <a:pt x="556" y="733"/>
                  </a:lnTo>
                  <a:lnTo>
                    <a:pt x="540" y="740"/>
                  </a:lnTo>
                  <a:lnTo>
                    <a:pt x="522" y="746"/>
                  </a:lnTo>
                  <a:lnTo>
                    <a:pt x="505" y="753"/>
                  </a:lnTo>
                  <a:lnTo>
                    <a:pt x="487" y="758"/>
                  </a:lnTo>
                  <a:lnTo>
                    <a:pt x="468" y="762"/>
                  </a:lnTo>
                  <a:lnTo>
                    <a:pt x="450" y="765"/>
                  </a:lnTo>
                  <a:lnTo>
                    <a:pt x="431" y="767"/>
                  </a:lnTo>
                  <a:lnTo>
                    <a:pt x="412" y="769"/>
                  </a:lnTo>
                  <a:lnTo>
                    <a:pt x="393" y="769"/>
                  </a:lnTo>
                  <a:lnTo>
                    <a:pt x="375" y="769"/>
                  </a:lnTo>
                  <a:lnTo>
                    <a:pt x="357" y="769"/>
                  </a:lnTo>
                  <a:lnTo>
                    <a:pt x="337" y="767"/>
                  </a:lnTo>
                  <a:lnTo>
                    <a:pt x="318" y="765"/>
                  </a:lnTo>
                  <a:lnTo>
                    <a:pt x="300" y="762"/>
                  </a:lnTo>
                  <a:lnTo>
                    <a:pt x="281" y="758"/>
                  </a:lnTo>
                  <a:lnTo>
                    <a:pt x="264" y="753"/>
                  </a:lnTo>
                  <a:lnTo>
                    <a:pt x="247" y="746"/>
                  </a:lnTo>
                  <a:lnTo>
                    <a:pt x="230" y="740"/>
                  </a:lnTo>
                  <a:lnTo>
                    <a:pt x="212" y="733"/>
                  </a:lnTo>
                  <a:lnTo>
                    <a:pt x="196" y="724"/>
                  </a:lnTo>
                  <a:lnTo>
                    <a:pt x="181" y="714"/>
                  </a:lnTo>
                  <a:lnTo>
                    <a:pt x="166" y="705"/>
                  </a:lnTo>
                  <a:lnTo>
                    <a:pt x="151" y="695"/>
                  </a:lnTo>
                  <a:lnTo>
                    <a:pt x="137" y="684"/>
                  </a:lnTo>
                  <a:lnTo>
                    <a:pt x="124" y="672"/>
                  </a:lnTo>
                  <a:lnTo>
                    <a:pt x="110" y="659"/>
                  </a:lnTo>
                  <a:lnTo>
                    <a:pt x="97" y="647"/>
                  </a:lnTo>
                  <a:lnTo>
                    <a:pt x="85" y="632"/>
                  </a:lnTo>
                  <a:lnTo>
                    <a:pt x="75" y="619"/>
                  </a:lnTo>
                  <a:lnTo>
                    <a:pt x="64" y="604"/>
                  </a:lnTo>
                  <a:lnTo>
                    <a:pt x="55" y="589"/>
                  </a:lnTo>
                  <a:lnTo>
                    <a:pt x="45" y="573"/>
                  </a:lnTo>
                  <a:lnTo>
                    <a:pt x="37" y="557"/>
                  </a:lnTo>
                  <a:lnTo>
                    <a:pt x="30" y="539"/>
                  </a:lnTo>
                  <a:lnTo>
                    <a:pt x="23" y="524"/>
                  </a:lnTo>
                  <a:lnTo>
                    <a:pt x="16" y="505"/>
                  </a:lnTo>
                  <a:lnTo>
                    <a:pt x="12" y="488"/>
                  </a:lnTo>
                  <a:lnTo>
                    <a:pt x="7" y="469"/>
                  </a:lnTo>
                  <a:lnTo>
                    <a:pt x="4" y="451"/>
                  </a:lnTo>
                  <a:lnTo>
                    <a:pt x="2" y="432"/>
                  </a:lnTo>
                  <a:lnTo>
                    <a:pt x="0" y="414"/>
                  </a:lnTo>
                  <a:lnTo>
                    <a:pt x="0" y="394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41" name="Freeform 24">
              <a:extLst>
                <a:ext uri="{FF2B5EF4-FFF2-40B4-BE49-F238E27FC236}">
                  <a16:creationId xmlns:a16="http://schemas.microsoft.com/office/drawing/2014/main" id="{3583E666-01F5-E143-BDB0-19378B3CE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113" y="835025"/>
              <a:ext cx="693737" cy="598488"/>
            </a:xfrm>
            <a:custGeom>
              <a:avLst/>
              <a:gdLst>
                <a:gd name="T0" fmla="*/ 2147483646 w 874"/>
                <a:gd name="T1" fmla="*/ 2147483646 h 753"/>
                <a:gd name="T2" fmla="*/ 2147483646 w 874"/>
                <a:gd name="T3" fmla="*/ 2147483646 h 753"/>
                <a:gd name="T4" fmla="*/ 2147483646 w 874"/>
                <a:gd name="T5" fmla="*/ 2147483646 h 753"/>
                <a:gd name="T6" fmla="*/ 2147483646 w 874"/>
                <a:gd name="T7" fmla="*/ 2147483646 h 753"/>
                <a:gd name="T8" fmla="*/ 2147483646 w 874"/>
                <a:gd name="T9" fmla="*/ 2147483646 h 753"/>
                <a:gd name="T10" fmla="*/ 2147483646 w 874"/>
                <a:gd name="T11" fmla="*/ 2147483646 h 753"/>
                <a:gd name="T12" fmla="*/ 2147483646 w 874"/>
                <a:gd name="T13" fmla="*/ 2147483646 h 753"/>
                <a:gd name="T14" fmla="*/ 2147483646 w 874"/>
                <a:gd name="T15" fmla="*/ 2147483646 h 753"/>
                <a:gd name="T16" fmla="*/ 2147483646 w 874"/>
                <a:gd name="T17" fmla="*/ 2147483646 h 753"/>
                <a:gd name="T18" fmla="*/ 2147483646 w 874"/>
                <a:gd name="T19" fmla="*/ 2147483646 h 753"/>
                <a:gd name="T20" fmla="*/ 0 w 874"/>
                <a:gd name="T21" fmla="*/ 2147483646 h 753"/>
                <a:gd name="T22" fmla="*/ 2147483646 w 874"/>
                <a:gd name="T23" fmla="*/ 2147483646 h 753"/>
                <a:gd name="T24" fmla="*/ 2147483646 w 874"/>
                <a:gd name="T25" fmla="*/ 2147483646 h 753"/>
                <a:gd name="T26" fmla="*/ 2147483646 w 874"/>
                <a:gd name="T27" fmla="*/ 2147483646 h 753"/>
                <a:gd name="T28" fmla="*/ 2147483646 w 874"/>
                <a:gd name="T29" fmla="*/ 2147483646 h 753"/>
                <a:gd name="T30" fmla="*/ 2147483646 w 874"/>
                <a:gd name="T31" fmla="*/ 2147483646 h 753"/>
                <a:gd name="T32" fmla="*/ 2147483646 w 874"/>
                <a:gd name="T33" fmla="*/ 2147483646 h 753"/>
                <a:gd name="T34" fmla="*/ 2147483646 w 874"/>
                <a:gd name="T35" fmla="*/ 2147483646 h 753"/>
                <a:gd name="T36" fmla="*/ 2147483646 w 874"/>
                <a:gd name="T37" fmla="*/ 2147483646 h 753"/>
                <a:gd name="T38" fmla="*/ 2147483646 w 874"/>
                <a:gd name="T39" fmla="*/ 2147483646 h 753"/>
                <a:gd name="T40" fmla="*/ 2147483646 w 874"/>
                <a:gd name="T41" fmla="*/ 2147483646 h 753"/>
                <a:gd name="T42" fmla="*/ 2147483646 w 874"/>
                <a:gd name="T43" fmla="*/ 2147483646 h 753"/>
                <a:gd name="T44" fmla="*/ 2147483646 w 874"/>
                <a:gd name="T45" fmla="*/ 2147483646 h 753"/>
                <a:gd name="T46" fmla="*/ 2147483646 w 874"/>
                <a:gd name="T47" fmla="*/ 2147483646 h 753"/>
                <a:gd name="T48" fmla="*/ 2147483646 w 874"/>
                <a:gd name="T49" fmla="*/ 2147483646 h 753"/>
                <a:gd name="T50" fmla="*/ 2147483646 w 874"/>
                <a:gd name="T51" fmla="*/ 2147483646 h 753"/>
                <a:gd name="T52" fmla="*/ 2147483646 w 874"/>
                <a:gd name="T53" fmla="*/ 2147483646 h 753"/>
                <a:gd name="T54" fmla="*/ 2147483646 w 874"/>
                <a:gd name="T55" fmla="*/ 2147483646 h 753"/>
                <a:gd name="T56" fmla="*/ 2147483646 w 874"/>
                <a:gd name="T57" fmla="*/ 2147483646 h 753"/>
                <a:gd name="T58" fmla="*/ 2147483646 w 874"/>
                <a:gd name="T59" fmla="*/ 2147483646 h 753"/>
                <a:gd name="T60" fmla="*/ 2147483646 w 874"/>
                <a:gd name="T61" fmla="*/ 2147483646 h 753"/>
                <a:gd name="T62" fmla="*/ 2147483646 w 874"/>
                <a:gd name="T63" fmla="*/ 2147483646 h 753"/>
                <a:gd name="T64" fmla="*/ 2147483646 w 874"/>
                <a:gd name="T65" fmla="*/ 2147483646 h 753"/>
                <a:gd name="T66" fmla="*/ 2147483646 w 874"/>
                <a:gd name="T67" fmla="*/ 2147483646 h 753"/>
                <a:gd name="T68" fmla="*/ 2147483646 w 874"/>
                <a:gd name="T69" fmla="*/ 2147483646 h 753"/>
                <a:gd name="T70" fmla="*/ 2147483646 w 874"/>
                <a:gd name="T71" fmla="*/ 2147483646 h 753"/>
                <a:gd name="T72" fmla="*/ 2147483646 w 874"/>
                <a:gd name="T73" fmla="*/ 2147483646 h 753"/>
                <a:gd name="T74" fmla="*/ 2147483646 w 874"/>
                <a:gd name="T75" fmla="*/ 2147483646 h 753"/>
                <a:gd name="T76" fmla="*/ 2147483646 w 874"/>
                <a:gd name="T77" fmla="*/ 2147483646 h 753"/>
                <a:gd name="T78" fmla="*/ 2147483646 w 874"/>
                <a:gd name="T79" fmla="*/ 2147483646 h 753"/>
                <a:gd name="T80" fmla="*/ 2147483646 w 874"/>
                <a:gd name="T81" fmla="*/ 2147483646 h 753"/>
                <a:gd name="T82" fmla="*/ 2147483646 w 874"/>
                <a:gd name="T83" fmla="*/ 2147483646 h 753"/>
                <a:gd name="T84" fmla="*/ 2147483646 w 874"/>
                <a:gd name="T85" fmla="*/ 2147483646 h 753"/>
                <a:gd name="T86" fmla="*/ 2147483646 w 874"/>
                <a:gd name="T87" fmla="*/ 0 h 7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4"/>
                <a:gd name="T133" fmla="*/ 0 h 753"/>
                <a:gd name="T134" fmla="*/ 874 w 874"/>
                <a:gd name="T135" fmla="*/ 753 h 7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4" h="753">
                  <a:moveTo>
                    <a:pt x="437" y="0"/>
                  </a:moveTo>
                  <a:lnTo>
                    <a:pt x="414" y="1"/>
                  </a:lnTo>
                  <a:lnTo>
                    <a:pt x="392" y="2"/>
                  </a:lnTo>
                  <a:lnTo>
                    <a:pt x="371" y="5"/>
                  </a:lnTo>
                  <a:lnTo>
                    <a:pt x="348" y="8"/>
                  </a:lnTo>
                  <a:lnTo>
                    <a:pt x="327" y="12"/>
                  </a:lnTo>
                  <a:lnTo>
                    <a:pt x="307" y="17"/>
                  </a:lnTo>
                  <a:lnTo>
                    <a:pt x="286" y="23"/>
                  </a:lnTo>
                  <a:lnTo>
                    <a:pt x="266" y="30"/>
                  </a:lnTo>
                  <a:lnTo>
                    <a:pt x="248" y="38"/>
                  </a:lnTo>
                  <a:lnTo>
                    <a:pt x="228" y="46"/>
                  </a:lnTo>
                  <a:lnTo>
                    <a:pt x="210" y="55"/>
                  </a:lnTo>
                  <a:lnTo>
                    <a:pt x="192" y="65"/>
                  </a:lnTo>
                  <a:lnTo>
                    <a:pt x="175" y="75"/>
                  </a:lnTo>
                  <a:lnTo>
                    <a:pt x="159" y="86"/>
                  </a:lnTo>
                  <a:lnTo>
                    <a:pt x="143" y="98"/>
                  </a:lnTo>
                  <a:lnTo>
                    <a:pt x="127" y="111"/>
                  </a:lnTo>
                  <a:lnTo>
                    <a:pt x="112" y="124"/>
                  </a:lnTo>
                  <a:lnTo>
                    <a:pt x="99" y="137"/>
                  </a:lnTo>
                  <a:lnTo>
                    <a:pt x="86" y="152"/>
                  </a:lnTo>
                  <a:lnTo>
                    <a:pt x="74" y="167"/>
                  </a:lnTo>
                  <a:lnTo>
                    <a:pt x="62" y="181"/>
                  </a:lnTo>
                  <a:lnTo>
                    <a:pt x="51" y="197"/>
                  </a:lnTo>
                  <a:lnTo>
                    <a:pt x="42" y="213"/>
                  </a:lnTo>
                  <a:lnTo>
                    <a:pt x="34" y="230"/>
                  </a:lnTo>
                  <a:lnTo>
                    <a:pt x="26" y="248"/>
                  </a:lnTo>
                  <a:lnTo>
                    <a:pt x="18" y="265"/>
                  </a:lnTo>
                  <a:lnTo>
                    <a:pt x="13" y="283"/>
                  </a:lnTo>
                  <a:lnTo>
                    <a:pt x="8" y="301"/>
                  </a:lnTo>
                  <a:lnTo>
                    <a:pt x="4" y="319"/>
                  </a:lnTo>
                  <a:lnTo>
                    <a:pt x="1" y="338"/>
                  </a:lnTo>
                  <a:lnTo>
                    <a:pt x="0" y="358"/>
                  </a:lnTo>
                  <a:lnTo>
                    <a:pt x="0" y="376"/>
                  </a:lnTo>
                  <a:lnTo>
                    <a:pt x="0" y="396"/>
                  </a:lnTo>
                  <a:lnTo>
                    <a:pt x="1" y="416"/>
                  </a:lnTo>
                  <a:lnTo>
                    <a:pt x="4" y="434"/>
                  </a:lnTo>
                  <a:lnTo>
                    <a:pt x="8" y="453"/>
                  </a:lnTo>
                  <a:lnTo>
                    <a:pt x="13" y="470"/>
                  </a:lnTo>
                  <a:lnTo>
                    <a:pt x="18" y="489"/>
                  </a:lnTo>
                  <a:lnTo>
                    <a:pt x="26" y="506"/>
                  </a:lnTo>
                  <a:lnTo>
                    <a:pt x="34" y="523"/>
                  </a:lnTo>
                  <a:lnTo>
                    <a:pt x="42" y="540"/>
                  </a:lnTo>
                  <a:lnTo>
                    <a:pt x="51" y="556"/>
                  </a:lnTo>
                  <a:lnTo>
                    <a:pt x="62" y="572"/>
                  </a:lnTo>
                  <a:lnTo>
                    <a:pt x="74" y="587"/>
                  </a:lnTo>
                  <a:lnTo>
                    <a:pt x="86" y="601"/>
                  </a:lnTo>
                  <a:lnTo>
                    <a:pt x="99" y="616"/>
                  </a:lnTo>
                  <a:lnTo>
                    <a:pt x="112" y="629"/>
                  </a:lnTo>
                  <a:lnTo>
                    <a:pt x="127" y="643"/>
                  </a:lnTo>
                  <a:lnTo>
                    <a:pt x="143" y="656"/>
                  </a:lnTo>
                  <a:lnTo>
                    <a:pt x="159" y="668"/>
                  </a:lnTo>
                  <a:lnTo>
                    <a:pt x="175" y="678"/>
                  </a:lnTo>
                  <a:lnTo>
                    <a:pt x="192" y="689"/>
                  </a:lnTo>
                  <a:lnTo>
                    <a:pt x="210" y="698"/>
                  </a:lnTo>
                  <a:lnTo>
                    <a:pt x="228" y="708"/>
                  </a:lnTo>
                  <a:lnTo>
                    <a:pt x="248" y="715"/>
                  </a:lnTo>
                  <a:lnTo>
                    <a:pt x="266" y="723"/>
                  </a:lnTo>
                  <a:lnTo>
                    <a:pt x="286" y="730"/>
                  </a:lnTo>
                  <a:lnTo>
                    <a:pt x="307" y="737"/>
                  </a:lnTo>
                  <a:lnTo>
                    <a:pt x="327" y="742"/>
                  </a:lnTo>
                  <a:lnTo>
                    <a:pt x="348" y="746"/>
                  </a:lnTo>
                  <a:lnTo>
                    <a:pt x="371" y="749"/>
                  </a:lnTo>
                  <a:lnTo>
                    <a:pt x="392" y="751"/>
                  </a:lnTo>
                  <a:lnTo>
                    <a:pt x="414" y="753"/>
                  </a:lnTo>
                  <a:lnTo>
                    <a:pt x="437" y="753"/>
                  </a:lnTo>
                  <a:lnTo>
                    <a:pt x="460" y="753"/>
                  </a:lnTo>
                  <a:lnTo>
                    <a:pt x="482" y="751"/>
                  </a:lnTo>
                  <a:lnTo>
                    <a:pt x="503" y="749"/>
                  </a:lnTo>
                  <a:lnTo>
                    <a:pt x="524" y="746"/>
                  </a:lnTo>
                  <a:lnTo>
                    <a:pt x="546" y="742"/>
                  </a:lnTo>
                  <a:lnTo>
                    <a:pt x="567" y="737"/>
                  </a:lnTo>
                  <a:lnTo>
                    <a:pt x="587" y="730"/>
                  </a:lnTo>
                  <a:lnTo>
                    <a:pt x="607" y="723"/>
                  </a:lnTo>
                  <a:lnTo>
                    <a:pt x="626" y="715"/>
                  </a:lnTo>
                  <a:lnTo>
                    <a:pt x="645" y="708"/>
                  </a:lnTo>
                  <a:lnTo>
                    <a:pt x="664" y="698"/>
                  </a:lnTo>
                  <a:lnTo>
                    <a:pt x="681" y="689"/>
                  </a:lnTo>
                  <a:lnTo>
                    <a:pt x="698" y="678"/>
                  </a:lnTo>
                  <a:lnTo>
                    <a:pt x="715" y="668"/>
                  </a:lnTo>
                  <a:lnTo>
                    <a:pt x="731" y="656"/>
                  </a:lnTo>
                  <a:lnTo>
                    <a:pt x="746" y="643"/>
                  </a:lnTo>
                  <a:lnTo>
                    <a:pt x="760" y="629"/>
                  </a:lnTo>
                  <a:lnTo>
                    <a:pt x="775" y="616"/>
                  </a:lnTo>
                  <a:lnTo>
                    <a:pt x="787" y="601"/>
                  </a:lnTo>
                  <a:lnTo>
                    <a:pt x="800" y="587"/>
                  </a:lnTo>
                  <a:lnTo>
                    <a:pt x="811" y="572"/>
                  </a:lnTo>
                  <a:lnTo>
                    <a:pt x="821" y="556"/>
                  </a:lnTo>
                  <a:lnTo>
                    <a:pt x="830" y="540"/>
                  </a:lnTo>
                  <a:lnTo>
                    <a:pt x="840" y="523"/>
                  </a:lnTo>
                  <a:lnTo>
                    <a:pt x="848" y="506"/>
                  </a:lnTo>
                  <a:lnTo>
                    <a:pt x="854" y="489"/>
                  </a:lnTo>
                  <a:lnTo>
                    <a:pt x="861" y="470"/>
                  </a:lnTo>
                  <a:lnTo>
                    <a:pt x="865" y="453"/>
                  </a:lnTo>
                  <a:lnTo>
                    <a:pt x="869" y="434"/>
                  </a:lnTo>
                  <a:lnTo>
                    <a:pt x="872" y="416"/>
                  </a:lnTo>
                  <a:lnTo>
                    <a:pt x="874" y="396"/>
                  </a:lnTo>
                  <a:lnTo>
                    <a:pt x="874" y="376"/>
                  </a:lnTo>
                  <a:lnTo>
                    <a:pt x="874" y="358"/>
                  </a:lnTo>
                  <a:lnTo>
                    <a:pt x="872" y="338"/>
                  </a:lnTo>
                  <a:lnTo>
                    <a:pt x="869" y="319"/>
                  </a:lnTo>
                  <a:lnTo>
                    <a:pt x="865" y="301"/>
                  </a:lnTo>
                  <a:lnTo>
                    <a:pt x="861" y="283"/>
                  </a:lnTo>
                  <a:lnTo>
                    <a:pt x="854" y="265"/>
                  </a:lnTo>
                  <a:lnTo>
                    <a:pt x="848" y="248"/>
                  </a:lnTo>
                  <a:lnTo>
                    <a:pt x="840" y="230"/>
                  </a:lnTo>
                  <a:lnTo>
                    <a:pt x="830" y="213"/>
                  </a:lnTo>
                  <a:lnTo>
                    <a:pt x="821" y="197"/>
                  </a:lnTo>
                  <a:lnTo>
                    <a:pt x="811" y="181"/>
                  </a:lnTo>
                  <a:lnTo>
                    <a:pt x="800" y="167"/>
                  </a:lnTo>
                  <a:lnTo>
                    <a:pt x="787" y="152"/>
                  </a:lnTo>
                  <a:lnTo>
                    <a:pt x="775" y="137"/>
                  </a:lnTo>
                  <a:lnTo>
                    <a:pt x="760" y="124"/>
                  </a:lnTo>
                  <a:lnTo>
                    <a:pt x="746" y="111"/>
                  </a:lnTo>
                  <a:lnTo>
                    <a:pt x="731" y="98"/>
                  </a:lnTo>
                  <a:lnTo>
                    <a:pt x="715" y="86"/>
                  </a:lnTo>
                  <a:lnTo>
                    <a:pt x="698" y="75"/>
                  </a:lnTo>
                  <a:lnTo>
                    <a:pt x="681" y="65"/>
                  </a:lnTo>
                  <a:lnTo>
                    <a:pt x="664" y="55"/>
                  </a:lnTo>
                  <a:lnTo>
                    <a:pt x="645" y="46"/>
                  </a:lnTo>
                  <a:lnTo>
                    <a:pt x="626" y="38"/>
                  </a:lnTo>
                  <a:lnTo>
                    <a:pt x="607" y="30"/>
                  </a:lnTo>
                  <a:lnTo>
                    <a:pt x="587" y="23"/>
                  </a:lnTo>
                  <a:lnTo>
                    <a:pt x="567" y="17"/>
                  </a:lnTo>
                  <a:lnTo>
                    <a:pt x="546" y="12"/>
                  </a:lnTo>
                  <a:lnTo>
                    <a:pt x="524" y="8"/>
                  </a:lnTo>
                  <a:lnTo>
                    <a:pt x="503" y="5"/>
                  </a:lnTo>
                  <a:lnTo>
                    <a:pt x="482" y="2"/>
                  </a:lnTo>
                  <a:lnTo>
                    <a:pt x="460" y="1"/>
                  </a:lnTo>
                  <a:lnTo>
                    <a:pt x="437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342" name="Rectangle 25">
              <a:extLst>
                <a:ext uri="{FF2B5EF4-FFF2-40B4-BE49-F238E27FC236}">
                  <a16:creationId xmlns:a16="http://schemas.microsoft.com/office/drawing/2014/main" id="{E0661E92-9A93-F74F-86D7-270389F1A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7663" y="1031875"/>
              <a:ext cx="29815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Idle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9343" name="Freeform 26">
              <a:extLst>
                <a:ext uri="{FF2B5EF4-FFF2-40B4-BE49-F238E27FC236}">
                  <a16:creationId xmlns:a16="http://schemas.microsoft.com/office/drawing/2014/main" id="{9E22E12F-33A5-6345-94CE-671FCFC72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925" y="2014538"/>
              <a:ext cx="1192213" cy="596900"/>
            </a:xfrm>
            <a:custGeom>
              <a:avLst/>
              <a:gdLst>
                <a:gd name="T0" fmla="*/ 2147483646 w 1502"/>
                <a:gd name="T1" fmla="*/ 2147483646 h 753"/>
                <a:gd name="T2" fmla="*/ 2147483646 w 1502"/>
                <a:gd name="T3" fmla="*/ 2147483646 h 753"/>
                <a:gd name="T4" fmla="*/ 2147483646 w 1502"/>
                <a:gd name="T5" fmla="*/ 2147483646 h 753"/>
                <a:gd name="T6" fmla="*/ 2147483646 w 1502"/>
                <a:gd name="T7" fmla="*/ 2147483646 h 753"/>
                <a:gd name="T8" fmla="*/ 2147483646 w 1502"/>
                <a:gd name="T9" fmla="*/ 2147483646 h 753"/>
                <a:gd name="T10" fmla="*/ 2147483646 w 1502"/>
                <a:gd name="T11" fmla="*/ 2147483646 h 753"/>
                <a:gd name="T12" fmla="*/ 2147483646 w 1502"/>
                <a:gd name="T13" fmla="*/ 2147483646 h 753"/>
                <a:gd name="T14" fmla="*/ 2147483646 w 1502"/>
                <a:gd name="T15" fmla="*/ 2147483646 h 753"/>
                <a:gd name="T16" fmla="*/ 2147483646 w 1502"/>
                <a:gd name="T17" fmla="*/ 2147483646 h 753"/>
                <a:gd name="T18" fmla="*/ 2147483646 w 1502"/>
                <a:gd name="T19" fmla="*/ 2147483646 h 753"/>
                <a:gd name="T20" fmla="*/ 0 w 1502"/>
                <a:gd name="T21" fmla="*/ 2147483646 h 753"/>
                <a:gd name="T22" fmla="*/ 2147483646 w 1502"/>
                <a:gd name="T23" fmla="*/ 2147483646 h 753"/>
                <a:gd name="T24" fmla="*/ 2147483646 w 1502"/>
                <a:gd name="T25" fmla="*/ 2147483646 h 753"/>
                <a:gd name="T26" fmla="*/ 2147483646 w 1502"/>
                <a:gd name="T27" fmla="*/ 2147483646 h 753"/>
                <a:gd name="T28" fmla="*/ 2147483646 w 1502"/>
                <a:gd name="T29" fmla="*/ 2147483646 h 753"/>
                <a:gd name="T30" fmla="*/ 2147483646 w 1502"/>
                <a:gd name="T31" fmla="*/ 2147483646 h 753"/>
                <a:gd name="T32" fmla="*/ 2147483646 w 1502"/>
                <a:gd name="T33" fmla="*/ 2147483646 h 753"/>
                <a:gd name="T34" fmla="*/ 2147483646 w 1502"/>
                <a:gd name="T35" fmla="*/ 2147483646 h 753"/>
                <a:gd name="T36" fmla="*/ 2147483646 w 1502"/>
                <a:gd name="T37" fmla="*/ 2147483646 h 753"/>
                <a:gd name="T38" fmla="*/ 2147483646 w 1502"/>
                <a:gd name="T39" fmla="*/ 2147483646 h 753"/>
                <a:gd name="T40" fmla="*/ 2147483646 w 1502"/>
                <a:gd name="T41" fmla="*/ 2147483646 h 753"/>
                <a:gd name="T42" fmla="*/ 2147483646 w 1502"/>
                <a:gd name="T43" fmla="*/ 2147483646 h 753"/>
                <a:gd name="T44" fmla="*/ 2147483646 w 1502"/>
                <a:gd name="T45" fmla="*/ 2147483646 h 753"/>
                <a:gd name="T46" fmla="*/ 2147483646 w 1502"/>
                <a:gd name="T47" fmla="*/ 2147483646 h 753"/>
                <a:gd name="T48" fmla="*/ 2147483646 w 1502"/>
                <a:gd name="T49" fmla="*/ 2147483646 h 753"/>
                <a:gd name="T50" fmla="*/ 2147483646 w 1502"/>
                <a:gd name="T51" fmla="*/ 2147483646 h 753"/>
                <a:gd name="T52" fmla="*/ 2147483646 w 1502"/>
                <a:gd name="T53" fmla="*/ 2147483646 h 753"/>
                <a:gd name="T54" fmla="*/ 2147483646 w 1502"/>
                <a:gd name="T55" fmla="*/ 2147483646 h 753"/>
                <a:gd name="T56" fmla="*/ 2147483646 w 1502"/>
                <a:gd name="T57" fmla="*/ 2147483646 h 753"/>
                <a:gd name="T58" fmla="*/ 2147483646 w 1502"/>
                <a:gd name="T59" fmla="*/ 2147483646 h 753"/>
                <a:gd name="T60" fmla="*/ 2147483646 w 1502"/>
                <a:gd name="T61" fmla="*/ 2147483646 h 753"/>
                <a:gd name="T62" fmla="*/ 2147483646 w 1502"/>
                <a:gd name="T63" fmla="*/ 2147483646 h 753"/>
                <a:gd name="T64" fmla="*/ 2147483646 w 1502"/>
                <a:gd name="T65" fmla="*/ 2147483646 h 753"/>
                <a:gd name="T66" fmla="*/ 2147483646 w 1502"/>
                <a:gd name="T67" fmla="*/ 2147483646 h 753"/>
                <a:gd name="T68" fmla="*/ 2147483646 w 1502"/>
                <a:gd name="T69" fmla="*/ 2147483646 h 753"/>
                <a:gd name="T70" fmla="*/ 2147483646 w 1502"/>
                <a:gd name="T71" fmla="*/ 2147483646 h 753"/>
                <a:gd name="T72" fmla="*/ 2147483646 w 1502"/>
                <a:gd name="T73" fmla="*/ 2147483646 h 753"/>
                <a:gd name="T74" fmla="*/ 2147483646 w 1502"/>
                <a:gd name="T75" fmla="*/ 2147483646 h 753"/>
                <a:gd name="T76" fmla="*/ 2147483646 w 1502"/>
                <a:gd name="T77" fmla="*/ 2147483646 h 753"/>
                <a:gd name="T78" fmla="*/ 2147483646 w 1502"/>
                <a:gd name="T79" fmla="*/ 2147483646 h 753"/>
                <a:gd name="T80" fmla="*/ 2147483646 w 1502"/>
                <a:gd name="T81" fmla="*/ 2147483646 h 753"/>
                <a:gd name="T82" fmla="*/ 2147483646 w 1502"/>
                <a:gd name="T83" fmla="*/ 2147483646 h 753"/>
                <a:gd name="T84" fmla="*/ 2147483646 w 1502"/>
                <a:gd name="T85" fmla="*/ 2147483646 h 753"/>
                <a:gd name="T86" fmla="*/ 2147483646 w 1502"/>
                <a:gd name="T87" fmla="*/ 0 h 7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02"/>
                <a:gd name="T133" fmla="*/ 0 h 753"/>
                <a:gd name="T134" fmla="*/ 1502 w 1502"/>
                <a:gd name="T135" fmla="*/ 753 h 7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02" h="753">
                  <a:moveTo>
                    <a:pt x="751" y="0"/>
                  </a:moveTo>
                  <a:lnTo>
                    <a:pt x="712" y="2"/>
                  </a:lnTo>
                  <a:lnTo>
                    <a:pt x="674" y="3"/>
                  </a:lnTo>
                  <a:lnTo>
                    <a:pt x="637" y="6"/>
                  </a:lnTo>
                  <a:lnTo>
                    <a:pt x="600" y="8"/>
                  </a:lnTo>
                  <a:lnTo>
                    <a:pt x="563" y="12"/>
                  </a:lnTo>
                  <a:lnTo>
                    <a:pt x="528" y="18"/>
                  </a:lnTo>
                  <a:lnTo>
                    <a:pt x="492" y="24"/>
                  </a:lnTo>
                  <a:lnTo>
                    <a:pt x="458" y="31"/>
                  </a:lnTo>
                  <a:lnTo>
                    <a:pt x="425" y="39"/>
                  </a:lnTo>
                  <a:lnTo>
                    <a:pt x="393" y="47"/>
                  </a:lnTo>
                  <a:lnTo>
                    <a:pt x="361" y="56"/>
                  </a:lnTo>
                  <a:lnTo>
                    <a:pt x="331" y="65"/>
                  </a:lnTo>
                  <a:lnTo>
                    <a:pt x="302" y="76"/>
                  </a:lnTo>
                  <a:lnTo>
                    <a:pt x="274" y="86"/>
                  </a:lnTo>
                  <a:lnTo>
                    <a:pt x="246" y="98"/>
                  </a:lnTo>
                  <a:lnTo>
                    <a:pt x="220" y="112"/>
                  </a:lnTo>
                  <a:lnTo>
                    <a:pt x="194" y="125"/>
                  </a:lnTo>
                  <a:lnTo>
                    <a:pt x="172" y="138"/>
                  </a:lnTo>
                  <a:lnTo>
                    <a:pt x="149" y="153"/>
                  </a:lnTo>
                  <a:lnTo>
                    <a:pt x="128" y="167"/>
                  </a:lnTo>
                  <a:lnTo>
                    <a:pt x="108" y="182"/>
                  </a:lnTo>
                  <a:lnTo>
                    <a:pt x="91" y="198"/>
                  </a:lnTo>
                  <a:lnTo>
                    <a:pt x="74" y="214"/>
                  </a:lnTo>
                  <a:lnTo>
                    <a:pt x="59" y="231"/>
                  </a:lnTo>
                  <a:lnTo>
                    <a:pt x="46" y="248"/>
                  </a:lnTo>
                  <a:lnTo>
                    <a:pt x="34" y="265"/>
                  </a:lnTo>
                  <a:lnTo>
                    <a:pt x="23" y="284"/>
                  </a:lnTo>
                  <a:lnTo>
                    <a:pt x="16" y="301"/>
                  </a:lnTo>
                  <a:lnTo>
                    <a:pt x="9" y="320"/>
                  </a:lnTo>
                  <a:lnTo>
                    <a:pt x="4" y="338"/>
                  </a:lnTo>
                  <a:lnTo>
                    <a:pt x="1" y="358"/>
                  </a:lnTo>
                  <a:lnTo>
                    <a:pt x="0" y="377"/>
                  </a:lnTo>
                  <a:lnTo>
                    <a:pt x="1" y="397"/>
                  </a:lnTo>
                  <a:lnTo>
                    <a:pt x="4" y="417"/>
                  </a:lnTo>
                  <a:lnTo>
                    <a:pt x="9" y="435"/>
                  </a:lnTo>
                  <a:lnTo>
                    <a:pt x="16" y="454"/>
                  </a:lnTo>
                  <a:lnTo>
                    <a:pt x="23" y="471"/>
                  </a:lnTo>
                  <a:lnTo>
                    <a:pt x="34" y="489"/>
                  </a:lnTo>
                  <a:lnTo>
                    <a:pt x="46" y="507"/>
                  </a:lnTo>
                  <a:lnTo>
                    <a:pt x="59" y="524"/>
                  </a:lnTo>
                  <a:lnTo>
                    <a:pt x="74" y="541"/>
                  </a:lnTo>
                  <a:lnTo>
                    <a:pt x="91" y="557"/>
                  </a:lnTo>
                  <a:lnTo>
                    <a:pt x="108" y="573"/>
                  </a:lnTo>
                  <a:lnTo>
                    <a:pt x="128" y="588"/>
                  </a:lnTo>
                  <a:lnTo>
                    <a:pt x="149" y="602"/>
                  </a:lnTo>
                  <a:lnTo>
                    <a:pt x="172" y="617"/>
                  </a:lnTo>
                  <a:lnTo>
                    <a:pt x="194" y="630"/>
                  </a:lnTo>
                  <a:lnTo>
                    <a:pt x="220" y="643"/>
                  </a:lnTo>
                  <a:lnTo>
                    <a:pt x="246" y="657"/>
                  </a:lnTo>
                  <a:lnTo>
                    <a:pt x="274" y="668"/>
                  </a:lnTo>
                  <a:lnTo>
                    <a:pt x="302" y="679"/>
                  </a:lnTo>
                  <a:lnTo>
                    <a:pt x="331" y="690"/>
                  </a:lnTo>
                  <a:lnTo>
                    <a:pt x="361" y="699"/>
                  </a:lnTo>
                  <a:lnTo>
                    <a:pt x="393" y="708"/>
                  </a:lnTo>
                  <a:lnTo>
                    <a:pt x="425" y="716"/>
                  </a:lnTo>
                  <a:lnTo>
                    <a:pt x="458" y="724"/>
                  </a:lnTo>
                  <a:lnTo>
                    <a:pt x="492" y="731"/>
                  </a:lnTo>
                  <a:lnTo>
                    <a:pt x="528" y="737"/>
                  </a:lnTo>
                  <a:lnTo>
                    <a:pt x="563" y="743"/>
                  </a:lnTo>
                  <a:lnTo>
                    <a:pt x="600" y="747"/>
                  </a:lnTo>
                  <a:lnTo>
                    <a:pt x="637" y="749"/>
                  </a:lnTo>
                  <a:lnTo>
                    <a:pt x="674" y="752"/>
                  </a:lnTo>
                  <a:lnTo>
                    <a:pt x="712" y="753"/>
                  </a:lnTo>
                  <a:lnTo>
                    <a:pt x="751" y="753"/>
                  </a:lnTo>
                  <a:lnTo>
                    <a:pt x="789" y="753"/>
                  </a:lnTo>
                  <a:lnTo>
                    <a:pt x="828" y="752"/>
                  </a:lnTo>
                  <a:lnTo>
                    <a:pt x="866" y="749"/>
                  </a:lnTo>
                  <a:lnTo>
                    <a:pt x="902" y="747"/>
                  </a:lnTo>
                  <a:lnTo>
                    <a:pt x="939" y="743"/>
                  </a:lnTo>
                  <a:lnTo>
                    <a:pt x="975" y="737"/>
                  </a:lnTo>
                  <a:lnTo>
                    <a:pt x="1009" y="731"/>
                  </a:lnTo>
                  <a:lnTo>
                    <a:pt x="1044" y="724"/>
                  </a:lnTo>
                  <a:lnTo>
                    <a:pt x="1077" y="716"/>
                  </a:lnTo>
                  <a:lnTo>
                    <a:pt x="1109" y="708"/>
                  </a:lnTo>
                  <a:lnTo>
                    <a:pt x="1140" y="699"/>
                  </a:lnTo>
                  <a:lnTo>
                    <a:pt x="1171" y="690"/>
                  </a:lnTo>
                  <a:lnTo>
                    <a:pt x="1200" y="679"/>
                  </a:lnTo>
                  <a:lnTo>
                    <a:pt x="1229" y="668"/>
                  </a:lnTo>
                  <a:lnTo>
                    <a:pt x="1256" y="657"/>
                  </a:lnTo>
                  <a:lnTo>
                    <a:pt x="1282" y="643"/>
                  </a:lnTo>
                  <a:lnTo>
                    <a:pt x="1307" y="630"/>
                  </a:lnTo>
                  <a:lnTo>
                    <a:pt x="1331" y="617"/>
                  </a:lnTo>
                  <a:lnTo>
                    <a:pt x="1354" y="602"/>
                  </a:lnTo>
                  <a:lnTo>
                    <a:pt x="1374" y="588"/>
                  </a:lnTo>
                  <a:lnTo>
                    <a:pt x="1393" y="573"/>
                  </a:lnTo>
                  <a:lnTo>
                    <a:pt x="1412" y="557"/>
                  </a:lnTo>
                  <a:lnTo>
                    <a:pt x="1428" y="541"/>
                  </a:lnTo>
                  <a:lnTo>
                    <a:pt x="1444" y="524"/>
                  </a:lnTo>
                  <a:lnTo>
                    <a:pt x="1457" y="507"/>
                  </a:lnTo>
                  <a:lnTo>
                    <a:pt x="1469" y="489"/>
                  </a:lnTo>
                  <a:lnTo>
                    <a:pt x="1478" y="471"/>
                  </a:lnTo>
                  <a:lnTo>
                    <a:pt x="1487" y="454"/>
                  </a:lnTo>
                  <a:lnTo>
                    <a:pt x="1494" y="435"/>
                  </a:lnTo>
                  <a:lnTo>
                    <a:pt x="1498" y="417"/>
                  </a:lnTo>
                  <a:lnTo>
                    <a:pt x="1501" y="397"/>
                  </a:lnTo>
                  <a:lnTo>
                    <a:pt x="1502" y="377"/>
                  </a:lnTo>
                  <a:lnTo>
                    <a:pt x="1501" y="358"/>
                  </a:lnTo>
                  <a:lnTo>
                    <a:pt x="1498" y="338"/>
                  </a:lnTo>
                  <a:lnTo>
                    <a:pt x="1494" y="320"/>
                  </a:lnTo>
                  <a:lnTo>
                    <a:pt x="1487" y="301"/>
                  </a:lnTo>
                  <a:lnTo>
                    <a:pt x="1478" y="284"/>
                  </a:lnTo>
                  <a:lnTo>
                    <a:pt x="1469" y="265"/>
                  </a:lnTo>
                  <a:lnTo>
                    <a:pt x="1457" y="248"/>
                  </a:lnTo>
                  <a:lnTo>
                    <a:pt x="1444" y="231"/>
                  </a:lnTo>
                  <a:lnTo>
                    <a:pt x="1428" y="214"/>
                  </a:lnTo>
                  <a:lnTo>
                    <a:pt x="1412" y="198"/>
                  </a:lnTo>
                  <a:lnTo>
                    <a:pt x="1393" y="182"/>
                  </a:lnTo>
                  <a:lnTo>
                    <a:pt x="1374" y="167"/>
                  </a:lnTo>
                  <a:lnTo>
                    <a:pt x="1354" y="153"/>
                  </a:lnTo>
                  <a:lnTo>
                    <a:pt x="1331" y="138"/>
                  </a:lnTo>
                  <a:lnTo>
                    <a:pt x="1307" y="125"/>
                  </a:lnTo>
                  <a:lnTo>
                    <a:pt x="1282" y="112"/>
                  </a:lnTo>
                  <a:lnTo>
                    <a:pt x="1256" y="98"/>
                  </a:lnTo>
                  <a:lnTo>
                    <a:pt x="1229" y="86"/>
                  </a:lnTo>
                  <a:lnTo>
                    <a:pt x="1200" y="76"/>
                  </a:lnTo>
                  <a:lnTo>
                    <a:pt x="1171" y="65"/>
                  </a:lnTo>
                  <a:lnTo>
                    <a:pt x="1140" y="56"/>
                  </a:lnTo>
                  <a:lnTo>
                    <a:pt x="1109" y="47"/>
                  </a:lnTo>
                  <a:lnTo>
                    <a:pt x="1077" y="39"/>
                  </a:lnTo>
                  <a:lnTo>
                    <a:pt x="1044" y="31"/>
                  </a:lnTo>
                  <a:lnTo>
                    <a:pt x="1009" y="24"/>
                  </a:lnTo>
                  <a:lnTo>
                    <a:pt x="975" y="18"/>
                  </a:lnTo>
                  <a:lnTo>
                    <a:pt x="939" y="12"/>
                  </a:lnTo>
                  <a:lnTo>
                    <a:pt x="902" y="8"/>
                  </a:lnTo>
                  <a:lnTo>
                    <a:pt x="866" y="6"/>
                  </a:lnTo>
                  <a:lnTo>
                    <a:pt x="828" y="3"/>
                  </a:lnTo>
                  <a:lnTo>
                    <a:pt x="789" y="2"/>
                  </a:lnTo>
                  <a:lnTo>
                    <a:pt x="751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344" name="Freeform 27">
              <a:extLst>
                <a:ext uri="{FF2B5EF4-FFF2-40B4-BE49-F238E27FC236}">
                  <a16:creationId xmlns:a16="http://schemas.microsoft.com/office/drawing/2014/main" id="{48FD35C1-0EAB-D640-9D34-B02DA34CE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250" y="3468688"/>
              <a:ext cx="125413" cy="104775"/>
            </a:xfrm>
            <a:custGeom>
              <a:avLst/>
              <a:gdLst>
                <a:gd name="T0" fmla="*/ 2147483646 w 159"/>
                <a:gd name="T1" fmla="*/ 0 h 133"/>
                <a:gd name="T2" fmla="*/ 0 w 159"/>
                <a:gd name="T3" fmla="*/ 2147483646 h 133"/>
                <a:gd name="T4" fmla="*/ 2147483646 w 159"/>
                <a:gd name="T5" fmla="*/ 2147483646 h 133"/>
                <a:gd name="T6" fmla="*/ 2147483646 w 159"/>
                <a:gd name="T7" fmla="*/ 2147483646 h 133"/>
                <a:gd name="T8" fmla="*/ 2147483646 w 159"/>
                <a:gd name="T9" fmla="*/ 0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133"/>
                <a:gd name="T17" fmla="*/ 159 w 159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133">
                  <a:moveTo>
                    <a:pt x="106" y="0"/>
                  </a:moveTo>
                  <a:lnTo>
                    <a:pt x="0" y="133"/>
                  </a:lnTo>
                  <a:lnTo>
                    <a:pt x="159" y="53"/>
                  </a:lnTo>
                  <a:lnTo>
                    <a:pt x="133" y="27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345" name="Freeform 28">
              <a:extLst>
                <a:ext uri="{FF2B5EF4-FFF2-40B4-BE49-F238E27FC236}">
                  <a16:creationId xmlns:a16="http://schemas.microsoft.com/office/drawing/2014/main" id="{F5E005AA-D64A-D64E-B07B-165C38407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0738" y="1227138"/>
              <a:ext cx="676275" cy="2257425"/>
            </a:xfrm>
            <a:custGeom>
              <a:avLst/>
              <a:gdLst>
                <a:gd name="T0" fmla="*/ 0 w 850"/>
                <a:gd name="T1" fmla="*/ 0 h 2845"/>
                <a:gd name="T2" fmla="*/ 2147483646 w 850"/>
                <a:gd name="T3" fmla="*/ 2147483646 h 2845"/>
                <a:gd name="T4" fmla="*/ 2147483646 w 850"/>
                <a:gd name="T5" fmla="*/ 2147483646 h 2845"/>
                <a:gd name="T6" fmla="*/ 2147483646 w 850"/>
                <a:gd name="T7" fmla="*/ 2147483646 h 2845"/>
                <a:gd name="T8" fmla="*/ 2147483646 w 850"/>
                <a:gd name="T9" fmla="*/ 2147483646 h 2845"/>
                <a:gd name="T10" fmla="*/ 2147483646 w 850"/>
                <a:gd name="T11" fmla="*/ 2147483646 h 2845"/>
                <a:gd name="T12" fmla="*/ 2147483646 w 850"/>
                <a:gd name="T13" fmla="*/ 2147483646 h 2845"/>
                <a:gd name="T14" fmla="*/ 2147483646 w 850"/>
                <a:gd name="T15" fmla="*/ 2147483646 h 2845"/>
                <a:gd name="T16" fmla="*/ 2147483646 w 850"/>
                <a:gd name="T17" fmla="*/ 2147483646 h 2845"/>
                <a:gd name="T18" fmla="*/ 2147483646 w 850"/>
                <a:gd name="T19" fmla="*/ 2147483646 h 2845"/>
                <a:gd name="T20" fmla="*/ 2147483646 w 850"/>
                <a:gd name="T21" fmla="*/ 2147483646 h 2845"/>
                <a:gd name="T22" fmla="*/ 2147483646 w 850"/>
                <a:gd name="T23" fmla="*/ 2147483646 h 2845"/>
                <a:gd name="T24" fmla="*/ 2147483646 w 850"/>
                <a:gd name="T25" fmla="*/ 2147483646 h 2845"/>
                <a:gd name="T26" fmla="*/ 2147483646 w 850"/>
                <a:gd name="T27" fmla="*/ 2147483646 h 2845"/>
                <a:gd name="T28" fmla="*/ 2147483646 w 850"/>
                <a:gd name="T29" fmla="*/ 2147483646 h 2845"/>
                <a:gd name="T30" fmla="*/ 2147483646 w 850"/>
                <a:gd name="T31" fmla="*/ 2147483646 h 2845"/>
                <a:gd name="T32" fmla="*/ 2147483646 w 850"/>
                <a:gd name="T33" fmla="*/ 2147483646 h 2845"/>
                <a:gd name="T34" fmla="*/ 2147483646 w 850"/>
                <a:gd name="T35" fmla="*/ 2147483646 h 2845"/>
                <a:gd name="T36" fmla="*/ 2147483646 w 850"/>
                <a:gd name="T37" fmla="*/ 2147483646 h 2845"/>
                <a:gd name="T38" fmla="*/ 2147483646 w 850"/>
                <a:gd name="T39" fmla="*/ 2147483646 h 2845"/>
                <a:gd name="T40" fmla="*/ 2147483646 w 850"/>
                <a:gd name="T41" fmla="*/ 2147483646 h 2845"/>
                <a:gd name="T42" fmla="*/ 2147483646 w 850"/>
                <a:gd name="T43" fmla="*/ 2147483646 h 2845"/>
                <a:gd name="T44" fmla="*/ 2147483646 w 850"/>
                <a:gd name="T45" fmla="*/ 2147483646 h 2845"/>
                <a:gd name="T46" fmla="*/ 2147483646 w 850"/>
                <a:gd name="T47" fmla="*/ 2147483646 h 2845"/>
                <a:gd name="T48" fmla="*/ 2147483646 w 850"/>
                <a:gd name="T49" fmla="*/ 2147483646 h 2845"/>
                <a:gd name="T50" fmla="*/ 2147483646 w 850"/>
                <a:gd name="T51" fmla="*/ 2147483646 h 2845"/>
                <a:gd name="T52" fmla="*/ 2147483646 w 850"/>
                <a:gd name="T53" fmla="*/ 2147483646 h 2845"/>
                <a:gd name="T54" fmla="*/ 2147483646 w 850"/>
                <a:gd name="T55" fmla="*/ 2147483646 h 2845"/>
                <a:gd name="T56" fmla="*/ 2147483646 w 850"/>
                <a:gd name="T57" fmla="*/ 2147483646 h 2845"/>
                <a:gd name="T58" fmla="*/ 2147483646 w 850"/>
                <a:gd name="T59" fmla="*/ 2147483646 h 2845"/>
                <a:gd name="T60" fmla="*/ 2147483646 w 850"/>
                <a:gd name="T61" fmla="*/ 2147483646 h 2845"/>
                <a:gd name="T62" fmla="*/ 2147483646 w 850"/>
                <a:gd name="T63" fmla="*/ 2147483646 h 2845"/>
                <a:gd name="T64" fmla="*/ 2147483646 w 850"/>
                <a:gd name="T65" fmla="*/ 2147483646 h 284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50"/>
                <a:gd name="T100" fmla="*/ 0 h 2845"/>
                <a:gd name="T101" fmla="*/ 850 w 850"/>
                <a:gd name="T102" fmla="*/ 2845 h 284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50" h="2845">
                  <a:moveTo>
                    <a:pt x="0" y="0"/>
                  </a:moveTo>
                  <a:lnTo>
                    <a:pt x="91" y="61"/>
                  </a:lnTo>
                  <a:lnTo>
                    <a:pt x="177" y="128"/>
                  </a:lnTo>
                  <a:lnTo>
                    <a:pt x="257" y="201"/>
                  </a:lnTo>
                  <a:lnTo>
                    <a:pt x="331" y="279"/>
                  </a:lnTo>
                  <a:lnTo>
                    <a:pt x="401" y="363"/>
                  </a:lnTo>
                  <a:lnTo>
                    <a:pt x="465" y="452"/>
                  </a:lnTo>
                  <a:lnTo>
                    <a:pt x="525" y="545"/>
                  </a:lnTo>
                  <a:lnTo>
                    <a:pt x="579" y="640"/>
                  </a:lnTo>
                  <a:lnTo>
                    <a:pt x="627" y="739"/>
                  </a:lnTo>
                  <a:lnTo>
                    <a:pt x="670" y="842"/>
                  </a:lnTo>
                  <a:lnTo>
                    <a:pt x="710" y="946"/>
                  </a:lnTo>
                  <a:lnTo>
                    <a:pt x="743" y="1052"/>
                  </a:lnTo>
                  <a:lnTo>
                    <a:pt x="772" y="1160"/>
                  </a:lnTo>
                  <a:lnTo>
                    <a:pt x="797" y="1268"/>
                  </a:lnTo>
                  <a:lnTo>
                    <a:pt x="817" y="1377"/>
                  </a:lnTo>
                  <a:lnTo>
                    <a:pt x="832" y="1486"/>
                  </a:lnTo>
                  <a:lnTo>
                    <a:pt x="843" y="1594"/>
                  </a:lnTo>
                  <a:lnTo>
                    <a:pt x="849" y="1702"/>
                  </a:lnTo>
                  <a:lnTo>
                    <a:pt x="850" y="1808"/>
                  </a:lnTo>
                  <a:lnTo>
                    <a:pt x="848" y="1913"/>
                  </a:lnTo>
                  <a:lnTo>
                    <a:pt x="841" y="2013"/>
                  </a:lnTo>
                  <a:lnTo>
                    <a:pt x="831" y="2113"/>
                  </a:lnTo>
                  <a:lnTo>
                    <a:pt x="815" y="2208"/>
                  </a:lnTo>
                  <a:lnTo>
                    <a:pt x="795" y="2300"/>
                  </a:lnTo>
                  <a:lnTo>
                    <a:pt x="772" y="2389"/>
                  </a:lnTo>
                  <a:lnTo>
                    <a:pt x="745" y="2471"/>
                  </a:lnTo>
                  <a:lnTo>
                    <a:pt x="714" y="2549"/>
                  </a:lnTo>
                  <a:lnTo>
                    <a:pt x="678" y="2621"/>
                  </a:lnTo>
                  <a:lnTo>
                    <a:pt x="640" y="2687"/>
                  </a:lnTo>
                  <a:lnTo>
                    <a:pt x="597" y="2746"/>
                  </a:lnTo>
                  <a:lnTo>
                    <a:pt x="551" y="2800"/>
                  </a:lnTo>
                  <a:lnTo>
                    <a:pt x="502" y="2845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46" name="Rectangle 29">
              <a:extLst>
                <a:ext uri="{FF2B5EF4-FFF2-40B4-BE49-F238E27FC236}">
                  <a16:creationId xmlns:a16="http://schemas.microsoft.com/office/drawing/2014/main" id="{4F94056A-D12F-0446-B42E-0892071AC8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2650" y="388938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9347" name="Freeform 30">
              <a:extLst>
                <a:ext uri="{FF2B5EF4-FFF2-40B4-BE49-F238E27FC236}">
                  <a16:creationId xmlns:a16="http://schemas.microsoft.com/office/drawing/2014/main" id="{4E52A236-71E6-5D49-A860-46A61AB60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1600" y="795338"/>
              <a:ext cx="125413" cy="104775"/>
            </a:xfrm>
            <a:custGeom>
              <a:avLst/>
              <a:gdLst>
                <a:gd name="T0" fmla="*/ 0 w 159"/>
                <a:gd name="T1" fmla="*/ 2147483646 h 133"/>
                <a:gd name="T2" fmla="*/ 2147483646 w 159"/>
                <a:gd name="T3" fmla="*/ 2147483646 h 133"/>
                <a:gd name="T4" fmla="*/ 2147483646 w 159"/>
                <a:gd name="T5" fmla="*/ 0 h 133"/>
                <a:gd name="T6" fmla="*/ 2147483646 w 159"/>
                <a:gd name="T7" fmla="*/ 2147483646 h 133"/>
                <a:gd name="T8" fmla="*/ 0 w 159"/>
                <a:gd name="T9" fmla="*/ 21474836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133"/>
                <a:gd name="T17" fmla="*/ 159 w 159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133">
                  <a:moveTo>
                    <a:pt x="0" y="53"/>
                  </a:moveTo>
                  <a:lnTo>
                    <a:pt x="159" y="133"/>
                  </a:lnTo>
                  <a:lnTo>
                    <a:pt x="53" y="0"/>
                  </a:lnTo>
                  <a:lnTo>
                    <a:pt x="27" y="27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348" name="Line 31">
              <a:extLst>
                <a:ext uri="{FF2B5EF4-FFF2-40B4-BE49-F238E27FC236}">
                  <a16:creationId xmlns:a16="http://schemas.microsoft.com/office/drawing/2014/main" id="{0F42DED3-BBA1-904D-8965-B845B276E0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0463" y="627063"/>
              <a:ext cx="231775" cy="188912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49" name="Rectangle 32">
              <a:extLst>
                <a:ext uri="{FF2B5EF4-FFF2-40B4-BE49-F238E27FC236}">
                  <a16:creationId xmlns:a16="http://schemas.microsoft.com/office/drawing/2014/main" id="{54E4EDBA-5D1D-644E-8636-B813462E2D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2650" y="2835275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1xx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9350" name="Rectangle 33">
              <a:extLst>
                <a:ext uri="{FF2B5EF4-FFF2-40B4-BE49-F238E27FC236}">
                  <a16:creationId xmlns:a16="http://schemas.microsoft.com/office/drawing/2014/main" id="{9409CE66-466D-D34B-B8C2-10577FE8DA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9450" y="406400"/>
              <a:ext cx="47448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9351" name="Rectangle 34">
              <a:extLst>
                <a:ext uri="{FF2B5EF4-FFF2-40B4-BE49-F238E27FC236}">
                  <a16:creationId xmlns:a16="http://schemas.microsoft.com/office/drawing/2014/main" id="{D0BD3642-7069-6E47-AAF1-0F413F531A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4450" y="2190750"/>
              <a:ext cx="34144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gnt1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9352" name="Rectangle 35">
              <a:extLst>
                <a:ext uri="{FF2B5EF4-FFF2-40B4-BE49-F238E27FC236}">
                  <a16:creationId xmlns:a16="http://schemas.microsoft.com/office/drawing/2014/main" id="{BC5C5208-CE05-9441-BD5A-99943C6C46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6413" y="21907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9353" name="Rectangle 36">
              <a:extLst>
                <a:ext uri="{FF2B5EF4-FFF2-40B4-BE49-F238E27FC236}">
                  <a16:creationId xmlns:a16="http://schemas.microsoft.com/office/drawing/2014/main" id="{E67A3D68-1E4F-D44A-AA54-F8406C91D9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8013" y="22860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9354" name="Rectangle 37">
              <a:extLst>
                <a:ext uri="{FF2B5EF4-FFF2-40B4-BE49-F238E27FC236}">
                  <a16:creationId xmlns:a16="http://schemas.microsoft.com/office/drawing/2014/main" id="{4E7FB04B-2E6F-B64B-B6AF-B593E5A30D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8625" y="2184400"/>
              <a:ext cx="8496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9355" name="Rectangle 38">
              <a:extLst>
                <a:ext uri="{FF2B5EF4-FFF2-40B4-BE49-F238E27FC236}">
                  <a16:creationId xmlns:a16="http://schemas.microsoft.com/office/drawing/2014/main" id="{66FB55CB-0E8B-5F4F-9DEA-21534BCF97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8838" y="21907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9356" name="Freeform 39">
              <a:extLst>
                <a:ext uri="{FF2B5EF4-FFF2-40B4-BE49-F238E27FC236}">
                  <a16:creationId xmlns:a16="http://schemas.microsoft.com/office/drawing/2014/main" id="{488145F4-BD0E-6541-B0BC-961D6777B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925" y="3297238"/>
              <a:ext cx="1192213" cy="598487"/>
            </a:xfrm>
            <a:custGeom>
              <a:avLst/>
              <a:gdLst>
                <a:gd name="T0" fmla="*/ 2147483646 w 1502"/>
                <a:gd name="T1" fmla="*/ 2147483646 h 753"/>
                <a:gd name="T2" fmla="*/ 2147483646 w 1502"/>
                <a:gd name="T3" fmla="*/ 2147483646 h 753"/>
                <a:gd name="T4" fmla="*/ 2147483646 w 1502"/>
                <a:gd name="T5" fmla="*/ 2147483646 h 753"/>
                <a:gd name="T6" fmla="*/ 2147483646 w 1502"/>
                <a:gd name="T7" fmla="*/ 2147483646 h 753"/>
                <a:gd name="T8" fmla="*/ 2147483646 w 1502"/>
                <a:gd name="T9" fmla="*/ 2147483646 h 753"/>
                <a:gd name="T10" fmla="*/ 2147483646 w 1502"/>
                <a:gd name="T11" fmla="*/ 2147483646 h 753"/>
                <a:gd name="T12" fmla="*/ 2147483646 w 1502"/>
                <a:gd name="T13" fmla="*/ 2147483646 h 753"/>
                <a:gd name="T14" fmla="*/ 2147483646 w 1502"/>
                <a:gd name="T15" fmla="*/ 2147483646 h 753"/>
                <a:gd name="T16" fmla="*/ 2147483646 w 1502"/>
                <a:gd name="T17" fmla="*/ 2147483646 h 753"/>
                <a:gd name="T18" fmla="*/ 2147483646 w 1502"/>
                <a:gd name="T19" fmla="*/ 2147483646 h 753"/>
                <a:gd name="T20" fmla="*/ 0 w 1502"/>
                <a:gd name="T21" fmla="*/ 2147483646 h 753"/>
                <a:gd name="T22" fmla="*/ 2147483646 w 1502"/>
                <a:gd name="T23" fmla="*/ 2147483646 h 753"/>
                <a:gd name="T24" fmla="*/ 2147483646 w 1502"/>
                <a:gd name="T25" fmla="*/ 2147483646 h 753"/>
                <a:gd name="T26" fmla="*/ 2147483646 w 1502"/>
                <a:gd name="T27" fmla="*/ 2147483646 h 753"/>
                <a:gd name="T28" fmla="*/ 2147483646 w 1502"/>
                <a:gd name="T29" fmla="*/ 2147483646 h 753"/>
                <a:gd name="T30" fmla="*/ 2147483646 w 1502"/>
                <a:gd name="T31" fmla="*/ 2147483646 h 753"/>
                <a:gd name="T32" fmla="*/ 2147483646 w 1502"/>
                <a:gd name="T33" fmla="*/ 2147483646 h 753"/>
                <a:gd name="T34" fmla="*/ 2147483646 w 1502"/>
                <a:gd name="T35" fmla="*/ 2147483646 h 753"/>
                <a:gd name="T36" fmla="*/ 2147483646 w 1502"/>
                <a:gd name="T37" fmla="*/ 2147483646 h 753"/>
                <a:gd name="T38" fmla="*/ 2147483646 w 1502"/>
                <a:gd name="T39" fmla="*/ 2147483646 h 753"/>
                <a:gd name="T40" fmla="*/ 2147483646 w 1502"/>
                <a:gd name="T41" fmla="*/ 2147483646 h 753"/>
                <a:gd name="T42" fmla="*/ 2147483646 w 1502"/>
                <a:gd name="T43" fmla="*/ 2147483646 h 753"/>
                <a:gd name="T44" fmla="*/ 2147483646 w 1502"/>
                <a:gd name="T45" fmla="*/ 2147483646 h 753"/>
                <a:gd name="T46" fmla="*/ 2147483646 w 1502"/>
                <a:gd name="T47" fmla="*/ 2147483646 h 753"/>
                <a:gd name="T48" fmla="*/ 2147483646 w 1502"/>
                <a:gd name="T49" fmla="*/ 2147483646 h 753"/>
                <a:gd name="T50" fmla="*/ 2147483646 w 1502"/>
                <a:gd name="T51" fmla="*/ 2147483646 h 753"/>
                <a:gd name="T52" fmla="*/ 2147483646 w 1502"/>
                <a:gd name="T53" fmla="*/ 2147483646 h 753"/>
                <a:gd name="T54" fmla="*/ 2147483646 w 1502"/>
                <a:gd name="T55" fmla="*/ 2147483646 h 753"/>
                <a:gd name="T56" fmla="*/ 2147483646 w 1502"/>
                <a:gd name="T57" fmla="*/ 2147483646 h 753"/>
                <a:gd name="T58" fmla="*/ 2147483646 w 1502"/>
                <a:gd name="T59" fmla="*/ 2147483646 h 753"/>
                <a:gd name="T60" fmla="*/ 2147483646 w 1502"/>
                <a:gd name="T61" fmla="*/ 2147483646 h 753"/>
                <a:gd name="T62" fmla="*/ 2147483646 w 1502"/>
                <a:gd name="T63" fmla="*/ 2147483646 h 753"/>
                <a:gd name="T64" fmla="*/ 2147483646 w 1502"/>
                <a:gd name="T65" fmla="*/ 2147483646 h 753"/>
                <a:gd name="T66" fmla="*/ 2147483646 w 1502"/>
                <a:gd name="T67" fmla="*/ 2147483646 h 753"/>
                <a:gd name="T68" fmla="*/ 2147483646 w 1502"/>
                <a:gd name="T69" fmla="*/ 2147483646 h 753"/>
                <a:gd name="T70" fmla="*/ 2147483646 w 1502"/>
                <a:gd name="T71" fmla="*/ 2147483646 h 753"/>
                <a:gd name="T72" fmla="*/ 2147483646 w 1502"/>
                <a:gd name="T73" fmla="*/ 2147483646 h 753"/>
                <a:gd name="T74" fmla="*/ 2147483646 w 1502"/>
                <a:gd name="T75" fmla="*/ 2147483646 h 753"/>
                <a:gd name="T76" fmla="*/ 2147483646 w 1502"/>
                <a:gd name="T77" fmla="*/ 2147483646 h 753"/>
                <a:gd name="T78" fmla="*/ 2147483646 w 1502"/>
                <a:gd name="T79" fmla="*/ 2147483646 h 753"/>
                <a:gd name="T80" fmla="*/ 2147483646 w 1502"/>
                <a:gd name="T81" fmla="*/ 2147483646 h 753"/>
                <a:gd name="T82" fmla="*/ 2147483646 w 1502"/>
                <a:gd name="T83" fmla="*/ 2147483646 h 753"/>
                <a:gd name="T84" fmla="*/ 2147483646 w 1502"/>
                <a:gd name="T85" fmla="*/ 2147483646 h 753"/>
                <a:gd name="T86" fmla="*/ 2147483646 w 1502"/>
                <a:gd name="T87" fmla="*/ 0 h 7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02"/>
                <a:gd name="T133" fmla="*/ 0 h 753"/>
                <a:gd name="T134" fmla="*/ 1502 w 1502"/>
                <a:gd name="T135" fmla="*/ 753 h 7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02" h="753">
                  <a:moveTo>
                    <a:pt x="751" y="0"/>
                  </a:moveTo>
                  <a:lnTo>
                    <a:pt x="712" y="1"/>
                  </a:lnTo>
                  <a:lnTo>
                    <a:pt x="674" y="2"/>
                  </a:lnTo>
                  <a:lnTo>
                    <a:pt x="637" y="5"/>
                  </a:lnTo>
                  <a:lnTo>
                    <a:pt x="600" y="8"/>
                  </a:lnTo>
                  <a:lnTo>
                    <a:pt x="563" y="12"/>
                  </a:lnTo>
                  <a:lnTo>
                    <a:pt x="528" y="17"/>
                  </a:lnTo>
                  <a:lnTo>
                    <a:pt x="492" y="23"/>
                  </a:lnTo>
                  <a:lnTo>
                    <a:pt x="458" y="30"/>
                  </a:lnTo>
                  <a:lnTo>
                    <a:pt x="425" y="38"/>
                  </a:lnTo>
                  <a:lnTo>
                    <a:pt x="393" y="46"/>
                  </a:lnTo>
                  <a:lnTo>
                    <a:pt x="361" y="55"/>
                  </a:lnTo>
                  <a:lnTo>
                    <a:pt x="331" y="65"/>
                  </a:lnTo>
                  <a:lnTo>
                    <a:pt x="302" y="75"/>
                  </a:lnTo>
                  <a:lnTo>
                    <a:pt x="274" y="86"/>
                  </a:lnTo>
                  <a:lnTo>
                    <a:pt x="246" y="98"/>
                  </a:lnTo>
                  <a:lnTo>
                    <a:pt x="220" y="111"/>
                  </a:lnTo>
                  <a:lnTo>
                    <a:pt x="194" y="124"/>
                  </a:lnTo>
                  <a:lnTo>
                    <a:pt x="172" y="137"/>
                  </a:lnTo>
                  <a:lnTo>
                    <a:pt x="149" y="152"/>
                  </a:lnTo>
                  <a:lnTo>
                    <a:pt x="128" y="167"/>
                  </a:lnTo>
                  <a:lnTo>
                    <a:pt x="108" y="181"/>
                  </a:lnTo>
                  <a:lnTo>
                    <a:pt x="91" y="197"/>
                  </a:lnTo>
                  <a:lnTo>
                    <a:pt x="74" y="213"/>
                  </a:lnTo>
                  <a:lnTo>
                    <a:pt x="59" y="230"/>
                  </a:lnTo>
                  <a:lnTo>
                    <a:pt x="46" y="248"/>
                  </a:lnTo>
                  <a:lnTo>
                    <a:pt x="34" y="265"/>
                  </a:lnTo>
                  <a:lnTo>
                    <a:pt x="23" y="283"/>
                  </a:lnTo>
                  <a:lnTo>
                    <a:pt x="16" y="301"/>
                  </a:lnTo>
                  <a:lnTo>
                    <a:pt x="9" y="319"/>
                  </a:lnTo>
                  <a:lnTo>
                    <a:pt x="4" y="338"/>
                  </a:lnTo>
                  <a:lnTo>
                    <a:pt x="1" y="358"/>
                  </a:lnTo>
                  <a:lnTo>
                    <a:pt x="0" y="376"/>
                  </a:lnTo>
                  <a:lnTo>
                    <a:pt x="1" y="396"/>
                  </a:lnTo>
                  <a:lnTo>
                    <a:pt x="4" y="416"/>
                  </a:lnTo>
                  <a:lnTo>
                    <a:pt x="9" y="434"/>
                  </a:lnTo>
                  <a:lnTo>
                    <a:pt x="16" y="453"/>
                  </a:lnTo>
                  <a:lnTo>
                    <a:pt x="23" y="470"/>
                  </a:lnTo>
                  <a:lnTo>
                    <a:pt x="34" y="489"/>
                  </a:lnTo>
                  <a:lnTo>
                    <a:pt x="46" y="506"/>
                  </a:lnTo>
                  <a:lnTo>
                    <a:pt x="59" y="523"/>
                  </a:lnTo>
                  <a:lnTo>
                    <a:pt x="74" y="540"/>
                  </a:lnTo>
                  <a:lnTo>
                    <a:pt x="91" y="556"/>
                  </a:lnTo>
                  <a:lnTo>
                    <a:pt x="108" y="572"/>
                  </a:lnTo>
                  <a:lnTo>
                    <a:pt x="128" y="587"/>
                  </a:lnTo>
                  <a:lnTo>
                    <a:pt x="149" y="601"/>
                  </a:lnTo>
                  <a:lnTo>
                    <a:pt x="172" y="616"/>
                  </a:lnTo>
                  <a:lnTo>
                    <a:pt x="194" y="629"/>
                  </a:lnTo>
                  <a:lnTo>
                    <a:pt x="220" y="643"/>
                  </a:lnTo>
                  <a:lnTo>
                    <a:pt x="246" y="656"/>
                  </a:lnTo>
                  <a:lnTo>
                    <a:pt x="274" y="668"/>
                  </a:lnTo>
                  <a:lnTo>
                    <a:pt x="302" y="678"/>
                  </a:lnTo>
                  <a:lnTo>
                    <a:pt x="331" y="689"/>
                  </a:lnTo>
                  <a:lnTo>
                    <a:pt x="361" y="698"/>
                  </a:lnTo>
                  <a:lnTo>
                    <a:pt x="393" y="708"/>
                  </a:lnTo>
                  <a:lnTo>
                    <a:pt x="425" y="715"/>
                  </a:lnTo>
                  <a:lnTo>
                    <a:pt x="458" y="723"/>
                  </a:lnTo>
                  <a:lnTo>
                    <a:pt x="492" y="730"/>
                  </a:lnTo>
                  <a:lnTo>
                    <a:pt x="528" y="737"/>
                  </a:lnTo>
                  <a:lnTo>
                    <a:pt x="563" y="742"/>
                  </a:lnTo>
                  <a:lnTo>
                    <a:pt x="600" y="746"/>
                  </a:lnTo>
                  <a:lnTo>
                    <a:pt x="637" y="749"/>
                  </a:lnTo>
                  <a:lnTo>
                    <a:pt x="674" y="751"/>
                  </a:lnTo>
                  <a:lnTo>
                    <a:pt x="712" y="753"/>
                  </a:lnTo>
                  <a:lnTo>
                    <a:pt x="751" y="753"/>
                  </a:lnTo>
                  <a:lnTo>
                    <a:pt x="789" y="753"/>
                  </a:lnTo>
                  <a:lnTo>
                    <a:pt x="828" y="751"/>
                  </a:lnTo>
                  <a:lnTo>
                    <a:pt x="866" y="749"/>
                  </a:lnTo>
                  <a:lnTo>
                    <a:pt x="902" y="746"/>
                  </a:lnTo>
                  <a:lnTo>
                    <a:pt x="939" y="742"/>
                  </a:lnTo>
                  <a:lnTo>
                    <a:pt x="975" y="737"/>
                  </a:lnTo>
                  <a:lnTo>
                    <a:pt x="1009" y="730"/>
                  </a:lnTo>
                  <a:lnTo>
                    <a:pt x="1044" y="723"/>
                  </a:lnTo>
                  <a:lnTo>
                    <a:pt x="1077" y="715"/>
                  </a:lnTo>
                  <a:lnTo>
                    <a:pt x="1109" y="708"/>
                  </a:lnTo>
                  <a:lnTo>
                    <a:pt x="1140" y="698"/>
                  </a:lnTo>
                  <a:lnTo>
                    <a:pt x="1171" y="689"/>
                  </a:lnTo>
                  <a:lnTo>
                    <a:pt x="1200" y="678"/>
                  </a:lnTo>
                  <a:lnTo>
                    <a:pt x="1229" y="668"/>
                  </a:lnTo>
                  <a:lnTo>
                    <a:pt x="1256" y="656"/>
                  </a:lnTo>
                  <a:lnTo>
                    <a:pt x="1282" y="643"/>
                  </a:lnTo>
                  <a:lnTo>
                    <a:pt x="1307" y="629"/>
                  </a:lnTo>
                  <a:lnTo>
                    <a:pt x="1331" y="616"/>
                  </a:lnTo>
                  <a:lnTo>
                    <a:pt x="1354" y="601"/>
                  </a:lnTo>
                  <a:lnTo>
                    <a:pt x="1374" y="587"/>
                  </a:lnTo>
                  <a:lnTo>
                    <a:pt x="1393" y="572"/>
                  </a:lnTo>
                  <a:lnTo>
                    <a:pt x="1412" y="556"/>
                  </a:lnTo>
                  <a:lnTo>
                    <a:pt x="1428" y="540"/>
                  </a:lnTo>
                  <a:lnTo>
                    <a:pt x="1444" y="523"/>
                  </a:lnTo>
                  <a:lnTo>
                    <a:pt x="1457" y="506"/>
                  </a:lnTo>
                  <a:lnTo>
                    <a:pt x="1469" y="489"/>
                  </a:lnTo>
                  <a:lnTo>
                    <a:pt x="1478" y="470"/>
                  </a:lnTo>
                  <a:lnTo>
                    <a:pt x="1487" y="453"/>
                  </a:lnTo>
                  <a:lnTo>
                    <a:pt x="1494" y="434"/>
                  </a:lnTo>
                  <a:lnTo>
                    <a:pt x="1498" y="416"/>
                  </a:lnTo>
                  <a:lnTo>
                    <a:pt x="1501" y="396"/>
                  </a:lnTo>
                  <a:lnTo>
                    <a:pt x="1502" y="376"/>
                  </a:lnTo>
                  <a:lnTo>
                    <a:pt x="1501" y="358"/>
                  </a:lnTo>
                  <a:lnTo>
                    <a:pt x="1498" y="338"/>
                  </a:lnTo>
                  <a:lnTo>
                    <a:pt x="1494" y="319"/>
                  </a:lnTo>
                  <a:lnTo>
                    <a:pt x="1487" y="301"/>
                  </a:lnTo>
                  <a:lnTo>
                    <a:pt x="1478" y="283"/>
                  </a:lnTo>
                  <a:lnTo>
                    <a:pt x="1469" y="265"/>
                  </a:lnTo>
                  <a:lnTo>
                    <a:pt x="1457" y="248"/>
                  </a:lnTo>
                  <a:lnTo>
                    <a:pt x="1444" y="230"/>
                  </a:lnTo>
                  <a:lnTo>
                    <a:pt x="1428" y="213"/>
                  </a:lnTo>
                  <a:lnTo>
                    <a:pt x="1412" y="197"/>
                  </a:lnTo>
                  <a:lnTo>
                    <a:pt x="1393" y="181"/>
                  </a:lnTo>
                  <a:lnTo>
                    <a:pt x="1374" y="167"/>
                  </a:lnTo>
                  <a:lnTo>
                    <a:pt x="1354" y="152"/>
                  </a:lnTo>
                  <a:lnTo>
                    <a:pt x="1331" y="137"/>
                  </a:lnTo>
                  <a:lnTo>
                    <a:pt x="1307" y="124"/>
                  </a:lnTo>
                  <a:lnTo>
                    <a:pt x="1282" y="111"/>
                  </a:lnTo>
                  <a:lnTo>
                    <a:pt x="1256" y="98"/>
                  </a:lnTo>
                  <a:lnTo>
                    <a:pt x="1229" y="86"/>
                  </a:lnTo>
                  <a:lnTo>
                    <a:pt x="1200" y="75"/>
                  </a:lnTo>
                  <a:lnTo>
                    <a:pt x="1171" y="65"/>
                  </a:lnTo>
                  <a:lnTo>
                    <a:pt x="1140" y="55"/>
                  </a:lnTo>
                  <a:lnTo>
                    <a:pt x="1109" y="46"/>
                  </a:lnTo>
                  <a:lnTo>
                    <a:pt x="1077" y="38"/>
                  </a:lnTo>
                  <a:lnTo>
                    <a:pt x="1044" y="30"/>
                  </a:lnTo>
                  <a:lnTo>
                    <a:pt x="1009" y="23"/>
                  </a:lnTo>
                  <a:lnTo>
                    <a:pt x="975" y="17"/>
                  </a:lnTo>
                  <a:lnTo>
                    <a:pt x="939" y="12"/>
                  </a:lnTo>
                  <a:lnTo>
                    <a:pt x="902" y="8"/>
                  </a:lnTo>
                  <a:lnTo>
                    <a:pt x="866" y="5"/>
                  </a:lnTo>
                  <a:lnTo>
                    <a:pt x="828" y="2"/>
                  </a:lnTo>
                  <a:lnTo>
                    <a:pt x="789" y="1"/>
                  </a:lnTo>
                  <a:lnTo>
                    <a:pt x="751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357" name="Rectangle 40">
              <a:extLst>
                <a:ext uri="{FF2B5EF4-FFF2-40B4-BE49-F238E27FC236}">
                  <a16:creationId xmlns:a16="http://schemas.microsoft.com/office/drawing/2014/main" id="{D2E07B7A-4DB0-6148-ABC1-B74DA44F2C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9138" y="2190750"/>
              <a:ext cx="157094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9358" name="Rectangle 41">
              <a:extLst>
                <a:ext uri="{FF2B5EF4-FFF2-40B4-BE49-F238E27FC236}">
                  <a16:creationId xmlns:a16="http://schemas.microsoft.com/office/drawing/2014/main" id="{8768B5A8-175A-2F4B-AE00-779C59CB5C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2650" y="4135438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x1x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9359" name="Rectangle 42">
              <a:extLst>
                <a:ext uri="{FF2B5EF4-FFF2-40B4-BE49-F238E27FC236}">
                  <a16:creationId xmlns:a16="http://schemas.microsoft.com/office/drawing/2014/main" id="{88C093E0-6C13-2642-983D-6D9E93F6F9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4450" y="3473450"/>
              <a:ext cx="34144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gnt2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9360" name="Rectangle 43">
              <a:extLst>
                <a:ext uri="{FF2B5EF4-FFF2-40B4-BE49-F238E27FC236}">
                  <a16:creationId xmlns:a16="http://schemas.microsoft.com/office/drawing/2014/main" id="{8B662BEC-A0A4-3F4E-8FA9-2263F3107B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6413" y="34734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9361" name="Rectangle 44">
              <a:extLst>
                <a:ext uri="{FF2B5EF4-FFF2-40B4-BE49-F238E27FC236}">
                  <a16:creationId xmlns:a16="http://schemas.microsoft.com/office/drawing/2014/main" id="{C4F08B2F-284D-BD40-9D94-ABB9B6CFC2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8013" y="356711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9362" name="Rectangle 45">
              <a:extLst>
                <a:ext uri="{FF2B5EF4-FFF2-40B4-BE49-F238E27FC236}">
                  <a16:creationId xmlns:a16="http://schemas.microsoft.com/office/drawing/2014/main" id="{7EE66E80-0F64-AB46-A096-3860832B1B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8625" y="3467100"/>
              <a:ext cx="8496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9363" name="Rectangle 46">
              <a:extLst>
                <a:ext uri="{FF2B5EF4-FFF2-40B4-BE49-F238E27FC236}">
                  <a16:creationId xmlns:a16="http://schemas.microsoft.com/office/drawing/2014/main" id="{CA571C16-47CE-9041-B97B-052A801827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8838" y="34734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9364" name="Freeform 47">
              <a:extLst>
                <a:ext uri="{FF2B5EF4-FFF2-40B4-BE49-F238E27FC236}">
                  <a16:creationId xmlns:a16="http://schemas.microsoft.com/office/drawing/2014/main" id="{30B9CD0C-B03B-B742-AFF3-C5ABA7C0E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925" y="4602163"/>
              <a:ext cx="1192213" cy="598487"/>
            </a:xfrm>
            <a:custGeom>
              <a:avLst/>
              <a:gdLst>
                <a:gd name="T0" fmla="*/ 2147483646 w 1502"/>
                <a:gd name="T1" fmla="*/ 2147483646 h 753"/>
                <a:gd name="T2" fmla="*/ 2147483646 w 1502"/>
                <a:gd name="T3" fmla="*/ 2147483646 h 753"/>
                <a:gd name="T4" fmla="*/ 2147483646 w 1502"/>
                <a:gd name="T5" fmla="*/ 2147483646 h 753"/>
                <a:gd name="T6" fmla="*/ 2147483646 w 1502"/>
                <a:gd name="T7" fmla="*/ 2147483646 h 753"/>
                <a:gd name="T8" fmla="*/ 2147483646 w 1502"/>
                <a:gd name="T9" fmla="*/ 2147483646 h 753"/>
                <a:gd name="T10" fmla="*/ 2147483646 w 1502"/>
                <a:gd name="T11" fmla="*/ 2147483646 h 753"/>
                <a:gd name="T12" fmla="*/ 2147483646 w 1502"/>
                <a:gd name="T13" fmla="*/ 2147483646 h 753"/>
                <a:gd name="T14" fmla="*/ 2147483646 w 1502"/>
                <a:gd name="T15" fmla="*/ 2147483646 h 753"/>
                <a:gd name="T16" fmla="*/ 2147483646 w 1502"/>
                <a:gd name="T17" fmla="*/ 2147483646 h 753"/>
                <a:gd name="T18" fmla="*/ 2147483646 w 1502"/>
                <a:gd name="T19" fmla="*/ 2147483646 h 753"/>
                <a:gd name="T20" fmla="*/ 0 w 1502"/>
                <a:gd name="T21" fmla="*/ 2147483646 h 753"/>
                <a:gd name="T22" fmla="*/ 2147483646 w 1502"/>
                <a:gd name="T23" fmla="*/ 2147483646 h 753"/>
                <a:gd name="T24" fmla="*/ 2147483646 w 1502"/>
                <a:gd name="T25" fmla="*/ 2147483646 h 753"/>
                <a:gd name="T26" fmla="*/ 2147483646 w 1502"/>
                <a:gd name="T27" fmla="*/ 2147483646 h 753"/>
                <a:gd name="T28" fmla="*/ 2147483646 w 1502"/>
                <a:gd name="T29" fmla="*/ 2147483646 h 753"/>
                <a:gd name="T30" fmla="*/ 2147483646 w 1502"/>
                <a:gd name="T31" fmla="*/ 2147483646 h 753"/>
                <a:gd name="T32" fmla="*/ 2147483646 w 1502"/>
                <a:gd name="T33" fmla="*/ 2147483646 h 753"/>
                <a:gd name="T34" fmla="*/ 2147483646 w 1502"/>
                <a:gd name="T35" fmla="*/ 2147483646 h 753"/>
                <a:gd name="T36" fmla="*/ 2147483646 w 1502"/>
                <a:gd name="T37" fmla="*/ 2147483646 h 753"/>
                <a:gd name="T38" fmla="*/ 2147483646 w 1502"/>
                <a:gd name="T39" fmla="*/ 2147483646 h 753"/>
                <a:gd name="T40" fmla="*/ 2147483646 w 1502"/>
                <a:gd name="T41" fmla="*/ 2147483646 h 753"/>
                <a:gd name="T42" fmla="*/ 2147483646 w 1502"/>
                <a:gd name="T43" fmla="*/ 2147483646 h 753"/>
                <a:gd name="T44" fmla="*/ 2147483646 w 1502"/>
                <a:gd name="T45" fmla="*/ 2147483646 h 753"/>
                <a:gd name="T46" fmla="*/ 2147483646 w 1502"/>
                <a:gd name="T47" fmla="*/ 2147483646 h 753"/>
                <a:gd name="T48" fmla="*/ 2147483646 w 1502"/>
                <a:gd name="T49" fmla="*/ 2147483646 h 753"/>
                <a:gd name="T50" fmla="*/ 2147483646 w 1502"/>
                <a:gd name="T51" fmla="*/ 2147483646 h 753"/>
                <a:gd name="T52" fmla="*/ 2147483646 w 1502"/>
                <a:gd name="T53" fmla="*/ 2147483646 h 753"/>
                <a:gd name="T54" fmla="*/ 2147483646 w 1502"/>
                <a:gd name="T55" fmla="*/ 2147483646 h 753"/>
                <a:gd name="T56" fmla="*/ 2147483646 w 1502"/>
                <a:gd name="T57" fmla="*/ 2147483646 h 753"/>
                <a:gd name="T58" fmla="*/ 2147483646 w 1502"/>
                <a:gd name="T59" fmla="*/ 2147483646 h 753"/>
                <a:gd name="T60" fmla="*/ 2147483646 w 1502"/>
                <a:gd name="T61" fmla="*/ 2147483646 h 753"/>
                <a:gd name="T62" fmla="*/ 2147483646 w 1502"/>
                <a:gd name="T63" fmla="*/ 2147483646 h 753"/>
                <a:gd name="T64" fmla="*/ 2147483646 w 1502"/>
                <a:gd name="T65" fmla="*/ 2147483646 h 753"/>
                <a:gd name="T66" fmla="*/ 2147483646 w 1502"/>
                <a:gd name="T67" fmla="*/ 2147483646 h 753"/>
                <a:gd name="T68" fmla="*/ 2147483646 w 1502"/>
                <a:gd name="T69" fmla="*/ 2147483646 h 753"/>
                <a:gd name="T70" fmla="*/ 2147483646 w 1502"/>
                <a:gd name="T71" fmla="*/ 2147483646 h 753"/>
                <a:gd name="T72" fmla="*/ 2147483646 w 1502"/>
                <a:gd name="T73" fmla="*/ 2147483646 h 753"/>
                <a:gd name="T74" fmla="*/ 2147483646 w 1502"/>
                <a:gd name="T75" fmla="*/ 2147483646 h 753"/>
                <a:gd name="T76" fmla="*/ 2147483646 w 1502"/>
                <a:gd name="T77" fmla="*/ 2147483646 h 753"/>
                <a:gd name="T78" fmla="*/ 2147483646 w 1502"/>
                <a:gd name="T79" fmla="*/ 2147483646 h 753"/>
                <a:gd name="T80" fmla="*/ 2147483646 w 1502"/>
                <a:gd name="T81" fmla="*/ 2147483646 h 753"/>
                <a:gd name="T82" fmla="*/ 2147483646 w 1502"/>
                <a:gd name="T83" fmla="*/ 2147483646 h 753"/>
                <a:gd name="T84" fmla="*/ 2147483646 w 1502"/>
                <a:gd name="T85" fmla="*/ 2147483646 h 753"/>
                <a:gd name="T86" fmla="*/ 2147483646 w 1502"/>
                <a:gd name="T87" fmla="*/ 0 h 7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02"/>
                <a:gd name="T133" fmla="*/ 0 h 753"/>
                <a:gd name="T134" fmla="*/ 1502 w 1502"/>
                <a:gd name="T135" fmla="*/ 753 h 7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02" h="753">
                  <a:moveTo>
                    <a:pt x="751" y="0"/>
                  </a:moveTo>
                  <a:lnTo>
                    <a:pt x="712" y="2"/>
                  </a:lnTo>
                  <a:lnTo>
                    <a:pt x="674" y="3"/>
                  </a:lnTo>
                  <a:lnTo>
                    <a:pt x="637" y="6"/>
                  </a:lnTo>
                  <a:lnTo>
                    <a:pt x="600" y="8"/>
                  </a:lnTo>
                  <a:lnTo>
                    <a:pt x="563" y="12"/>
                  </a:lnTo>
                  <a:lnTo>
                    <a:pt x="528" y="18"/>
                  </a:lnTo>
                  <a:lnTo>
                    <a:pt x="492" y="24"/>
                  </a:lnTo>
                  <a:lnTo>
                    <a:pt x="458" y="31"/>
                  </a:lnTo>
                  <a:lnTo>
                    <a:pt x="425" y="38"/>
                  </a:lnTo>
                  <a:lnTo>
                    <a:pt x="393" y="47"/>
                  </a:lnTo>
                  <a:lnTo>
                    <a:pt x="361" y="56"/>
                  </a:lnTo>
                  <a:lnTo>
                    <a:pt x="331" y="65"/>
                  </a:lnTo>
                  <a:lnTo>
                    <a:pt x="302" y="76"/>
                  </a:lnTo>
                  <a:lnTo>
                    <a:pt x="274" y="87"/>
                  </a:lnTo>
                  <a:lnTo>
                    <a:pt x="246" y="98"/>
                  </a:lnTo>
                  <a:lnTo>
                    <a:pt x="220" y="112"/>
                  </a:lnTo>
                  <a:lnTo>
                    <a:pt x="194" y="125"/>
                  </a:lnTo>
                  <a:lnTo>
                    <a:pt x="172" y="138"/>
                  </a:lnTo>
                  <a:lnTo>
                    <a:pt x="149" y="153"/>
                  </a:lnTo>
                  <a:lnTo>
                    <a:pt x="128" y="167"/>
                  </a:lnTo>
                  <a:lnTo>
                    <a:pt x="108" y="182"/>
                  </a:lnTo>
                  <a:lnTo>
                    <a:pt x="91" y="198"/>
                  </a:lnTo>
                  <a:lnTo>
                    <a:pt x="74" y="214"/>
                  </a:lnTo>
                  <a:lnTo>
                    <a:pt x="59" y="231"/>
                  </a:lnTo>
                  <a:lnTo>
                    <a:pt x="46" y="248"/>
                  </a:lnTo>
                  <a:lnTo>
                    <a:pt x="34" y="266"/>
                  </a:lnTo>
                  <a:lnTo>
                    <a:pt x="23" y="284"/>
                  </a:lnTo>
                  <a:lnTo>
                    <a:pt x="16" y="301"/>
                  </a:lnTo>
                  <a:lnTo>
                    <a:pt x="9" y="320"/>
                  </a:lnTo>
                  <a:lnTo>
                    <a:pt x="4" y="338"/>
                  </a:lnTo>
                  <a:lnTo>
                    <a:pt x="1" y="358"/>
                  </a:lnTo>
                  <a:lnTo>
                    <a:pt x="0" y="377"/>
                  </a:lnTo>
                  <a:lnTo>
                    <a:pt x="1" y="397"/>
                  </a:lnTo>
                  <a:lnTo>
                    <a:pt x="4" y="417"/>
                  </a:lnTo>
                  <a:lnTo>
                    <a:pt x="9" y="435"/>
                  </a:lnTo>
                  <a:lnTo>
                    <a:pt x="16" y="454"/>
                  </a:lnTo>
                  <a:lnTo>
                    <a:pt x="23" y="471"/>
                  </a:lnTo>
                  <a:lnTo>
                    <a:pt x="34" y="490"/>
                  </a:lnTo>
                  <a:lnTo>
                    <a:pt x="46" y="507"/>
                  </a:lnTo>
                  <a:lnTo>
                    <a:pt x="59" y="524"/>
                  </a:lnTo>
                  <a:lnTo>
                    <a:pt x="74" y="541"/>
                  </a:lnTo>
                  <a:lnTo>
                    <a:pt x="91" y="557"/>
                  </a:lnTo>
                  <a:lnTo>
                    <a:pt x="108" y="573"/>
                  </a:lnTo>
                  <a:lnTo>
                    <a:pt x="128" y="588"/>
                  </a:lnTo>
                  <a:lnTo>
                    <a:pt x="149" y="602"/>
                  </a:lnTo>
                  <a:lnTo>
                    <a:pt x="172" y="617"/>
                  </a:lnTo>
                  <a:lnTo>
                    <a:pt x="194" y="630"/>
                  </a:lnTo>
                  <a:lnTo>
                    <a:pt x="220" y="643"/>
                  </a:lnTo>
                  <a:lnTo>
                    <a:pt x="246" y="657"/>
                  </a:lnTo>
                  <a:lnTo>
                    <a:pt x="274" y="669"/>
                  </a:lnTo>
                  <a:lnTo>
                    <a:pt x="302" y="679"/>
                  </a:lnTo>
                  <a:lnTo>
                    <a:pt x="331" y="690"/>
                  </a:lnTo>
                  <a:lnTo>
                    <a:pt x="361" y="699"/>
                  </a:lnTo>
                  <a:lnTo>
                    <a:pt x="393" y="708"/>
                  </a:lnTo>
                  <a:lnTo>
                    <a:pt x="425" y="716"/>
                  </a:lnTo>
                  <a:lnTo>
                    <a:pt x="458" y="724"/>
                  </a:lnTo>
                  <a:lnTo>
                    <a:pt x="492" y="731"/>
                  </a:lnTo>
                  <a:lnTo>
                    <a:pt x="528" y="737"/>
                  </a:lnTo>
                  <a:lnTo>
                    <a:pt x="563" y="743"/>
                  </a:lnTo>
                  <a:lnTo>
                    <a:pt x="600" y="747"/>
                  </a:lnTo>
                  <a:lnTo>
                    <a:pt x="637" y="749"/>
                  </a:lnTo>
                  <a:lnTo>
                    <a:pt x="674" y="752"/>
                  </a:lnTo>
                  <a:lnTo>
                    <a:pt x="712" y="753"/>
                  </a:lnTo>
                  <a:lnTo>
                    <a:pt x="751" y="753"/>
                  </a:lnTo>
                  <a:lnTo>
                    <a:pt x="789" y="753"/>
                  </a:lnTo>
                  <a:lnTo>
                    <a:pt x="828" y="752"/>
                  </a:lnTo>
                  <a:lnTo>
                    <a:pt x="866" y="749"/>
                  </a:lnTo>
                  <a:lnTo>
                    <a:pt x="902" y="747"/>
                  </a:lnTo>
                  <a:lnTo>
                    <a:pt x="939" y="743"/>
                  </a:lnTo>
                  <a:lnTo>
                    <a:pt x="975" y="737"/>
                  </a:lnTo>
                  <a:lnTo>
                    <a:pt x="1009" y="731"/>
                  </a:lnTo>
                  <a:lnTo>
                    <a:pt x="1044" y="724"/>
                  </a:lnTo>
                  <a:lnTo>
                    <a:pt x="1077" y="716"/>
                  </a:lnTo>
                  <a:lnTo>
                    <a:pt x="1109" y="708"/>
                  </a:lnTo>
                  <a:lnTo>
                    <a:pt x="1140" y="699"/>
                  </a:lnTo>
                  <a:lnTo>
                    <a:pt x="1171" y="690"/>
                  </a:lnTo>
                  <a:lnTo>
                    <a:pt x="1200" y="679"/>
                  </a:lnTo>
                  <a:lnTo>
                    <a:pt x="1229" y="669"/>
                  </a:lnTo>
                  <a:lnTo>
                    <a:pt x="1256" y="657"/>
                  </a:lnTo>
                  <a:lnTo>
                    <a:pt x="1282" y="643"/>
                  </a:lnTo>
                  <a:lnTo>
                    <a:pt x="1307" y="630"/>
                  </a:lnTo>
                  <a:lnTo>
                    <a:pt x="1331" y="617"/>
                  </a:lnTo>
                  <a:lnTo>
                    <a:pt x="1354" y="602"/>
                  </a:lnTo>
                  <a:lnTo>
                    <a:pt x="1374" y="588"/>
                  </a:lnTo>
                  <a:lnTo>
                    <a:pt x="1393" y="573"/>
                  </a:lnTo>
                  <a:lnTo>
                    <a:pt x="1412" y="557"/>
                  </a:lnTo>
                  <a:lnTo>
                    <a:pt x="1428" y="541"/>
                  </a:lnTo>
                  <a:lnTo>
                    <a:pt x="1444" y="524"/>
                  </a:lnTo>
                  <a:lnTo>
                    <a:pt x="1457" y="507"/>
                  </a:lnTo>
                  <a:lnTo>
                    <a:pt x="1469" y="490"/>
                  </a:lnTo>
                  <a:lnTo>
                    <a:pt x="1478" y="471"/>
                  </a:lnTo>
                  <a:lnTo>
                    <a:pt x="1487" y="454"/>
                  </a:lnTo>
                  <a:lnTo>
                    <a:pt x="1494" y="435"/>
                  </a:lnTo>
                  <a:lnTo>
                    <a:pt x="1498" y="417"/>
                  </a:lnTo>
                  <a:lnTo>
                    <a:pt x="1501" y="397"/>
                  </a:lnTo>
                  <a:lnTo>
                    <a:pt x="1502" y="377"/>
                  </a:lnTo>
                  <a:lnTo>
                    <a:pt x="1501" y="358"/>
                  </a:lnTo>
                  <a:lnTo>
                    <a:pt x="1498" y="338"/>
                  </a:lnTo>
                  <a:lnTo>
                    <a:pt x="1494" y="320"/>
                  </a:lnTo>
                  <a:lnTo>
                    <a:pt x="1487" y="301"/>
                  </a:lnTo>
                  <a:lnTo>
                    <a:pt x="1478" y="284"/>
                  </a:lnTo>
                  <a:lnTo>
                    <a:pt x="1469" y="266"/>
                  </a:lnTo>
                  <a:lnTo>
                    <a:pt x="1457" y="248"/>
                  </a:lnTo>
                  <a:lnTo>
                    <a:pt x="1444" y="231"/>
                  </a:lnTo>
                  <a:lnTo>
                    <a:pt x="1428" y="214"/>
                  </a:lnTo>
                  <a:lnTo>
                    <a:pt x="1412" y="198"/>
                  </a:lnTo>
                  <a:lnTo>
                    <a:pt x="1393" y="182"/>
                  </a:lnTo>
                  <a:lnTo>
                    <a:pt x="1374" y="167"/>
                  </a:lnTo>
                  <a:lnTo>
                    <a:pt x="1354" y="153"/>
                  </a:lnTo>
                  <a:lnTo>
                    <a:pt x="1331" y="138"/>
                  </a:lnTo>
                  <a:lnTo>
                    <a:pt x="1307" y="125"/>
                  </a:lnTo>
                  <a:lnTo>
                    <a:pt x="1282" y="112"/>
                  </a:lnTo>
                  <a:lnTo>
                    <a:pt x="1256" y="98"/>
                  </a:lnTo>
                  <a:lnTo>
                    <a:pt x="1229" y="87"/>
                  </a:lnTo>
                  <a:lnTo>
                    <a:pt x="1200" y="76"/>
                  </a:lnTo>
                  <a:lnTo>
                    <a:pt x="1171" y="65"/>
                  </a:lnTo>
                  <a:lnTo>
                    <a:pt x="1140" y="56"/>
                  </a:lnTo>
                  <a:lnTo>
                    <a:pt x="1109" y="47"/>
                  </a:lnTo>
                  <a:lnTo>
                    <a:pt x="1077" y="38"/>
                  </a:lnTo>
                  <a:lnTo>
                    <a:pt x="1044" y="31"/>
                  </a:lnTo>
                  <a:lnTo>
                    <a:pt x="1009" y="24"/>
                  </a:lnTo>
                  <a:lnTo>
                    <a:pt x="975" y="18"/>
                  </a:lnTo>
                  <a:lnTo>
                    <a:pt x="939" y="12"/>
                  </a:lnTo>
                  <a:lnTo>
                    <a:pt x="902" y="8"/>
                  </a:lnTo>
                  <a:lnTo>
                    <a:pt x="866" y="6"/>
                  </a:lnTo>
                  <a:lnTo>
                    <a:pt x="828" y="3"/>
                  </a:lnTo>
                  <a:lnTo>
                    <a:pt x="789" y="2"/>
                  </a:lnTo>
                  <a:lnTo>
                    <a:pt x="751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365" name="Rectangle 48">
              <a:extLst>
                <a:ext uri="{FF2B5EF4-FFF2-40B4-BE49-F238E27FC236}">
                  <a16:creationId xmlns:a16="http://schemas.microsoft.com/office/drawing/2014/main" id="{56A71798-79B6-CA40-AD5C-0FABA47508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9138" y="3473450"/>
              <a:ext cx="157094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9366" name="Rectangle 49">
              <a:extLst>
                <a:ext uri="{FF2B5EF4-FFF2-40B4-BE49-F238E27FC236}">
                  <a16:creationId xmlns:a16="http://schemas.microsoft.com/office/drawing/2014/main" id="{A9765A11-C49D-4A46-AA76-1383F48A25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2650" y="5453063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xx1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9367" name="Rectangle 50">
              <a:extLst>
                <a:ext uri="{FF2B5EF4-FFF2-40B4-BE49-F238E27FC236}">
                  <a16:creationId xmlns:a16="http://schemas.microsoft.com/office/drawing/2014/main" id="{9C176E7F-A180-6D48-90E3-5441492161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4450" y="4791075"/>
              <a:ext cx="34144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gnt3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9368" name="Rectangle 51">
              <a:extLst>
                <a:ext uri="{FF2B5EF4-FFF2-40B4-BE49-F238E27FC236}">
                  <a16:creationId xmlns:a16="http://schemas.microsoft.com/office/drawing/2014/main" id="{467150CA-89B8-A944-91C1-B6D3F6091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6413" y="47910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9369" name="Rectangle 52">
              <a:extLst>
                <a:ext uri="{FF2B5EF4-FFF2-40B4-BE49-F238E27FC236}">
                  <a16:creationId xmlns:a16="http://schemas.microsoft.com/office/drawing/2014/main" id="{1C24385E-5627-CB46-AB00-8AF7BDC6A5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8013" y="4884738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9370" name="Rectangle 53">
              <a:extLst>
                <a:ext uri="{FF2B5EF4-FFF2-40B4-BE49-F238E27FC236}">
                  <a16:creationId xmlns:a16="http://schemas.microsoft.com/office/drawing/2014/main" id="{ACE47C7C-383E-F84E-AF8F-E262D5E2D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8625" y="4784725"/>
              <a:ext cx="8496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9371" name="Rectangle 54">
              <a:extLst>
                <a:ext uri="{FF2B5EF4-FFF2-40B4-BE49-F238E27FC236}">
                  <a16:creationId xmlns:a16="http://schemas.microsoft.com/office/drawing/2014/main" id="{0BBFE6E5-3A0B-1744-BE6A-EB169DF31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8838" y="47910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9372" name="Freeform 55">
              <a:extLst>
                <a:ext uri="{FF2B5EF4-FFF2-40B4-BE49-F238E27FC236}">
                  <a16:creationId xmlns:a16="http://schemas.microsoft.com/office/drawing/2014/main" id="{24A77F46-0730-3A41-8B40-D8BC4F5D6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563" y="1868488"/>
              <a:ext cx="61912" cy="127000"/>
            </a:xfrm>
            <a:custGeom>
              <a:avLst/>
              <a:gdLst>
                <a:gd name="T0" fmla="*/ 0 w 80"/>
                <a:gd name="T1" fmla="*/ 0 h 159"/>
                <a:gd name="T2" fmla="*/ 2147483646 w 80"/>
                <a:gd name="T3" fmla="*/ 2147483646 h 159"/>
                <a:gd name="T4" fmla="*/ 2147483646 w 80"/>
                <a:gd name="T5" fmla="*/ 0 h 159"/>
                <a:gd name="T6" fmla="*/ 2147483646 w 80"/>
                <a:gd name="T7" fmla="*/ 0 h 159"/>
                <a:gd name="T8" fmla="*/ 0 w 80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59"/>
                <a:gd name="T17" fmla="*/ 80 w 80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59">
                  <a:moveTo>
                    <a:pt x="0" y="0"/>
                  </a:moveTo>
                  <a:lnTo>
                    <a:pt x="27" y="159"/>
                  </a:lnTo>
                  <a:lnTo>
                    <a:pt x="80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373" name="Freeform 56">
              <a:extLst>
                <a:ext uri="{FF2B5EF4-FFF2-40B4-BE49-F238E27FC236}">
                  <a16:creationId xmlns:a16="http://schemas.microsoft.com/office/drawing/2014/main" id="{930E4367-59FA-BA4C-BB86-2E1FA1375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863" y="1377950"/>
              <a:ext cx="50800" cy="484188"/>
            </a:xfrm>
            <a:custGeom>
              <a:avLst/>
              <a:gdLst>
                <a:gd name="T0" fmla="*/ 0 w 62"/>
                <a:gd name="T1" fmla="*/ 0 h 609"/>
                <a:gd name="T2" fmla="*/ 2147483646 w 62"/>
                <a:gd name="T3" fmla="*/ 2147483646 h 609"/>
                <a:gd name="T4" fmla="*/ 2147483646 w 62"/>
                <a:gd name="T5" fmla="*/ 2147483646 h 609"/>
                <a:gd name="T6" fmla="*/ 2147483646 w 62"/>
                <a:gd name="T7" fmla="*/ 2147483646 h 609"/>
                <a:gd name="T8" fmla="*/ 2147483646 w 62"/>
                <a:gd name="T9" fmla="*/ 2147483646 h 609"/>
                <a:gd name="T10" fmla="*/ 2147483646 w 62"/>
                <a:gd name="T11" fmla="*/ 2147483646 h 609"/>
                <a:gd name="T12" fmla="*/ 2147483646 w 62"/>
                <a:gd name="T13" fmla="*/ 2147483646 h 609"/>
                <a:gd name="T14" fmla="*/ 2147483646 w 62"/>
                <a:gd name="T15" fmla="*/ 2147483646 h 609"/>
                <a:gd name="T16" fmla="*/ 2147483646 w 62"/>
                <a:gd name="T17" fmla="*/ 2147483646 h 609"/>
                <a:gd name="T18" fmla="*/ 2147483646 w 62"/>
                <a:gd name="T19" fmla="*/ 2147483646 h 609"/>
                <a:gd name="T20" fmla="*/ 2147483646 w 62"/>
                <a:gd name="T21" fmla="*/ 2147483646 h 609"/>
                <a:gd name="T22" fmla="*/ 2147483646 w 62"/>
                <a:gd name="T23" fmla="*/ 2147483646 h 609"/>
                <a:gd name="T24" fmla="*/ 2147483646 w 62"/>
                <a:gd name="T25" fmla="*/ 2147483646 h 609"/>
                <a:gd name="T26" fmla="*/ 2147483646 w 62"/>
                <a:gd name="T27" fmla="*/ 2147483646 h 609"/>
                <a:gd name="T28" fmla="*/ 2147483646 w 62"/>
                <a:gd name="T29" fmla="*/ 2147483646 h 609"/>
                <a:gd name="T30" fmla="*/ 2147483646 w 62"/>
                <a:gd name="T31" fmla="*/ 2147483646 h 609"/>
                <a:gd name="T32" fmla="*/ 2147483646 w 62"/>
                <a:gd name="T33" fmla="*/ 2147483646 h 609"/>
                <a:gd name="T34" fmla="*/ 2147483646 w 62"/>
                <a:gd name="T35" fmla="*/ 2147483646 h 609"/>
                <a:gd name="T36" fmla="*/ 2147483646 w 62"/>
                <a:gd name="T37" fmla="*/ 2147483646 h 609"/>
                <a:gd name="T38" fmla="*/ 2147483646 w 62"/>
                <a:gd name="T39" fmla="*/ 2147483646 h 609"/>
                <a:gd name="T40" fmla="*/ 2147483646 w 62"/>
                <a:gd name="T41" fmla="*/ 2147483646 h 609"/>
                <a:gd name="T42" fmla="*/ 2147483646 w 62"/>
                <a:gd name="T43" fmla="*/ 2147483646 h 609"/>
                <a:gd name="T44" fmla="*/ 2147483646 w 62"/>
                <a:gd name="T45" fmla="*/ 2147483646 h 609"/>
                <a:gd name="T46" fmla="*/ 2147483646 w 62"/>
                <a:gd name="T47" fmla="*/ 2147483646 h 609"/>
                <a:gd name="T48" fmla="*/ 2147483646 w 62"/>
                <a:gd name="T49" fmla="*/ 2147483646 h 609"/>
                <a:gd name="T50" fmla="*/ 2147483646 w 62"/>
                <a:gd name="T51" fmla="*/ 2147483646 h 609"/>
                <a:gd name="T52" fmla="*/ 2147483646 w 62"/>
                <a:gd name="T53" fmla="*/ 2147483646 h 609"/>
                <a:gd name="T54" fmla="*/ 2147483646 w 62"/>
                <a:gd name="T55" fmla="*/ 2147483646 h 609"/>
                <a:gd name="T56" fmla="*/ 2147483646 w 62"/>
                <a:gd name="T57" fmla="*/ 2147483646 h 609"/>
                <a:gd name="T58" fmla="*/ 2147483646 w 62"/>
                <a:gd name="T59" fmla="*/ 2147483646 h 609"/>
                <a:gd name="T60" fmla="*/ 2147483646 w 62"/>
                <a:gd name="T61" fmla="*/ 2147483646 h 609"/>
                <a:gd name="T62" fmla="*/ 2147483646 w 62"/>
                <a:gd name="T63" fmla="*/ 2147483646 h 609"/>
                <a:gd name="T64" fmla="*/ 2147483646 w 62"/>
                <a:gd name="T65" fmla="*/ 2147483646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2"/>
                <a:gd name="T100" fmla="*/ 0 h 609"/>
                <a:gd name="T101" fmla="*/ 62 w 62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2" h="609">
                  <a:moveTo>
                    <a:pt x="0" y="0"/>
                  </a:moveTo>
                  <a:lnTo>
                    <a:pt x="6" y="17"/>
                  </a:lnTo>
                  <a:lnTo>
                    <a:pt x="13" y="34"/>
                  </a:lnTo>
                  <a:lnTo>
                    <a:pt x="18" y="51"/>
                  </a:lnTo>
                  <a:lnTo>
                    <a:pt x="24" y="69"/>
                  </a:lnTo>
                  <a:lnTo>
                    <a:pt x="29" y="87"/>
                  </a:lnTo>
                  <a:lnTo>
                    <a:pt x="33" y="104"/>
                  </a:lnTo>
                  <a:lnTo>
                    <a:pt x="37" y="123"/>
                  </a:lnTo>
                  <a:lnTo>
                    <a:pt x="41" y="141"/>
                  </a:lnTo>
                  <a:lnTo>
                    <a:pt x="45" y="160"/>
                  </a:lnTo>
                  <a:lnTo>
                    <a:pt x="47" y="179"/>
                  </a:lnTo>
                  <a:lnTo>
                    <a:pt x="50" y="197"/>
                  </a:lnTo>
                  <a:lnTo>
                    <a:pt x="53" y="216"/>
                  </a:lnTo>
                  <a:lnTo>
                    <a:pt x="55" y="236"/>
                  </a:lnTo>
                  <a:lnTo>
                    <a:pt x="57" y="254"/>
                  </a:lnTo>
                  <a:lnTo>
                    <a:pt x="58" y="274"/>
                  </a:lnTo>
                  <a:lnTo>
                    <a:pt x="59" y="294"/>
                  </a:lnTo>
                  <a:lnTo>
                    <a:pt x="61" y="314"/>
                  </a:lnTo>
                  <a:lnTo>
                    <a:pt x="61" y="332"/>
                  </a:lnTo>
                  <a:lnTo>
                    <a:pt x="62" y="352"/>
                  </a:lnTo>
                  <a:lnTo>
                    <a:pt x="62" y="372"/>
                  </a:lnTo>
                  <a:lnTo>
                    <a:pt x="62" y="392"/>
                  </a:lnTo>
                  <a:lnTo>
                    <a:pt x="62" y="412"/>
                  </a:lnTo>
                  <a:lnTo>
                    <a:pt x="61" y="432"/>
                  </a:lnTo>
                  <a:lnTo>
                    <a:pt x="61" y="452"/>
                  </a:lnTo>
                  <a:lnTo>
                    <a:pt x="59" y="472"/>
                  </a:lnTo>
                  <a:lnTo>
                    <a:pt x="58" y="491"/>
                  </a:lnTo>
                  <a:lnTo>
                    <a:pt x="57" y="511"/>
                  </a:lnTo>
                  <a:lnTo>
                    <a:pt x="55" y="531"/>
                  </a:lnTo>
                  <a:lnTo>
                    <a:pt x="54" y="550"/>
                  </a:lnTo>
                  <a:lnTo>
                    <a:pt x="53" y="570"/>
                  </a:lnTo>
                  <a:lnTo>
                    <a:pt x="50" y="590"/>
                  </a:lnTo>
                  <a:lnTo>
                    <a:pt x="49" y="609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74" name="Rectangle 57">
              <a:extLst>
                <a:ext uri="{FF2B5EF4-FFF2-40B4-BE49-F238E27FC236}">
                  <a16:creationId xmlns:a16="http://schemas.microsoft.com/office/drawing/2014/main" id="{CD3FD87A-CA38-6B4B-8257-46710F67D0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9138" y="4791075"/>
              <a:ext cx="157094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9375" name="Rectangle 58">
              <a:extLst>
                <a:ext uri="{FF2B5EF4-FFF2-40B4-BE49-F238E27FC236}">
                  <a16:creationId xmlns:a16="http://schemas.microsoft.com/office/drawing/2014/main" id="{074E397C-78FF-BA4C-8247-BD5FB04AB5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275" y="1592263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0xx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9376" name="Rectangle 59">
              <a:extLst>
                <a:ext uri="{FF2B5EF4-FFF2-40B4-BE49-F238E27FC236}">
                  <a16:creationId xmlns:a16="http://schemas.microsoft.com/office/drawing/2014/main" id="{6C26CB26-B885-6848-BF6C-F3A3333DD1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0263" y="1592263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1xx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9377" name="Freeform 60">
              <a:extLst>
                <a:ext uri="{FF2B5EF4-FFF2-40B4-BE49-F238E27FC236}">
                  <a16:creationId xmlns:a16="http://schemas.microsoft.com/office/drawing/2014/main" id="{1DE01B4F-E940-3C4B-827A-3B498B6B4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100" y="1238250"/>
              <a:ext cx="104775" cy="104775"/>
            </a:xfrm>
            <a:custGeom>
              <a:avLst/>
              <a:gdLst>
                <a:gd name="T0" fmla="*/ 2147483646 w 132"/>
                <a:gd name="T1" fmla="*/ 2147483646 h 133"/>
                <a:gd name="T2" fmla="*/ 2147483646 w 132"/>
                <a:gd name="T3" fmla="*/ 0 h 133"/>
                <a:gd name="T4" fmla="*/ 0 w 132"/>
                <a:gd name="T5" fmla="*/ 2147483646 h 133"/>
                <a:gd name="T6" fmla="*/ 0 w 132"/>
                <a:gd name="T7" fmla="*/ 2147483646 h 133"/>
                <a:gd name="T8" fmla="*/ 2147483646 w 132"/>
                <a:gd name="T9" fmla="*/ 21474836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2"/>
                <a:gd name="T16" fmla="*/ 0 h 133"/>
                <a:gd name="T17" fmla="*/ 132 w 132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2" h="133">
                  <a:moveTo>
                    <a:pt x="26" y="133"/>
                  </a:moveTo>
                  <a:lnTo>
                    <a:pt x="132" y="0"/>
                  </a:lnTo>
                  <a:lnTo>
                    <a:pt x="0" y="80"/>
                  </a:lnTo>
                  <a:lnTo>
                    <a:pt x="0" y="106"/>
                  </a:lnTo>
                  <a:lnTo>
                    <a:pt x="26" y="133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378" name="Freeform 61">
              <a:extLst>
                <a:ext uri="{FF2B5EF4-FFF2-40B4-BE49-F238E27FC236}">
                  <a16:creationId xmlns:a16="http://schemas.microsoft.com/office/drawing/2014/main" id="{BD162057-C97E-1642-9D3E-58E8FC07E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288" y="1322388"/>
              <a:ext cx="531812" cy="2265362"/>
            </a:xfrm>
            <a:custGeom>
              <a:avLst/>
              <a:gdLst>
                <a:gd name="T0" fmla="*/ 2147483646 w 669"/>
                <a:gd name="T1" fmla="*/ 0 h 2854"/>
                <a:gd name="T2" fmla="*/ 2147483646 w 669"/>
                <a:gd name="T3" fmla="*/ 2147483646 h 2854"/>
                <a:gd name="T4" fmla="*/ 2147483646 w 669"/>
                <a:gd name="T5" fmla="*/ 2147483646 h 2854"/>
                <a:gd name="T6" fmla="*/ 2147483646 w 669"/>
                <a:gd name="T7" fmla="*/ 2147483646 h 2854"/>
                <a:gd name="T8" fmla="*/ 2147483646 w 669"/>
                <a:gd name="T9" fmla="*/ 2147483646 h 2854"/>
                <a:gd name="T10" fmla="*/ 2147483646 w 669"/>
                <a:gd name="T11" fmla="*/ 2147483646 h 2854"/>
                <a:gd name="T12" fmla="*/ 2147483646 w 669"/>
                <a:gd name="T13" fmla="*/ 2147483646 h 2854"/>
                <a:gd name="T14" fmla="*/ 2147483646 w 669"/>
                <a:gd name="T15" fmla="*/ 2147483646 h 2854"/>
                <a:gd name="T16" fmla="*/ 2147483646 w 669"/>
                <a:gd name="T17" fmla="*/ 2147483646 h 2854"/>
                <a:gd name="T18" fmla="*/ 2147483646 w 669"/>
                <a:gd name="T19" fmla="*/ 2147483646 h 2854"/>
                <a:gd name="T20" fmla="*/ 2147483646 w 669"/>
                <a:gd name="T21" fmla="*/ 2147483646 h 2854"/>
                <a:gd name="T22" fmla="*/ 2147483646 w 669"/>
                <a:gd name="T23" fmla="*/ 2147483646 h 2854"/>
                <a:gd name="T24" fmla="*/ 2147483646 w 669"/>
                <a:gd name="T25" fmla="*/ 2147483646 h 2854"/>
                <a:gd name="T26" fmla="*/ 2147483646 w 669"/>
                <a:gd name="T27" fmla="*/ 2147483646 h 2854"/>
                <a:gd name="T28" fmla="*/ 2147483646 w 669"/>
                <a:gd name="T29" fmla="*/ 2147483646 h 2854"/>
                <a:gd name="T30" fmla="*/ 2147483646 w 669"/>
                <a:gd name="T31" fmla="*/ 2147483646 h 2854"/>
                <a:gd name="T32" fmla="*/ 0 w 669"/>
                <a:gd name="T33" fmla="*/ 2147483646 h 2854"/>
                <a:gd name="T34" fmla="*/ 2147483646 w 669"/>
                <a:gd name="T35" fmla="*/ 2147483646 h 2854"/>
                <a:gd name="T36" fmla="*/ 2147483646 w 669"/>
                <a:gd name="T37" fmla="*/ 2147483646 h 2854"/>
                <a:gd name="T38" fmla="*/ 2147483646 w 669"/>
                <a:gd name="T39" fmla="*/ 2147483646 h 2854"/>
                <a:gd name="T40" fmla="*/ 2147483646 w 669"/>
                <a:gd name="T41" fmla="*/ 2147483646 h 2854"/>
                <a:gd name="T42" fmla="*/ 2147483646 w 669"/>
                <a:gd name="T43" fmla="*/ 2147483646 h 2854"/>
                <a:gd name="T44" fmla="*/ 2147483646 w 669"/>
                <a:gd name="T45" fmla="*/ 2147483646 h 2854"/>
                <a:gd name="T46" fmla="*/ 2147483646 w 669"/>
                <a:gd name="T47" fmla="*/ 2147483646 h 2854"/>
                <a:gd name="T48" fmla="*/ 2147483646 w 669"/>
                <a:gd name="T49" fmla="*/ 2147483646 h 2854"/>
                <a:gd name="T50" fmla="*/ 2147483646 w 669"/>
                <a:gd name="T51" fmla="*/ 2147483646 h 2854"/>
                <a:gd name="T52" fmla="*/ 2147483646 w 669"/>
                <a:gd name="T53" fmla="*/ 2147483646 h 2854"/>
                <a:gd name="T54" fmla="*/ 2147483646 w 669"/>
                <a:gd name="T55" fmla="*/ 2147483646 h 2854"/>
                <a:gd name="T56" fmla="*/ 2147483646 w 669"/>
                <a:gd name="T57" fmla="*/ 2147483646 h 2854"/>
                <a:gd name="T58" fmla="*/ 2147483646 w 669"/>
                <a:gd name="T59" fmla="*/ 2147483646 h 2854"/>
                <a:gd name="T60" fmla="*/ 2147483646 w 669"/>
                <a:gd name="T61" fmla="*/ 2147483646 h 2854"/>
                <a:gd name="T62" fmla="*/ 2147483646 w 669"/>
                <a:gd name="T63" fmla="*/ 2147483646 h 2854"/>
                <a:gd name="T64" fmla="*/ 2147483646 w 669"/>
                <a:gd name="T65" fmla="*/ 2147483646 h 285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69"/>
                <a:gd name="T100" fmla="*/ 0 h 2854"/>
                <a:gd name="T101" fmla="*/ 669 w 669"/>
                <a:gd name="T102" fmla="*/ 2854 h 285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69" h="2854">
                  <a:moveTo>
                    <a:pt x="669" y="0"/>
                  </a:moveTo>
                  <a:lnTo>
                    <a:pt x="580" y="69"/>
                  </a:lnTo>
                  <a:lnTo>
                    <a:pt x="498" y="145"/>
                  </a:lnTo>
                  <a:lnTo>
                    <a:pt x="424" y="226"/>
                  </a:lnTo>
                  <a:lnTo>
                    <a:pt x="355" y="312"/>
                  </a:lnTo>
                  <a:lnTo>
                    <a:pt x="294" y="403"/>
                  </a:lnTo>
                  <a:lnTo>
                    <a:pt x="238" y="500"/>
                  </a:lnTo>
                  <a:lnTo>
                    <a:pt x="189" y="600"/>
                  </a:lnTo>
                  <a:lnTo>
                    <a:pt x="147" y="703"/>
                  </a:lnTo>
                  <a:lnTo>
                    <a:pt x="110" y="809"/>
                  </a:lnTo>
                  <a:lnTo>
                    <a:pt x="78" y="918"/>
                  </a:lnTo>
                  <a:lnTo>
                    <a:pt x="52" y="1028"/>
                  </a:lnTo>
                  <a:lnTo>
                    <a:pt x="32" y="1139"/>
                  </a:lnTo>
                  <a:lnTo>
                    <a:pt x="16" y="1252"/>
                  </a:lnTo>
                  <a:lnTo>
                    <a:pt x="6" y="1364"/>
                  </a:lnTo>
                  <a:lnTo>
                    <a:pt x="1" y="1476"/>
                  </a:lnTo>
                  <a:lnTo>
                    <a:pt x="0" y="1588"/>
                  </a:lnTo>
                  <a:lnTo>
                    <a:pt x="4" y="1699"/>
                  </a:lnTo>
                  <a:lnTo>
                    <a:pt x="12" y="1807"/>
                  </a:lnTo>
                  <a:lnTo>
                    <a:pt x="25" y="1913"/>
                  </a:lnTo>
                  <a:lnTo>
                    <a:pt x="41" y="2017"/>
                  </a:lnTo>
                  <a:lnTo>
                    <a:pt x="61" y="2117"/>
                  </a:lnTo>
                  <a:lnTo>
                    <a:pt x="86" y="2214"/>
                  </a:lnTo>
                  <a:lnTo>
                    <a:pt x="114" y="2306"/>
                  </a:lnTo>
                  <a:lnTo>
                    <a:pt x="144" y="2393"/>
                  </a:lnTo>
                  <a:lnTo>
                    <a:pt x="179" y="2475"/>
                  </a:lnTo>
                  <a:lnTo>
                    <a:pt x="216" y="2551"/>
                  </a:lnTo>
                  <a:lnTo>
                    <a:pt x="257" y="2621"/>
                  </a:lnTo>
                  <a:lnTo>
                    <a:pt x="299" y="2683"/>
                  </a:lnTo>
                  <a:lnTo>
                    <a:pt x="344" y="2739"/>
                  </a:lnTo>
                  <a:lnTo>
                    <a:pt x="393" y="2786"/>
                  </a:lnTo>
                  <a:lnTo>
                    <a:pt x="444" y="2825"/>
                  </a:lnTo>
                  <a:lnTo>
                    <a:pt x="495" y="2854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79" name="Rectangle 62">
              <a:extLst>
                <a:ext uri="{FF2B5EF4-FFF2-40B4-BE49-F238E27FC236}">
                  <a16:creationId xmlns:a16="http://schemas.microsoft.com/office/drawing/2014/main" id="{7E0A0C64-C05C-FF46-80E4-E88BF10C84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9400" y="2881313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9380" name="Freeform 63">
              <a:extLst>
                <a:ext uri="{FF2B5EF4-FFF2-40B4-BE49-F238E27FC236}">
                  <a16:creationId xmlns:a16="http://schemas.microsoft.com/office/drawing/2014/main" id="{0A8BAEBD-853E-B64E-BB08-3C811F0DB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250" y="4794250"/>
              <a:ext cx="125413" cy="84138"/>
            </a:xfrm>
            <a:custGeom>
              <a:avLst/>
              <a:gdLst>
                <a:gd name="T0" fmla="*/ 2147483646 w 159"/>
                <a:gd name="T1" fmla="*/ 0 h 106"/>
                <a:gd name="T2" fmla="*/ 0 w 159"/>
                <a:gd name="T3" fmla="*/ 2147483646 h 106"/>
                <a:gd name="T4" fmla="*/ 2147483646 w 159"/>
                <a:gd name="T5" fmla="*/ 2147483646 h 106"/>
                <a:gd name="T6" fmla="*/ 2147483646 w 159"/>
                <a:gd name="T7" fmla="*/ 2147483646 h 106"/>
                <a:gd name="T8" fmla="*/ 2147483646 w 159"/>
                <a:gd name="T9" fmla="*/ 0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106"/>
                <a:gd name="T17" fmla="*/ 159 w 159"/>
                <a:gd name="T18" fmla="*/ 106 h 1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106">
                  <a:moveTo>
                    <a:pt x="133" y="0"/>
                  </a:moveTo>
                  <a:lnTo>
                    <a:pt x="0" y="106"/>
                  </a:lnTo>
                  <a:lnTo>
                    <a:pt x="159" y="53"/>
                  </a:lnTo>
                  <a:lnTo>
                    <a:pt x="133" y="26"/>
                  </a:lnTo>
                  <a:lnTo>
                    <a:pt x="133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381" name="Freeform 64">
              <a:extLst>
                <a:ext uri="{FF2B5EF4-FFF2-40B4-BE49-F238E27FC236}">
                  <a16:creationId xmlns:a16="http://schemas.microsoft.com/office/drawing/2014/main" id="{BF5BA7DE-505E-0345-81DF-DDA5CB47E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963" y="1125538"/>
              <a:ext cx="1223962" cy="3687762"/>
            </a:xfrm>
            <a:custGeom>
              <a:avLst/>
              <a:gdLst>
                <a:gd name="T0" fmla="*/ 0 w 1543"/>
                <a:gd name="T1" fmla="*/ 0 h 4648"/>
                <a:gd name="T2" fmla="*/ 2147483646 w 1543"/>
                <a:gd name="T3" fmla="*/ 2147483646 h 4648"/>
                <a:gd name="T4" fmla="*/ 2147483646 w 1543"/>
                <a:gd name="T5" fmla="*/ 2147483646 h 4648"/>
                <a:gd name="T6" fmla="*/ 2147483646 w 1543"/>
                <a:gd name="T7" fmla="*/ 2147483646 h 4648"/>
                <a:gd name="T8" fmla="*/ 2147483646 w 1543"/>
                <a:gd name="T9" fmla="*/ 2147483646 h 4648"/>
                <a:gd name="T10" fmla="*/ 2147483646 w 1543"/>
                <a:gd name="T11" fmla="*/ 2147483646 h 4648"/>
                <a:gd name="T12" fmla="*/ 2147483646 w 1543"/>
                <a:gd name="T13" fmla="*/ 2147483646 h 4648"/>
                <a:gd name="T14" fmla="*/ 2147483646 w 1543"/>
                <a:gd name="T15" fmla="*/ 2147483646 h 4648"/>
                <a:gd name="T16" fmla="*/ 2147483646 w 1543"/>
                <a:gd name="T17" fmla="*/ 2147483646 h 4648"/>
                <a:gd name="T18" fmla="*/ 2147483646 w 1543"/>
                <a:gd name="T19" fmla="*/ 2147483646 h 4648"/>
                <a:gd name="T20" fmla="*/ 2147483646 w 1543"/>
                <a:gd name="T21" fmla="*/ 2147483646 h 4648"/>
                <a:gd name="T22" fmla="*/ 2147483646 w 1543"/>
                <a:gd name="T23" fmla="*/ 2147483646 h 4648"/>
                <a:gd name="T24" fmla="*/ 2147483646 w 1543"/>
                <a:gd name="T25" fmla="*/ 2147483646 h 4648"/>
                <a:gd name="T26" fmla="*/ 2147483646 w 1543"/>
                <a:gd name="T27" fmla="*/ 2147483646 h 4648"/>
                <a:gd name="T28" fmla="*/ 2147483646 w 1543"/>
                <a:gd name="T29" fmla="*/ 2147483646 h 4648"/>
                <a:gd name="T30" fmla="*/ 2147483646 w 1543"/>
                <a:gd name="T31" fmla="*/ 2147483646 h 4648"/>
                <a:gd name="T32" fmla="*/ 2147483646 w 1543"/>
                <a:gd name="T33" fmla="*/ 2147483646 h 4648"/>
                <a:gd name="T34" fmla="*/ 2147483646 w 1543"/>
                <a:gd name="T35" fmla="*/ 2147483646 h 4648"/>
                <a:gd name="T36" fmla="*/ 2147483646 w 1543"/>
                <a:gd name="T37" fmla="*/ 2147483646 h 4648"/>
                <a:gd name="T38" fmla="*/ 2147483646 w 1543"/>
                <a:gd name="T39" fmla="*/ 2147483646 h 4648"/>
                <a:gd name="T40" fmla="*/ 2147483646 w 1543"/>
                <a:gd name="T41" fmla="*/ 2147483646 h 4648"/>
                <a:gd name="T42" fmla="*/ 2147483646 w 1543"/>
                <a:gd name="T43" fmla="*/ 2147483646 h 4648"/>
                <a:gd name="T44" fmla="*/ 2147483646 w 1543"/>
                <a:gd name="T45" fmla="*/ 2147483646 h 4648"/>
                <a:gd name="T46" fmla="*/ 2147483646 w 1543"/>
                <a:gd name="T47" fmla="*/ 2147483646 h 4648"/>
                <a:gd name="T48" fmla="*/ 2147483646 w 1543"/>
                <a:gd name="T49" fmla="*/ 2147483646 h 4648"/>
                <a:gd name="T50" fmla="*/ 2147483646 w 1543"/>
                <a:gd name="T51" fmla="*/ 2147483646 h 4648"/>
                <a:gd name="T52" fmla="*/ 2147483646 w 1543"/>
                <a:gd name="T53" fmla="*/ 2147483646 h 4648"/>
                <a:gd name="T54" fmla="*/ 2147483646 w 1543"/>
                <a:gd name="T55" fmla="*/ 2147483646 h 4648"/>
                <a:gd name="T56" fmla="*/ 2147483646 w 1543"/>
                <a:gd name="T57" fmla="*/ 2147483646 h 4648"/>
                <a:gd name="T58" fmla="*/ 2147483646 w 1543"/>
                <a:gd name="T59" fmla="*/ 2147483646 h 4648"/>
                <a:gd name="T60" fmla="*/ 2147483646 w 1543"/>
                <a:gd name="T61" fmla="*/ 2147483646 h 4648"/>
                <a:gd name="T62" fmla="*/ 2147483646 w 1543"/>
                <a:gd name="T63" fmla="*/ 2147483646 h 4648"/>
                <a:gd name="T64" fmla="*/ 2147483646 w 1543"/>
                <a:gd name="T65" fmla="*/ 2147483646 h 464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43"/>
                <a:gd name="T100" fmla="*/ 0 h 4648"/>
                <a:gd name="T101" fmla="*/ 1543 w 1543"/>
                <a:gd name="T102" fmla="*/ 4648 h 464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43" h="4648">
                  <a:moveTo>
                    <a:pt x="0" y="0"/>
                  </a:moveTo>
                  <a:lnTo>
                    <a:pt x="236" y="172"/>
                  </a:lnTo>
                  <a:lnTo>
                    <a:pt x="450" y="347"/>
                  </a:lnTo>
                  <a:lnTo>
                    <a:pt x="640" y="525"/>
                  </a:lnTo>
                  <a:lnTo>
                    <a:pt x="811" y="703"/>
                  </a:lnTo>
                  <a:lnTo>
                    <a:pt x="961" y="883"/>
                  </a:lnTo>
                  <a:lnTo>
                    <a:pt x="1091" y="1063"/>
                  </a:lnTo>
                  <a:lnTo>
                    <a:pt x="1203" y="1244"/>
                  </a:lnTo>
                  <a:lnTo>
                    <a:pt x="1297" y="1424"/>
                  </a:lnTo>
                  <a:lnTo>
                    <a:pt x="1376" y="1604"/>
                  </a:lnTo>
                  <a:lnTo>
                    <a:pt x="1438" y="1784"/>
                  </a:lnTo>
                  <a:lnTo>
                    <a:pt x="1484" y="1962"/>
                  </a:lnTo>
                  <a:lnTo>
                    <a:pt x="1516" y="2138"/>
                  </a:lnTo>
                  <a:lnTo>
                    <a:pt x="1536" y="2312"/>
                  </a:lnTo>
                  <a:lnTo>
                    <a:pt x="1543" y="2483"/>
                  </a:lnTo>
                  <a:lnTo>
                    <a:pt x="1537" y="2653"/>
                  </a:lnTo>
                  <a:lnTo>
                    <a:pt x="1521" y="2817"/>
                  </a:lnTo>
                  <a:lnTo>
                    <a:pt x="1496" y="2979"/>
                  </a:lnTo>
                  <a:lnTo>
                    <a:pt x="1460" y="3135"/>
                  </a:lnTo>
                  <a:lnTo>
                    <a:pt x="1417" y="3288"/>
                  </a:lnTo>
                  <a:lnTo>
                    <a:pt x="1366" y="3435"/>
                  </a:lnTo>
                  <a:lnTo>
                    <a:pt x="1309" y="3577"/>
                  </a:lnTo>
                  <a:lnTo>
                    <a:pt x="1246" y="3712"/>
                  </a:lnTo>
                  <a:lnTo>
                    <a:pt x="1178" y="3841"/>
                  </a:lnTo>
                  <a:lnTo>
                    <a:pt x="1107" y="3964"/>
                  </a:lnTo>
                  <a:lnTo>
                    <a:pt x="1031" y="4079"/>
                  </a:lnTo>
                  <a:lnTo>
                    <a:pt x="953" y="4187"/>
                  </a:lnTo>
                  <a:lnTo>
                    <a:pt x="875" y="4286"/>
                  </a:lnTo>
                  <a:lnTo>
                    <a:pt x="795" y="4377"/>
                  </a:lnTo>
                  <a:lnTo>
                    <a:pt x="716" y="4460"/>
                  </a:lnTo>
                  <a:lnTo>
                    <a:pt x="638" y="4533"/>
                  </a:lnTo>
                  <a:lnTo>
                    <a:pt x="561" y="4595"/>
                  </a:lnTo>
                  <a:lnTo>
                    <a:pt x="487" y="4648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82" name="Rectangle 65">
              <a:extLst>
                <a:ext uri="{FF2B5EF4-FFF2-40B4-BE49-F238E27FC236}">
                  <a16:creationId xmlns:a16="http://schemas.microsoft.com/office/drawing/2014/main" id="{118FCFAE-6308-F649-B312-01040BA19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7200" y="2881313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x0x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9383" name="Freeform 66">
              <a:extLst>
                <a:ext uri="{FF2B5EF4-FFF2-40B4-BE49-F238E27FC236}">
                  <a16:creationId xmlns:a16="http://schemas.microsoft.com/office/drawing/2014/main" id="{94E9B9A5-8077-FE4B-970F-B4ABC0483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463" y="1131888"/>
              <a:ext cx="104775" cy="106362"/>
            </a:xfrm>
            <a:custGeom>
              <a:avLst/>
              <a:gdLst>
                <a:gd name="T0" fmla="*/ 2147483646 w 133"/>
                <a:gd name="T1" fmla="*/ 2147483646 h 133"/>
                <a:gd name="T2" fmla="*/ 2147483646 w 133"/>
                <a:gd name="T3" fmla="*/ 0 h 133"/>
                <a:gd name="T4" fmla="*/ 0 w 133"/>
                <a:gd name="T5" fmla="*/ 2147483646 h 133"/>
                <a:gd name="T6" fmla="*/ 0 w 133"/>
                <a:gd name="T7" fmla="*/ 2147483646 h 133"/>
                <a:gd name="T8" fmla="*/ 2147483646 w 133"/>
                <a:gd name="T9" fmla="*/ 21474836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33"/>
                <a:gd name="T17" fmla="*/ 133 w 133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33">
                  <a:moveTo>
                    <a:pt x="27" y="133"/>
                  </a:moveTo>
                  <a:lnTo>
                    <a:pt x="133" y="0"/>
                  </a:lnTo>
                  <a:lnTo>
                    <a:pt x="0" y="80"/>
                  </a:lnTo>
                  <a:lnTo>
                    <a:pt x="0" y="106"/>
                  </a:lnTo>
                  <a:lnTo>
                    <a:pt x="27" y="133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384" name="Freeform 67">
              <a:extLst>
                <a:ext uri="{FF2B5EF4-FFF2-40B4-BE49-F238E27FC236}">
                  <a16:creationId xmlns:a16="http://schemas.microsoft.com/office/drawing/2014/main" id="{19889645-8B03-8146-90B7-F673292E9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675" y="1220788"/>
              <a:ext cx="1093788" cy="3684587"/>
            </a:xfrm>
            <a:custGeom>
              <a:avLst/>
              <a:gdLst>
                <a:gd name="T0" fmla="*/ 2147483646 w 1378"/>
                <a:gd name="T1" fmla="*/ 0 h 4642"/>
                <a:gd name="T2" fmla="*/ 2147483646 w 1378"/>
                <a:gd name="T3" fmla="*/ 2147483646 h 4642"/>
                <a:gd name="T4" fmla="*/ 2147483646 w 1378"/>
                <a:gd name="T5" fmla="*/ 2147483646 h 4642"/>
                <a:gd name="T6" fmla="*/ 2147483646 w 1378"/>
                <a:gd name="T7" fmla="*/ 2147483646 h 4642"/>
                <a:gd name="T8" fmla="*/ 2147483646 w 1378"/>
                <a:gd name="T9" fmla="*/ 2147483646 h 4642"/>
                <a:gd name="T10" fmla="*/ 2147483646 w 1378"/>
                <a:gd name="T11" fmla="*/ 2147483646 h 4642"/>
                <a:gd name="T12" fmla="*/ 2147483646 w 1378"/>
                <a:gd name="T13" fmla="*/ 2147483646 h 4642"/>
                <a:gd name="T14" fmla="*/ 2147483646 w 1378"/>
                <a:gd name="T15" fmla="*/ 2147483646 h 4642"/>
                <a:gd name="T16" fmla="*/ 2147483646 w 1378"/>
                <a:gd name="T17" fmla="*/ 2147483646 h 4642"/>
                <a:gd name="T18" fmla="*/ 2147483646 w 1378"/>
                <a:gd name="T19" fmla="*/ 2147483646 h 4642"/>
                <a:gd name="T20" fmla="*/ 2147483646 w 1378"/>
                <a:gd name="T21" fmla="*/ 2147483646 h 4642"/>
                <a:gd name="T22" fmla="*/ 2147483646 w 1378"/>
                <a:gd name="T23" fmla="*/ 2147483646 h 4642"/>
                <a:gd name="T24" fmla="*/ 0 w 1378"/>
                <a:gd name="T25" fmla="*/ 2147483646 h 4642"/>
                <a:gd name="T26" fmla="*/ 2147483646 w 1378"/>
                <a:gd name="T27" fmla="*/ 2147483646 h 4642"/>
                <a:gd name="T28" fmla="*/ 2147483646 w 1378"/>
                <a:gd name="T29" fmla="*/ 2147483646 h 4642"/>
                <a:gd name="T30" fmla="*/ 2147483646 w 1378"/>
                <a:gd name="T31" fmla="*/ 2147483646 h 4642"/>
                <a:gd name="T32" fmla="*/ 2147483646 w 1378"/>
                <a:gd name="T33" fmla="*/ 2147483646 h 4642"/>
                <a:gd name="T34" fmla="*/ 2147483646 w 1378"/>
                <a:gd name="T35" fmla="*/ 2147483646 h 4642"/>
                <a:gd name="T36" fmla="*/ 2147483646 w 1378"/>
                <a:gd name="T37" fmla="*/ 2147483646 h 4642"/>
                <a:gd name="T38" fmla="*/ 2147483646 w 1378"/>
                <a:gd name="T39" fmla="*/ 2147483646 h 4642"/>
                <a:gd name="T40" fmla="*/ 2147483646 w 1378"/>
                <a:gd name="T41" fmla="*/ 2147483646 h 4642"/>
                <a:gd name="T42" fmla="*/ 2147483646 w 1378"/>
                <a:gd name="T43" fmla="*/ 2147483646 h 4642"/>
                <a:gd name="T44" fmla="*/ 2147483646 w 1378"/>
                <a:gd name="T45" fmla="*/ 2147483646 h 4642"/>
                <a:gd name="T46" fmla="*/ 2147483646 w 1378"/>
                <a:gd name="T47" fmla="*/ 2147483646 h 4642"/>
                <a:gd name="T48" fmla="*/ 2147483646 w 1378"/>
                <a:gd name="T49" fmla="*/ 2147483646 h 4642"/>
                <a:gd name="T50" fmla="*/ 2147483646 w 1378"/>
                <a:gd name="T51" fmla="*/ 2147483646 h 4642"/>
                <a:gd name="T52" fmla="*/ 2147483646 w 1378"/>
                <a:gd name="T53" fmla="*/ 2147483646 h 4642"/>
                <a:gd name="T54" fmla="*/ 2147483646 w 1378"/>
                <a:gd name="T55" fmla="*/ 2147483646 h 4642"/>
                <a:gd name="T56" fmla="*/ 2147483646 w 1378"/>
                <a:gd name="T57" fmla="*/ 2147483646 h 4642"/>
                <a:gd name="T58" fmla="*/ 2147483646 w 1378"/>
                <a:gd name="T59" fmla="*/ 2147483646 h 4642"/>
                <a:gd name="T60" fmla="*/ 2147483646 w 1378"/>
                <a:gd name="T61" fmla="*/ 2147483646 h 4642"/>
                <a:gd name="T62" fmla="*/ 2147483646 w 1378"/>
                <a:gd name="T63" fmla="*/ 2147483646 h 4642"/>
                <a:gd name="T64" fmla="*/ 2147483646 w 1378"/>
                <a:gd name="T65" fmla="*/ 2147483646 h 46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78"/>
                <a:gd name="T100" fmla="*/ 0 h 4642"/>
                <a:gd name="T101" fmla="*/ 1378 w 1378"/>
                <a:gd name="T102" fmla="*/ 4642 h 46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78" h="4642">
                  <a:moveTo>
                    <a:pt x="1378" y="0"/>
                  </a:moveTo>
                  <a:lnTo>
                    <a:pt x="1141" y="181"/>
                  </a:lnTo>
                  <a:lnTo>
                    <a:pt x="929" y="366"/>
                  </a:lnTo>
                  <a:lnTo>
                    <a:pt x="742" y="551"/>
                  </a:lnTo>
                  <a:lnTo>
                    <a:pt x="579" y="738"/>
                  </a:lnTo>
                  <a:lnTo>
                    <a:pt x="438" y="928"/>
                  </a:lnTo>
                  <a:lnTo>
                    <a:pt x="319" y="1116"/>
                  </a:lnTo>
                  <a:lnTo>
                    <a:pt x="221" y="1306"/>
                  </a:lnTo>
                  <a:lnTo>
                    <a:pt x="142" y="1495"/>
                  </a:lnTo>
                  <a:lnTo>
                    <a:pt x="82" y="1683"/>
                  </a:lnTo>
                  <a:lnTo>
                    <a:pt x="38" y="1870"/>
                  </a:lnTo>
                  <a:lnTo>
                    <a:pt x="12" y="2055"/>
                  </a:lnTo>
                  <a:lnTo>
                    <a:pt x="0" y="2237"/>
                  </a:lnTo>
                  <a:lnTo>
                    <a:pt x="1" y="2418"/>
                  </a:lnTo>
                  <a:lnTo>
                    <a:pt x="16" y="2594"/>
                  </a:lnTo>
                  <a:lnTo>
                    <a:pt x="44" y="2766"/>
                  </a:lnTo>
                  <a:lnTo>
                    <a:pt x="81" y="2935"/>
                  </a:lnTo>
                  <a:lnTo>
                    <a:pt x="127" y="3099"/>
                  </a:lnTo>
                  <a:lnTo>
                    <a:pt x="183" y="3257"/>
                  </a:lnTo>
                  <a:lnTo>
                    <a:pt x="245" y="3409"/>
                  </a:lnTo>
                  <a:lnTo>
                    <a:pt x="314" y="3556"/>
                  </a:lnTo>
                  <a:lnTo>
                    <a:pt x="388" y="3696"/>
                  </a:lnTo>
                  <a:lnTo>
                    <a:pt x="466" y="3828"/>
                  </a:lnTo>
                  <a:lnTo>
                    <a:pt x="547" y="3953"/>
                  </a:lnTo>
                  <a:lnTo>
                    <a:pt x="631" y="4068"/>
                  </a:lnTo>
                  <a:lnTo>
                    <a:pt x="714" y="4176"/>
                  </a:lnTo>
                  <a:lnTo>
                    <a:pt x="797" y="4275"/>
                  </a:lnTo>
                  <a:lnTo>
                    <a:pt x="880" y="4362"/>
                  </a:lnTo>
                  <a:lnTo>
                    <a:pt x="960" y="4441"/>
                  </a:lnTo>
                  <a:lnTo>
                    <a:pt x="1036" y="4508"/>
                  </a:lnTo>
                  <a:lnTo>
                    <a:pt x="1107" y="4565"/>
                  </a:lnTo>
                  <a:lnTo>
                    <a:pt x="1174" y="4609"/>
                  </a:lnTo>
                  <a:lnTo>
                    <a:pt x="1232" y="4642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85" name="Rectangle 68">
              <a:extLst>
                <a:ext uri="{FF2B5EF4-FFF2-40B4-BE49-F238E27FC236}">
                  <a16:creationId xmlns:a16="http://schemas.microsoft.com/office/drawing/2014/main" id="{B2ADBCE8-0C2E-EA48-82F5-3DF7E71B57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4191000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9386" name="Freeform 69">
              <a:extLst>
                <a:ext uri="{FF2B5EF4-FFF2-40B4-BE49-F238E27FC236}">
                  <a16:creationId xmlns:a16="http://schemas.microsoft.com/office/drawing/2014/main" id="{BD353DF7-D1C2-734C-9184-6791D75AF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650" y="1406525"/>
              <a:ext cx="63500" cy="125413"/>
            </a:xfrm>
            <a:custGeom>
              <a:avLst/>
              <a:gdLst>
                <a:gd name="T0" fmla="*/ 2147483646 w 79"/>
                <a:gd name="T1" fmla="*/ 2147483646 h 159"/>
                <a:gd name="T2" fmla="*/ 2147483646 w 79"/>
                <a:gd name="T3" fmla="*/ 0 h 159"/>
                <a:gd name="T4" fmla="*/ 0 w 79"/>
                <a:gd name="T5" fmla="*/ 2147483646 h 159"/>
                <a:gd name="T6" fmla="*/ 2147483646 w 79"/>
                <a:gd name="T7" fmla="*/ 2147483646 h 159"/>
                <a:gd name="T8" fmla="*/ 2147483646 w 79"/>
                <a:gd name="T9" fmla="*/ 2147483646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159"/>
                <a:gd name="T17" fmla="*/ 79 w 79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159">
                  <a:moveTo>
                    <a:pt x="79" y="159"/>
                  </a:moveTo>
                  <a:lnTo>
                    <a:pt x="79" y="0"/>
                  </a:lnTo>
                  <a:lnTo>
                    <a:pt x="0" y="159"/>
                  </a:lnTo>
                  <a:lnTo>
                    <a:pt x="26" y="159"/>
                  </a:lnTo>
                  <a:lnTo>
                    <a:pt x="79" y="159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387" name="Freeform 70">
              <a:extLst>
                <a:ext uri="{FF2B5EF4-FFF2-40B4-BE49-F238E27FC236}">
                  <a16:creationId xmlns:a16="http://schemas.microsoft.com/office/drawing/2014/main" id="{25CBF77F-D89F-D247-80C5-D74C30EFE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350" y="1539875"/>
              <a:ext cx="34925" cy="485775"/>
            </a:xfrm>
            <a:custGeom>
              <a:avLst/>
              <a:gdLst>
                <a:gd name="T0" fmla="*/ 2147483646 w 46"/>
                <a:gd name="T1" fmla="*/ 0 h 613"/>
                <a:gd name="T2" fmla="*/ 2147483646 w 46"/>
                <a:gd name="T3" fmla="*/ 2147483646 h 613"/>
                <a:gd name="T4" fmla="*/ 2147483646 w 46"/>
                <a:gd name="T5" fmla="*/ 2147483646 h 613"/>
                <a:gd name="T6" fmla="*/ 2147483646 w 46"/>
                <a:gd name="T7" fmla="*/ 2147483646 h 613"/>
                <a:gd name="T8" fmla="*/ 2147483646 w 46"/>
                <a:gd name="T9" fmla="*/ 2147483646 h 613"/>
                <a:gd name="T10" fmla="*/ 2147483646 w 46"/>
                <a:gd name="T11" fmla="*/ 2147483646 h 613"/>
                <a:gd name="T12" fmla="*/ 2147483646 w 46"/>
                <a:gd name="T13" fmla="*/ 2147483646 h 613"/>
                <a:gd name="T14" fmla="*/ 2147483646 w 46"/>
                <a:gd name="T15" fmla="*/ 2147483646 h 613"/>
                <a:gd name="T16" fmla="*/ 0 w 46"/>
                <a:gd name="T17" fmla="*/ 2147483646 h 613"/>
                <a:gd name="T18" fmla="*/ 0 w 46"/>
                <a:gd name="T19" fmla="*/ 2147483646 h 613"/>
                <a:gd name="T20" fmla="*/ 0 w 46"/>
                <a:gd name="T21" fmla="*/ 2147483646 h 613"/>
                <a:gd name="T22" fmla="*/ 0 w 46"/>
                <a:gd name="T23" fmla="*/ 2147483646 h 613"/>
                <a:gd name="T24" fmla="*/ 2147483646 w 46"/>
                <a:gd name="T25" fmla="*/ 2147483646 h 613"/>
                <a:gd name="T26" fmla="*/ 2147483646 w 46"/>
                <a:gd name="T27" fmla="*/ 2147483646 h 613"/>
                <a:gd name="T28" fmla="*/ 2147483646 w 46"/>
                <a:gd name="T29" fmla="*/ 2147483646 h 613"/>
                <a:gd name="T30" fmla="*/ 2147483646 w 46"/>
                <a:gd name="T31" fmla="*/ 2147483646 h 613"/>
                <a:gd name="T32" fmla="*/ 2147483646 w 46"/>
                <a:gd name="T33" fmla="*/ 2147483646 h 613"/>
                <a:gd name="T34" fmla="*/ 2147483646 w 46"/>
                <a:gd name="T35" fmla="*/ 2147483646 h 613"/>
                <a:gd name="T36" fmla="*/ 2147483646 w 46"/>
                <a:gd name="T37" fmla="*/ 2147483646 h 613"/>
                <a:gd name="T38" fmla="*/ 2147483646 w 46"/>
                <a:gd name="T39" fmla="*/ 2147483646 h 613"/>
                <a:gd name="T40" fmla="*/ 2147483646 w 46"/>
                <a:gd name="T41" fmla="*/ 2147483646 h 613"/>
                <a:gd name="T42" fmla="*/ 2147483646 w 46"/>
                <a:gd name="T43" fmla="*/ 2147483646 h 613"/>
                <a:gd name="T44" fmla="*/ 2147483646 w 46"/>
                <a:gd name="T45" fmla="*/ 2147483646 h 613"/>
                <a:gd name="T46" fmla="*/ 2147483646 w 46"/>
                <a:gd name="T47" fmla="*/ 2147483646 h 613"/>
                <a:gd name="T48" fmla="*/ 2147483646 w 46"/>
                <a:gd name="T49" fmla="*/ 2147483646 h 613"/>
                <a:gd name="T50" fmla="*/ 2147483646 w 46"/>
                <a:gd name="T51" fmla="*/ 2147483646 h 613"/>
                <a:gd name="T52" fmla="*/ 2147483646 w 46"/>
                <a:gd name="T53" fmla="*/ 2147483646 h 613"/>
                <a:gd name="T54" fmla="*/ 2147483646 w 46"/>
                <a:gd name="T55" fmla="*/ 2147483646 h 613"/>
                <a:gd name="T56" fmla="*/ 2147483646 w 46"/>
                <a:gd name="T57" fmla="*/ 2147483646 h 613"/>
                <a:gd name="T58" fmla="*/ 2147483646 w 46"/>
                <a:gd name="T59" fmla="*/ 2147483646 h 613"/>
                <a:gd name="T60" fmla="*/ 2147483646 w 46"/>
                <a:gd name="T61" fmla="*/ 2147483646 h 613"/>
                <a:gd name="T62" fmla="*/ 2147483646 w 46"/>
                <a:gd name="T63" fmla="*/ 2147483646 h 613"/>
                <a:gd name="T64" fmla="*/ 2147483646 w 46"/>
                <a:gd name="T65" fmla="*/ 2147483646 h 61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6"/>
                <a:gd name="T100" fmla="*/ 0 h 613"/>
                <a:gd name="T101" fmla="*/ 46 w 46"/>
                <a:gd name="T102" fmla="*/ 613 h 61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6" h="613">
                  <a:moveTo>
                    <a:pt x="20" y="0"/>
                  </a:moveTo>
                  <a:lnTo>
                    <a:pt x="16" y="19"/>
                  </a:lnTo>
                  <a:lnTo>
                    <a:pt x="12" y="38"/>
                  </a:lnTo>
                  <a:lnTo>
                    <a:pt x="10" y="56"/>
                  </a:lnTo>
                  <a:lnTo>
                    <a:pt x="7" y="75"/>
                  </a:lnTo>
                  <a:lnTo>
                    <a:pt x="4" y="95"/>
                  </a:lnTo>
                  <a:lnTo>
                    <a:pt x="3" y="113"/>
                  </a:lnTo>
                  <a:lnTo>
                    <a:pt x="2" y="133"/>
                  </a:lnTo>
                  <a:lnTo>
                    <a:pt x="0" y="153"/>
                  </a:lnTo>
                  <a:lnTo>
                    <a:pt x="0" y="171"/>
                  </a:lnTo>
                  <a:lnTo>
                    <a:pt x="0" y="191"/>
                  </a:lnTo>
                  <a:lnTo>
                    <a:pt x="0" y="211"/>
                  </a:lnTo>
                  <a:lnTo>
                    <a:pt x="2" y="231"/>
                  </a:lnTo>
                  <a:lnTo>
                    <a:pt x="2" y="251"/>
                  </a:lnTo>
                  <a:lnTo>
                    <a:pt x="3" y="271"/>
                  </a:lnTo>
                  <a:lnTo>
                    <a:pt x="4" y="289"/>
                  </a:lnTo>
                  <a:lnTo>
                    <a:pt x="6" y="309"/>
                  </a:lnTo>
                  <a:lnTo>
                    <a:pt x="8" y="329"/>
                  </a:lnTo>
                  <a:lnTo>
                    <a:pt x="10" y="349"/>
                  </a:lnTo>
                  <a:lnTo>
                    <a:pt x="12" y="369"/>
                  </a:lnTo>
                  <a:lnTo>
                    <a:pt x="15" y="389"/>
                  </a:lnTo>
                  <a:lnTo>
                    <a:pt x="18" y="407"/>
                  </a:lnTo>
                  <a:lnTo>
                    <a:pt x="20" y="427"/>
                  </a:lnTo>
                  <a:lnTo>
                    <a:pt x="23" y="446"/>
                  </a:lnTo>
                  <a:lnTo>
                    <a:pt x="26" y="466"/>
                  </a:lnTo>
                  <a:lnTo>
                    <a:pt x="28" y="484"/>
                  </a:lnTo>
                  <a:lnTo>
                    <a:pt x="31" y="503"/>
                  </a:lnTo>
                  <a:lnTo>
                    <a:pt x="34" y="521"/>
                  </a:lnTo>
                  <a:lnTo>
                    <a:pt x="36" y="540"/>
                  </a:lnTo>
                  <a:lnTo>
                    <a:pt x="38" y="559"/>
                  </a:lnTo>
                  <a:lnTo>
                    <a:pt x="40" y="577"/>
                  </a:lnTo>
                  <a:lnTo>
                    <a:pt x="43" y="594"/>
                  </a:lnTo>
                  <a:lnTo>
                    <a:pt x="46" y="613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88" name="Rectangle 71">
              <a:extLst>
                <a:ext uri="{FF2B5EF4-FFF2-40B4-BE49-F238E27FC236}">
                  <a16:creationId xmlns:a16="http://schemas.microsoft.com/office/drawing/2014/main" id="{4090B602-798C-A044-81AB-1D04732920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6213" y="4191000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xx0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</p:grpSp>
      <p:sp>
        <p:nvSpPr>
          <p:cNvPr id="99330" name="Rectangle 2">
            <a:extLst>
              <a:ext uri="{FF2B5EF4-FFF2-40B4-BE49-F238E27FC236}">
                <a16:creationId xmlns:a16="http://schemas.microsoft.com/office/drawing/2014/main" id="{38132733-6719-2C46-A38F-C5F229B54B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762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State diagram for the arbiter</a:t>
            </a:r>
          </a:p>
        </p:txBody>
      </p:sp>
      <p:cxnSp>
        <p:nvCxnSpPr>
          <p:cNvPr id="99331" name="Straight Arrow Connector 61">
            <a:extLst>
              <a:ext uri="{FF2B5EF4-FFF2-40B4-BE49-F238E27FC236}">
                <a16:creationId xmlns:a16="http://schemas.microsoft.com/office/drawing/2014/main" id="{CD9446CF-7AA5-C242-B732-5B9BC99BF54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51488" y="2592388"/>
            <a:ext cx="1981200" cy="45720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9332" name="TextBox 3">
            <a:extLst>
              <a:ext uri="{FF2B5EF4-FFF2-40B4-BE49-F238E27FC236}">
                <a16:creationId xmlns:a16="http://schemas.microsoft.com/office/drawing/2014/main" id="{ABC84194-9EDA-F947-8363-F8F87767A0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50076" y="2057401"/>
            <a:ext cx="3108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Highest Priority Device</a:t>
            </a:r>
          </a:p>
        </p:txBody>
      </p:sp>
    </p:spTree>
  </p:cSld>
  <p:clrMapOvr>
    <a:masterClrMapping/>
  </p:clrMapOvr>
  <p:transition/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53" name="Group 1">
            <a:extLst>
              <a:ext uri="{FF2B5EF4-FFF2-40B4-BE49-F238E27FC236}">
                <a16:creationId xmlns:a16="http://schemas.microsoft.com/office/drawing/2014/main" id="{0BBC8F76-48A2-E54A-9E5A-71663DA1FFB8}"/>
              </a:ext>
            </a:extLst>
          </p:cNvPr>
          <p:cNvGrpSpPr>
            <a:grpSpLocks/>
          </p:cNvGrpSpPr>
          <p:nvPr/>
        </p:nvGrpSpPr>
        <p:grpSpPr bwMode="auto">
          <a:xfrm>
            <a:off x="3630613" y="1143000"/>
            <a:ext cx="3286206" cy="5449888"/>
            <a:chOff x="2716213" y="290513"/>
            <a:chExt cx="3286206" cy="5449887"/>
          </a:xfrm>
        </p:grpSpPr>
        <p:sp>
          <p:nvSpPr>
            <p:cNvPr id="100359" name="Freeform 4">
              <a:extLst>
                <a:ext uri="{FF2B5EF4-FFF2-40B4-BE49-F238E27FC236}">
                  <a16:creationId xmlns:a16="http://schemas.microsoft.com/office/drawing/2014/main" id="{437482EE-DDDC-E04C-BCFB-AD1612F2C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700" y="5194300"/>
              <a:ext cx="104775" cy="125413"/>
            </a:xfrm>
            <a:custGeom>
              <a:avLst/>
              <a:gdLst>
                <a:gd name="T0" fmla="*/ 2147483646 w 133"/>
                <a:gd name="T1" fmla="*/ 2147483646 h 159"/>
                <a:gd name="T2" fmla="*/ 0 w 133"/>
                <a:gd name="T3" fmla="*/ 0 h 159"/>
                <a:gd name="T4" fmla="*/ 2147483646 w 133"/>
                <a:gd name="T5" fmla="*/ 2147483646 h 159"/>
                <a:gd name="T6" fmla="*/ 2147483646 w 133"/>
                <a:gd name="T7" fmla="*/ 2147483646 h 159"/>
                <a:gd name="T8" fmla="*/ 2147483646 w 133"/>
                <a:gd name="T9" fmla="*/ 2147483646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59"/>
                <a:gd name="T17" fmla="*/ 133 w 133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59">
                  <a:moveTo>
                    <a:pt x="133" y="106"/>
                  </a:moveTo>
                  <a:lnTo>
                    <a:pt x="0" y="0"/>
                  </a:lnTo>
                  <a:lnTo>
                    <a:pt x="80" y="159"/>
                  </a:lnTo>
                  <a:lnTo>
                    <a:pt x="106" y="133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360" name="Freeform 7">
              <a:extLst>
                <a:ext uri="{FF2B5EF4-FFF2-40B4-BE49-F238E27FC236}">
                  <a16:creationId xmlns:a16="http://schemas.microsoft.com/office/drawing/2014/main" id="{43BEEA03-9D41-1242-8D63-79D27F9DC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738" y="5151438"/>
              <a:ext cx="609600" cy="588962"/>
            </a:xfrm>
            <a:custGeom>
              <a:avLst/>
              <a:gdLst>
                <a:gd name="T0" fmla="*/ 0 w 769"/>
                <a:gd name="T1" fmla="*/ 2147483646 h 743"/>
                <a:gd name="T2" fmla="*/ 2147483646 w 769"/>
                <a:gd name="T3" fmla="*/ 2147483646 h 743"/>
                <a:gd name="T4" fmla="*/ 2147483646 w 769"/>
                <a:gd name="T5" fmla="*/ 2147483646 h 743"/>
                <a:gd name="T6" fmla="*/ 2147483646 w 769"/>
                <a:gd name="T7" fmla="*/ 2147483646 h 743"/>
                <a:gd name="T8" fmla="*/ 2147483646 w 769"/>
                <a:gd name="T9" fmla="*/ 2147483646 h 743"/>
                <a:gd name="T10" fmla="*/ 2147483646 w 769"/>
                <a:gd name="T11" fmla="*/ 2147483646 h 743"/>
                <a:gd name="T12" fmla="*/ 2147483646 w 769"/>
                <a:gd name="T13" fmla="*/ 2147483646 h 743"/>
                <a:gd name="T14" fmla="*/ 2147483646 w 769"/>
                <a:gd name="T15" fmla="*/ 2147483646 h 743"/>
                <a:gd name="T16" fmla="*/ 2147483646 w 769"/>
                <a:gd name="T17" fmla="*/ 2147483646 h 743"/>
                <a:gd name="T18" fmla="*/ 2147483646 w 769"/>
                <a:gd name="T19" fmla="*/ 2147483646 h 743"/>
                <a:gd name="T20" fmla="*/ 2147483646 w 769"/>
                <a:gd name="T21" fmla="*/ 2147483646 h 743"/>
                <a:gd name="T22" fmla="*/ 2147483646 w 769"/>
                <a:gd name="T23" fmla="*/ 0 h 743"/>
                <a:gd name="T24" fmla="*/ 2147483646 w 769"/>
                <a:gd name="T25" fmla="*/ 2147483646 h 743"/>
                <a:gd name="T26" fmla="*/ 2147483646 w 769"/>
                <a:gd name="T27" fmla="*/ 2147483646 h 743"/>
                <a:gd name="T28" fmla="*/ 2147483646 w 769"/>
                <a:gd name="T29" fmla="*/ 2147483646 h 743"/>
                <a:gd name="T30" fmla="*/ 2147483646 w 769"/>
                <a:gd name="T31" fmla="*/ 2147483646 h 743"/>
                <a:gd name="T32" fmla="*/ 2147483646 w 769"/>
                <a:gd name="T33" fmla="*/ 2147483646 h 743"/>
                <a:gd name="T34" fmla="*/ 2147483646 w 769"/>
                <a:gd name="T35" fmla="*/ 2147483646 h 743"/>
                <a:gd name="T36" fmla="*/ 2147483646 w 769"/>
                <a:gd name="T37" fmla="*/ 2147483646 h 743"/>
                <a:gd name="T38" fmla="*/ 2147483646 w 769"/>
                <a:gd name="T39" fmla="*/ 2147483646 h 743"/>
                <a:gd name="T40" fmla="*/ 2147483646 w 769"/>
                <a:gd name="T41" fmla="*/ 2147483646 h 743"/>
                <a:gd name="T42" fmla="*/ 2147483646 w 769"/>
                <a:gd name="T43" fmla="*/ 2147483646 h 743"/>
                <a:gd name="T44" fmla="*/ 2147483646 w 769"/>
                <a:gd name="T45" fmla="*/ 2147483646 h 743"/>
                <a:gd name="T46" fmla="*/ 2147483646 w 769"/>
                <a:gd name="T47" fmla="*/ 2147483646 h 743"/>
                <a:gd name="T48" fmla="*/ 2147483646 w 769"/>
                <a:gd name="T49" fmla="*/ 2147483646 h 743"/>
                <a:gd name="T50" fmla="*/ 2147483646 w 769"/>
                <a:gd name="T51" fmla="*/ 2147483646 h 743"/>
                <a:gd name="T52" fmla="*/ 2147483646 w 769"/>
                <a:gd name="T53" fmla="*/ 2147483646 h 743"/>
                <a:gd name="T54" fmla="*/ 2147483646 w 769"/>
                <a:gd name="T55" fmla="*/ 2147483646 h 743"/>
                <a:gd name="T56" fmla="*/ 2147483646 w 769"/>
                <a:gd name="T57" fmla="*/ 2147483646 h 743"/>
                <a:gd name="T58" fmla="*/ 2147483646 w 769"/>
                <a:gd name="T59" fmla="*/ 2147483646 h 743"/>
                <a:gd name="T60" fmla="*/ 2147483646 w 769"/>
                <a:gd name="T61" fmla="*/ 2147483646 h 743"/>
                <a:gd name="T62" fmla="*/ 2147483646 w 769"/>
                <a:gd name="T63" fmla="*/ 2147483646 h 743"/>
                <a:gd name="T64" fmla="*/ 2147483646 w 769"/>
                <a:gd name="T65" fmla="*/ 2147483646 h 743"/>
                <a:gd name="T66" fmla="*/ 2147483646 w 769"/>
                <a:gd name="T67" fmla="*/ 2147483646 h 743"/>
                <a:gd name="T68" fmla="*/ 2147483646 w 769"/>
                <a:gd name="T69" fmla="*/ 2147483646 h 743"/>
                <a:gd name="T70" fmla="*/ 2147483646 w 769"/>
                <a:gd name="T71" fmla="*/ 2147483646 h 743"/>
                <a:gd name="T72" fmla="*/ 2147483646 w 769"/>
                <a:gd name="T73" fmla="*/ 2147483646 h 743"/>
                <a:gd name="T74" fmla="*/ 2147483646 w 769"/>
                <a:gd name="T75" fmla="*/ 2147483646 h 743"/>
                <a:gd name="T76" fmla="*/ 2147483646 w 769"/>
                <a:gd name="T77" fmla="*/ 2147483646 h 743"/>
                <a:gd name="T78" fmla="*/ 2147483646 w 769"/>
                <a:gd name="T79" fmla="*/ 2147483646 h 743"/>
                <a:gd name="T80" fmla="*/ 2147483646 w 769"/>
                <a:gd name="T81" fmla="*/ 2147483646 h 743"/>
                <a:gd name="T82" fmla="*/ 2147483646 w 769"/>
                <a:gd name="T83" fmla="*/ 2147483646 h 743"/>
                <a:gd name="T84" fmla="*/ 2147483646 w 769"/>
                <a:gd name="T85" fmla="*/ 2147483646 h 743"/>
                <a:gd name="T86" fmla="*/ 2147483646 w 769"/>
                <a:gd name="T87" fmla="*/ 2147483646 h 743"/>
                <a:gd name="T88" fmla="*/ 2147483646 w 769"/>
                <a:gd name="T89" fmla="*/ 2147483646 h 743"/>
                <a:gd name="T90" fmla="*/ 2147483646 w 769"/>
                <a:gd name="T91" fmla="*/ 2147483646 h 743"/>
                <a:gd name="T92" fmla="*/ 2147483646 w 769"/>
                <a:gd name="T93" fmla="*/ 2147483646 h 743"/>
                <a:gd name="T94" fmla="*/ 2147483646 w 769"/>
                <a:gd name="T95" fmla="*/ 2147483646 h 743"/>
                <a:gd name="T96" fmla="*/ 2147483646 w 769"/>
                <a:gd name="T97" fmla="*/ 2147483646 h 743"/>
                <a:gd name="T98" fmla="*/ 2147483646 w 769"/>
                <a:gd name="T99" fmla="*/ 2147483646 h 743"/>
                <a:gd name="T100" fmla="*/ 2147483646 w 769"/>
                <a:gd name="T101" fmla="*/ 2147483646 h 743"/>
                <a:gd name="T102" fmla="*/ 2147483646 w 769"/>
                <a:gd name="T103" fmla="*/ 2147483646 h 743"/>
                <a:gd name="T104" fmla="*/ 2147483646 w 769"/>
                <a:gd name="T105" fmla="*/ 2147483646 h 743"/>
                <a:gd name="T106" fmla="*/ 2147483646 w 769"/>
                <a:gd name="T107" fmla="*/ 2147483646 h 743"/>
                <a:gd name="T108" fmla="*/ 2147483646 w 769"/>
                <a:gd name="T109" fmla="*/ 2147483646 h 743"/>
                <a:gd name="T110" fmla="*/ 0 w 769"/>
                <a:gd name="T111" fmla="*/ 2147483646 h 7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69"/>
                <a:gd name="T169" fmla="*/ 0 h 743"/>
                <a:gd name="T170" fmla="*/ 769 w 769"/>
                <a:gd name="T171" fmla="*/ 743 h 7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69" h="743">
                  <a:moveTo>
                    <a:pt x="0" y="368"/>
                  </a:moveTo>
                  <a:lnTo>
                    <a:pt x="0" y="377"/>
                  </a:lnTo>
                  <a:lnTo>
                    <a:pt x="0" y="357"/>
                  </a:lnTo>
                  <a:lnTo>
                    <a:pt x="2" y="338"/>
                  </a:lnTo>
                  <a:lnTo>
                    <a:pt x="4" y="320"/>
                  </a:lnTo>
                  <a:lnTo>
                    <a:pt x="7" y="301"/>
                  </a:lnTo>
                  <a:lnTo>
                    <a:pt x="12" y="283"/>
                  </a:lnTo>
                  <a:lnTo>
                    <a:pt x="16" y="266"/>
                  </a:lnTo>
                  <a:lnTo>
                    <a:pt x="23" y="247"/>
                  </a:lnTo>
                  <a:lnTo>
                    <a:pt x="30" y="231"/>
                  </a:lnTo>
                  <a:lnTo>
                    <a:pt x="37" y="214"/>
                  </a:lnTo>
                  <a:lnTo>
                    <a:pt x="45" y="198"/>
                  </a:lnTo>
                  <a:lnTo>
                    <a:pt x="55" y="182"/>
                  </a:lnTo>
                  <a:lnTo>
                    <a:pt x="64" y="166"/>
                  </a:lnTo>
                  <a:lnTo>
                    <a:pt x="75" y="152"/>
                  </a:lnTo>
                  <a:lnTo>
                    <a:pt x="85" y="138"/>
                  </a:lnTo>
                  <a:lnTo>
                    <a:pt x="97" y="124"/>
                  </a:lnTo>
                  <a:lnTo>
                    <a:pt x="110" y="110"/>
                  </a:lnTo>
                  <a:lnTo>
                    <a:pt x="124" y="98"/>
                  </a:lnTo>
                  <a:lnTo>
                    <a:pt x="137" y="87"/>
                  </a:lnTo>
                  <a:lnTo>
                    <a:pt x="151" y="76"/>
                  </a:lnTo>
                  <a:lnTo>
                    <a:pt x="166" y="65"/>
                  </a:lnTo>
                  <a:lnTo>
                    <a:pt x="181" y="56"/>
                  </a:lnTo>
                  <a:lnTo>
                    <a:pt x="196" y="47"/>
                  </a:lnTo>
                  <a:lnTo>
                    <a:pt x="212" y="38"/>
                  </a:lnTo>
                  <a:lnTo>
                    <a:pt x="230" y="31"/>
                  </a:lnTo>
                  <a:lnTo>
                    <a:pt x="247" y="24"/>
                  </a:lnTo>
                  <a:lnTo>
                    <a:pt x="264" y="18"/>
                  </a:lnTo>
                  <a:lnTo>
                    <a:pt x="281" y="12"/>
                  </a:lnTo>
                  <a:lnTo>
                    <a:pt x="300" y="8"/>
                  </a:lnTo>
                  <a:lnTo>
                    <a:pt x="318" y="6"/>
                  </a:lnTo>
                  <a:lnTo>
                    <a:pt x="337" y="3"/>
                  </a:lnTo>
                  <a:lnTo>
                    <a:pt x="357" y="2"/>
                  </a:lnTo>
                  <a:lnTo>
                    <a:pt x="375" y="0"/>
                  </a:lnTo>
                  <a:lnTo>
                    <a:pt x="393" y="0"/>
                  </a:lnTo>
                  <a:lnTo>
                    <a:pt x="412" y="2"/>
                  </a:lnTo>
                  <a:lnTo>
                    <a:pt x="431" y="3"/>
                  </a:lnTo>
                  <a:lnTo>
                    <a:pt x="450" y="6"/>
                  </a:lnTo>
                  <a:lnTo>
                    <a:pt x="468" y="8"/>
                  </a:lnTo>
                  <a:lnTo>
                    <a:pt x="487" y="12"/>
                  </a:lnTo>
                  <a:lnTo>
                    <a:pt x="505" y="18"/>
                  </a:lnTo>
                  <a:lnTo>
                    <a:pt x="522" y="24"/>
                  </a:lnTo>
                  <a:lnTo>
                    <a:pt x="540" y="31"/>
                  </a:lnTo>
                  <a:lnTo>
                    <a:pt x="556" y="38"/>
                  </a:lnTo>
                  <a:lnTo>
                    <a:pt x="571" y="47"/>
                  </a:lnTo>
                  <a:lnTo>
                    <a:pt x="587" y="56"/>
                  </a:lnTo>
                  <a:lnTo>
                    <a:pt x="603" y="65"/>
                  </a:lnTo>
                  <a:lnTo>
                    <a:pt x="618" y="76"/>
                  </a:lnTo>
                  <a:lnTo>
                    <a:pt x="632" y="87"/>
                  </a:lnTo>
                  <a:lnTo>
                    <a:pt x="646" y="98"/>
                  </a:lnTo>
                  <a:lnTo>
                    <a:pt x="659" y="110"/>
                  </a:lnTo>
                  <a:lnTo>
                    <a:pt x="671" y="124"/>
                  </a:lnTo>
                  <a:lnTo>
                    <a:pt x="683" y="138"/>
                  </a:lnTo>
                  <a:lnTo>
                    <a:pt x="693" y="152"/>
                  </a:lnTo>
                  <a:lnTo>
                    <a:pt x="704" y="166"/>
                  </a:lnTo>
                  <a:lnTo>
                    <a:pt x="714" y="182"/>
                  </a:lnTo>
                  <a:lnTo>
                    <a:pt x="722" y="198"/>
                  </a:lnTo>
                  <a:lnTo>
                    <a:pt x="732" y="214"/>
                  </a:lnTo>
                  <a:lnTo>
                    <a:pt x="738" y="231"/>
                  </a:lnTo>
                  <a:lnTo>
                    <a:pt x="745" y="247"/>
                  </a:lnTo>
                  <a:lnTo>
                    <a:pt x="752" y="266"/>
                  </a:lnTo>
                  <a:lnTo>
                    <a:pt x="757" y="283"/>
                  </a:lnTo>
                  <a:lnTo>
                    <a:pt x="761" y="301"/>
                  </a:lnTo>
                  <a:lnTo>
                    <a:pt x="764" y="320"/>
                  </a:lnTo>
                  <a:lnTo>
                    <a:pt x="766" y="338"/>
                  </a:lnTo>
                  <a:lnTo>
                    <a:pt x="767" y="357"/>
                  </a:lnTo>
                  <a:lnTo>
                    <a:pt x="769" y="377"/>
                  </a:lnTo>
                  <a:lnTo>
                    <a:pt x="769" y="368"/>
                  </a:lnTo>
                  <a:lnTo>
                    <a:pt x="767" y="387"/>
                  </a:lnTo>
                  <a:lnTo>
                    <a:pt x="766" y="406"/>
                  </a:lnTo>
                  <a:lnTo>
                    <a:pt x="764" y="425"/>
                  </a:lnTo>
                  <a:lnTo>
                    <a:pt x="761" y="443"/>
                  </a:lnTo>
                  <a:lnTo>
                    <a:pt x="757" y="462"/>
                  </a:lnTo>
                  <a:lnTo>
                    <a:pt x="752" y="479"/>
                  </a:lnTo>
                  <a:lnTo>
                    <a:pt x="745" y="498"/>
                  </a:lnTo>
                  <a:lnTo>
                    <a:pt x="738" y="513"/>
                  </a:lnTo>
                  <a:lnTo>
                    <a:pt x="732" y="531"/>
                  </a:lnTo>
                  <a:lnTo>
                    <a:pt x="722" y="547"/>
                  </a:lnTo>
                  <a:lnTo>
                    <a:pt x="714" y="562"/>
                  </a:lnTo>
                  <a:lnTo>
                    <a:pt x="704" y="578"/>
                  </a:lnTo>
                  <a:lnTo>
                    <a:pt x="693" y="593"/>
                  </a:lnTo>
                  <a:lnTo>
                    <a:pt x="683" y="606"/>
                  </a:lnTo>
                  <a:lnTo>
                    <a:pt x="671" y="621"/>
                  </a:lnTo>
                  <a:lnTo>
                    <a:pt x="659" y="633"/>
                  </a:lnTo>
                  <a:lnTo>
                    <a:pt x="646" y="646"/>
                  </a:lnTo>
                  <a:lnTo>
                    <a:pt x="632" y="658"/>
                  </a:lnTo>
                  <a:lnTo>
                    <a:pt x="618" y="669"/>
                  </a:lnTo>
                  <a:lnTo>
                    <a:pt x="603" y="679"/>
                  </a:lnTo>
                  <a:lnTo>
                    <a:pt x="587" y="688"/>
                  </a:lnTo>
                  <a:lnTo>
                    <a:pt x="571" y="698"/>
                  </a:lnTo>
                  <a:lnTo>
                    <a:pt x="556" y="707"/>
                  </a:lnTo>
                  <a:lnTo>
                    <a:pt x="540" y="714"/>
                  </a:lnTo>
                  <a:lnTo>
                    <a:pt x="522" y="720"/>
                  </a:lnTo>
                  <a:lnTo>
                    <a:pt x="505" y="727"/>
                  </a:lnTo>
                  <a:lnTo>
                    <a:pt x="487" y="732"/>
                  </a:lnTo>
                  <a:lnTo>
                    <a:pt x="468" y="736"/>
                  </a:lnTo>
                  <a:lnTo>
                    <a:pt x="450" y="739"/>
                  </a:lnTo>
                  <a:lnTo>
                    <a:pt x="431" y="741"/>
                  </a:lnTo>
                  <a:lnTo>
                    <a:pt x="412" y="743"/>
                  </a:lnTo>
                  <a:lnTo>
                    <a:pt x="393" y="743"/>
                  </a:lnTo>
                  <a:lnTo>
                    <a:pt x="375" y="743"/>
                  </a:lnTo>
                  <a:lnTo>
                    <a:pt x="357" y="743"/>
                  </a:lnTo>
                  <a:lnTo>
                    <a:pt x="337" y="741"/>
                  </a:lnTo>
                  <a:lnTo>
                    <a:pt x="318" y="739"/>
                  </a:lnTo>
                  <a:lnTo>
                    <a:pt x="300" y="736"/>
                  </a:lnTo>
                  <a:lnTo>
                    <a:pt x="281" y="732"/>
                  </a:lnTo>
                  <a:lnTo>
                    <a:pt x="264" y="727"/>
                  </a:lnTo>
                  <a:lnTo>
                    <a:pt x="247" y="720"/>
                  </a:lnTo>
                  <a:lnTo>
                    <a:pt x="230" y="714"/>
                  </a:lnTo>
                  <a:lnTo>
                    <a:pt x="212" y="707"/>
                  </a:lnTo>
                  <a:lnTo>
                    <a:pt x="196" y="698"/>
                  </a:lnTo>
                  <a:lnTo>
                    <a:pt x="181" y="688"/>
                  </a:lnTo>
                  <a:lnTo>
                    <a:pt x="166" y="679"/>
                  </a:lnTo>
                  <a:lnTo>
                    <a:pt x="151" y="669"/>
                  </a:lnTo>
                  <a:lnTo>
                    <a:pt x="137" y="658"/>
                  </a:lnTo>
                  <a:lnTo>
                    <a:pt x="124" y="646"/>
                  </a:lnTo>
                  <a:lnTo>
                    <a:pt x="110" y="633"/>
                  </a:lnTo>
                  <a:lnTo>
                    <a:pt x="97" y="621"/>
                  </a:lnTo>
                  <a:lnTo>
                    <a:pt x="85" y="606"/>
                  </a:lnTo>
                  <a:lnTo>
                    <a:pt x="75" y="593"/>
                  </a:lnTo>
                  <a:lnTo>
                    <a:pt x="64" y="578"/>
                  </a:lnTo>
                  <a:lnTo>
                    <a:pt x="55" y="562"/>
                  </a:lnTo>
                  <a:lnTo>
                    <a:pt x="45" y="547"/>
                  </a:lnTo>
                  <a:lnTo>
                    <a:pt x="37" y="531"/>
                  </a:lnTo>
                  <a:lnTo>
                    <a:pt x="30" y="513"/>
                  </a:lnTo>
                  <a:lnTo>
                    <a:pt x="23" y="498"/>
                  </a:lnTo>
                  <a:lnTo>
                    <a:pt x="16" y="479"/>
                  </a:lnTo>
                  <a:lnTo>
                    <a:pt x="12" y="462"/>
                  </a:lnTo>
                  <a:lnTo>
                    <a:pt x="7" y="443"/>
                  </a:lnTo>
                  <a:lnTo>
                    <a:pt x="4" y="425"/>
                  </a:lnTo>
                  <a:lnTo>
                    <a:pt x="2" y="406"/>
                  </a:lnTo>
                  <a:lnTo>
                    <a:pt x="0" y="387"/>
                  </a:lnTo>
                  <a:lnTo>
                    <a:pt x="0" y="368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61" name="Freeform 9">
              <a:extLst>
                <a:ext uri="{FF2B5EF4-FFF2-40B4-BE49-F238E27FC236}">
                  <a16:creationId xmlns:a16="http://schemas.microsoft.com/office/drawing/2014/main" id="{4F9B19F9-E971-0842-88D8-4248E4586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700" y="3889375"/>
              <a:ext cx="104775" cy="104775"/>
            </a:xfrm>
            <a:custGeom>
              <a:avLst/>
              <a:gdLst>
                <a:gd name="T0" fmla="*/ 2147483646 w 133"/>
                <a:gd name="T1" fmla="*/ 2147483646 h 132"/>
                <a:gd name="T2" fmla="*/ 0 w 133"/>
                <a:gd name="T3" fmla="*/ 0 h 132"/>
                <a:gd name="T4" fmla="*/ 2147483646 w 133"/>
                <a:gd name="T5" fmla="*/ 2147483646 h 132"/>
                <a:gd name="T6" fmla="*/ 2147483646 w 133"/>
                <a:gd name="T7" fmla="*/ 2147483646 h 132"/>
                <a:gd name="T8" fmla="*/ 2147483646 w 133"/>
                <a:gd name="T9" fmla="*/ 2147483646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32"/>
                <a:gd name="T17" fmla="*/ 133 w 133"/>
                <a:gd name="T18" fmla="*/ 132 h 1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32">
                  <a:moveTo>
                    <a:pt x="133" y="79"/>
                  </a:moveTo>
                  <a:lnTo>
                    <a:pt x="0" y="0"/>
                  </a:lnTo>
                  <a:lnTo>
                    <a:pt x="80" y="132"/>
                  </a:lnTo>
                  <a:lnTo>
                    <a:pt x="106" y="106"/>
                  </a:lnTo>
                  <a:lnTo>
                    <a:pt x="133" y="79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362" name="Freeform 12">
              <a:extLst>
                <a:ext uri="{FF2B5EF4-FFF2-40B4-BE49-F238E27FC236}">
                  <a16:creationId xmlns:a16="http://schemas.microsoft.com/office/drawing/2014/main" id="{31E042DF-9F12-5C46-849D-974605C85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738" y="3825875"/>
              <a:ext cx="609600" cy="609600"/>
            </a:xfrm>
            <a:custGeom>
              <a:avLst/>
              <a:gdLst>
                <a:gd name="T0" fmla="*/ 0 w 769"/>
                <a:gd name="T1" fmla="*/ 2147483646 h 769"/>
                <a:gd name="T2" fmla="*/ 2147483646 w 769"/>
                <a:gd name="T3" fmla="*/ 2147483646 h 769"/>
                <a:gd name="T4" fmla="*/ 2147483646 w 769"/>
                <a:gd name="T5" fmla="*/ 2147483646 h 769"/>
                <a:gd name="T6" fmla="*/ 2147483646 w 769"/>
                <a:gd name="T7" fmla="*/ 2147483646 h 769"/>
                <a:gd name="T8" fmla="*/ 2147483646 w 769"/>
                <a:gd name="T9" fmla="*/ 2147483646 h 769"/>
                <a:gd name="T10" fmla="*/ 2147483646 w 769"/>
                <a:gd name="T11" fmla="*/ 2147483646 h 769"/>
                <a:gd name="T12" fmla="*/ 2147483646 w 769"/>
                <a:gd name="T13" fmla="*/ 2147483646 h 769"/>
                <a:gd name="T14" fmla="*/ 2147483646 w 769"/>
                <a:gd name="T15" fmla="*/ 2147483646 h 769"/>
                <a:gd name="T16" fmla="*/ 2147483646 w 769"/>
                <a:gd name="T17" fmla="*/ 2147483646 h 769"/>
                <a:gd name="T18" fmla="*/ 2147483646 w 769"/>
                <a:gd name="T19" fmla="*/ 2147483646 h 769"/>
                <a:gd name="T20" fmla="*/ 2147483646 w 769"/>
                <a:gd name="T21" fmla="*/ 2147483646 h 769"/>
                <a:gd name="T22" fmla="*/ 2147483646 w 769"/>
                <a:gd name="T23" fmla="*/ 0 h 769"/>
                <a:gd name="T24" fmla="*/ 2147483646 w 769"/>
                <a:gd name="T25" fmla="*/ 2147483646 h 769"/>
                <a:gd name="T26" fmla="*/ 2147483646 w 769"/>
                <a:gd name="T27" fmla="*/ 2147483646 h 769"/>
                <a:gd name="T28" fmla="*/ 2147483646 w 769"/>
                <a:gd name="T29" fmla="*/ 2147483646 h 769"/>
                <a:gd name="T30" fmla="*/ 2147483646 w 769"/>
                <a:gd name="T31" fmla="*/ 2147483646 h 769"/>
                <a:gd name="T32" fmla="*/ 2147483646 w 769"/>
                <a:gd name="T33" fmla="*/ 2147483646 h 769"/>
                <a:gd name="T34" fmla="*/ 2147483646 w 769"/>
                <a:gd name="T35" fmla="*/ 2147483646 h 769"/>
                <a:gd name="T36" fmla="*/ 2147483646 w 769"/>
                <a:gd name="T37" fmla="*/ 2147483646 h 769"/>
                <a:gd name="T38" fmla="*/ 2147483646 w 769"/>
                <a:gd name="T39" fmla="*/ 2147483646 h 769"/>
                <a:gd name="T40" fmla="*/ 2147483646 w 769"/>
                <a:gd name="T41" fmla="*/ 2147483646 h 769"/>
                <a:gd name="T42" fmla="*/ 2147483646 w 769"/>
                <a:gd name="T43" fmla="*/ 2147483646 h 769"/>
                <a:gd name="T44" fmla="*/ 2147483646 w 769"/>
                <a:gd name="T45" fmla="*/ 2147483646 h 769"/>
                <a:gd name="T46" fmla="*/ 2147483646 w 769"/>
                <a:gd name="T47" fmla="*/ 2147483646 h 769"/>
                <a:gd name="T48" fmla="*/ 2147483646 w 769"/>
                <a:gd name="T49" fmla="*/ 2147483646 h 769"/>
                <a:gd name="T50" fmla="*/ 2147483646 w 769"/>
                <a:gd name="T51" fmla="*/ 2147483646 h 769"/>
                <a:gd name="T52" fmla="*/ 2147483646 w 769"/>
                <a:gd name="T53" fmla="*/ 2147483646 h 769"/>
                <a:gd name="T54" fmla="*/ 2147483646 w 769"/>
                <a:gd name="T55" fmla="*/ 2147483646 h 769"/>
                <a:gd name="T56" fmla="*/ 2147483646 w 769"/>
                <a:gd name="T57" fmla="*/ 2147483646 h 769"/>
                <a:gd name="T58" fmla="*/ 2147483646 w 769"/>
                <a:gd name="T59" fmla="*/ 2147483646 h 769"/>
                <a:gd name="T60" fmla="*/ 2147483646 w 769"/>
                <a:gd name="T61" fmla="*/ 2147483646 h 769"/>
                <a:gd name="T62" fmla="*/ 2147483646 w 769"/>
                <a:gd name="T63" fmla="*/ 2147483646 h 769"/>
                <a:gd name="T64" fmla="*/ 2147483646 w 769"/>
                <a:gd name="T65" fmla="*/ 2147483646 h 769"/>
                <a:gd name="T66" fmla="*/ 2147483646 w 769"/>
                <a:gd name="T67" fmla="*/ 2147483646 h 769"/>
                <a:gd name="T68" fmla="*/ 2147483646 w 769"/>
                <a:gd name="T69" fmla="*/ 2147483646 h 769"/>
                <a:gd name="T70" fmla="*/ 2147483646 w 769"/>
                <a:gd name="T71" fmla="*/ 2147483646 h 769"/>
                <a:gd name="T72" fmla="*/ 2147483646 w 769"/>
                <a:gd name="T73" fmla="*/ 2147483646 h 769"/>
                <a:gd name="T74" fmla="*/ 2147483646 w 769"/>
                <a:gd name="T75" fmla="*/ 2147483646 h 769"/>
                <a:gd name="T76" fmla="*/ 2147483646 w 769"/>
                <a:gd name="T77" fmla="*/ 2147483646 h 769"/>
                <a:gd name="T78" fmla="*/ 2147483646 w 769"/>
                <a:gd name="T79" fmla="*/ 2147483646 h 769"/>
                <a:gd name="T80" fmla="*/ 2147483646 w 769"/>
                <a:gd name="T81" fmla="*/ 2147483646 h 769"/>
                <a:gd name="T82" fmla="*/ 2147483646 w 769"/>
                <a:gd name="T83" fmla="*/ 2147483646 h 769"/>
                <a:gd name="T84" fmla="*/ 2147483646 w 769"/>
                <a:gd name="T85" fmla="*/ 2147483646 h 769"/>
                <a:gd name="T86" fmla="*/ 2147483646 w 769"/>
                <a:gd name="T87" fmla="*/ 2147483646 h 769"/>
                <a:gd name="T88" fmla="*/ 2147483646 w 769"/>
                <a:gd name="T89" fmla="*/ 2147483646 h 769"/>
                <a:gd name="T90" fmla="*/ 2147483646 w 769"/>
                <a:gd name="T91" fmla="*/ 2147483646 h 769"/>
                <a:gd name="T92" fmla="*/ 2147483646 w 769"/>
                <a:gd name="T93" fmla="*/ 2147483646 h 769"/>
                <a:gd name="T94" fmla="*/ 2147483646 w 769"/>
                <a:gd name="T95" fmla="*/ 2147483646 h 769"/>
                <a:gd name="T96" fmla="*/ 2147483646 w 769"/>
                <a:gd name="T97" fmla="*/ 2147483646 h 769"/>
                <a:gd name="T98" fmla="*/ 2147483646 w 769"/>
                <a:gd name="T99" fmla="*/ 2147483646 h 769"/>
                <a:gd name="T100" fmla="*/ 2147483646 w 769"/>
                <a:gd name="T101" fmla="*/ 2147483646 h 769"/>
                <a:gd name="T102" fmla="*/ 2147483646 w 769"/>
                <a:gd name="T103" fmla="*/ 2147483646 h 769"/>
                <a:gd name="T104" fmla="*/ 2147483646 w 769"/>
                <a:gd name="T105" fmla="*/ 2147483646 h 769"/>
                <a:gd name="T106" fmla="*/ 2147483646 w 769"/>
                <a:gd name="T107" fmla="*/ 2147483646 h 769"/>
                <a:gd name="T108" fmla="*/ 2147483646 w 769"/>
                <a:gd name="T109" fmla="*/ 2147483646 h 769"/>
                <a:gd name="T110" fmla="*/ 0 w 769"/>
                <a:gd name="T111" fmla="*/ 2147483646 h 7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69"/>
                <a:gd name="T169" fmla="*/ 0 h 769"/>
                <a:gd name="T170" fmla="*/ 769 w 769"/>
                <a:gd name="T171" fmla="*/ 769 h 7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69" h="769">
                  <a:moveTo>
                    <a:pt x="0" y="394"/>
                  </a:moveTo>
                  <a:lnTo>
                    <a:pt x="0" y="377"/>
                  </a:lnTo>
                  <a:lnTo>
                    <a:pt x="0" y="357"/>
                  </a:lnTo>
                  <a:lnTo>
                    <a:pt x="2" y="338"/>
                  </a:lnTo>
                  <a:lnTo>
                    <a:pt x="4" y="320"/>
                  </a:lnTo>
                  <a:lnTo>
                    <a:pt x="7" y="301"/>
                  </a:lnTo>
                  <a:lnTo>
                    <a:pt x="12" y="282"/>
                  </a:lnTo>
                  <a:lnTo>
                    <a:pt x="16" y="265"/>
                  </a:lnTo>
                  <a:lnTo>
                    <a:pt x="23" y="247"/>
                  </a:lnTo>
                  <a:lnTo>
                    <a:pt x="30" y="231"/>
                  </a:lnTo>
                  <a:lnTo>
                    <a:pt x="37" y="214"/>
                  </a:lnTo>
                  <a:lnTo>
                    <a:pt x="45" y="198"/>
                  </a:lnTo>
                  <a:lnTo>
                    <a:pt x="55" y="182"/>
                  </a:lnTo>
                  <a:lnTo>
                    <a:pt x="64" y="166"/>
                  </a:lnTo>
                  <a:lnTo>
                    <a:pt x="75" y="151"/>
                  </a:lnTo>
                  <a:lnTo>
                    <a:pt x="85" y="138"/>
                  </a:lnTo>
                  <a:lnTo>
                    <a:pt x="97" y="123"/>
                  </a:lnTo>
                  <a:lnTo>
                    <a:pt x="110" y="111"/>
                  </a:lnTo>
                  <a:lnTo>
                    <a:pt x="124" y="98"/>
                  </a:lnTo>
                  <a:lnTo>
                    <a:pt x="137" y="86"/>
                  </a:lnTo>
                  <a:lnTo>
                    <a:pt x="151" y="76"/>
                  </a:lnTo>
                  <a:lnTo>
                    <a:pt x="166" y="65"/>
                  </a:lnTo>
                  <a:lnTo>
                    <a:pt x="181" y="56"/>
                  </a:lnTo>
                  <a:lnTo>
                    <a:pt x="196" y="46"/>
                  </a:lnTo>
                  <a:lnTo>
                    <a:pt x="212" y="37"/>
                  </a:lnTo>
                  <a:lnTo>
                    <a:pt x="230" y="31"/>
                  </a:lnTo>
                  <a:lnTo>
                    <a:pt x="247" y="24"/>
                  </a:lnTo>
                  <a:lnTo>
                    <a:pt x="264" y="17"/>
                  </a:lnTo>
                  <a:lnTo>
                    <a:pt x="281" y="12"/>
                  </a:lnTo>
                  <a:lnTo>
                    <a:pt x="300" y="8"/>
                  </a:lnTo>
                  <a:lnTo>
                    <a:pt x="318" y="5"/>
                  </a:lnTo>
                  <a:lnTo>
                    <a:pt x="337" y="3"/>
                  </a:lnTo>
                  <a:lnTo>
                    <a:pt x="357" y="1"/>
                  </a:lnTo>
                  <a:lnTo>
                    <a:pt x="375" y="0"/>
                  </a:lnTo>
                  <a:lnTo>
                    <a:pt x="393" y="0"/>
                  </a:lnTo>
                  <a:lnTo>
                    <a:pt x="412" y="1"/>
                  </a:lnTo>
                  <a:lnTo>
                    <a:pt x="431" y="3"/>
                  </a:lnTo>
                  <a:lnTo>
                    <a:pt x="450" y="5"/>
                  </a:lnTo>
                  <a:lnTo>
                    <a:pt x="468" y="8"/>
                  </a:lnTo>
                  <a:lnTo>
                    <a:pt x="487" y="12"/>
                  </a:lnTo>
                  <a:lnTo>
                    <a:pt x="505" y="17"/>
                  </a:lnTo>
                  <a:lnTo>
                    <a:pt x="522" y="24"/>
                  </a:lnTo>
                  <a:lnTo>
                    <a:pt x="540" y="31"/>
                  </a:lnTo>
                  <a:lnTo>
                    <a:pt x="556" y="37"/>
                  </a:lnTo>
                  <a:lnTo>
                    <a:pt x="571" y="46"/>
                  </a:lnTo>
                  <a:lnTo>
                    <a:pt x="587" y="56"/>
                  </a:lnTo>
                  <a:lnTo>
                    <a:pt x="603" y="65"/>
                  </a:lnTo>
                  <a:lnTo>
                    <a:pt x="618" y="76"/>
                  </a:lnTo>
                  <a:lnTo>
                    <a:pt x="632" y="86"/>
                  </a:lnTo>
                  <a:lnTo>
                    <a:pt x="646" y="98"/>
                  </a:lnTo>
                  <a:lnTo>
                    <a:pt x="659" y="111"/>
                  </a:lnTo>
                  <a:lnTo>
                    <a:pt x="671" y="123"/>
                  </a:lnTo>
                  <a:lnTo>
                    <a:pt x="683" y="138"/>
                  </a:lnTo>
                  <a:lnTo>
                    <a:pt x="693" y="151"/>
                  </a:lnTo>
                  <a:lnTo>
                    <a:pt x="704" y="166"/>
                  </a:lnTo>
                  <a:lnTo>
                    <a:pt x="714" y="182"/>
                  </a:lnTo>
                  <a:lnTo>
                    <a:pt x="722" y="198"/>
                  </a:lnTo>
                  <a:lnTo>
                    <a:pt x="732" y="214"/>
                  </a:lnTo>
                  <a:lnTo>
                    <a:pt x="738" y="231"/>
                  </a:lnTo>
                  <a:lnTo>
                    <a:pt x="745" y="247"/>
                  </a:lnTo>
                  <a:lnTo>
                    <a:pt x="752" y="265"/>
                  </a:lnTo>
                  <a:lnTo>
                    <a:pt x="757" y="282"/>
                  </a:lnTo>
                  <a:lnTo>
                    <a:pt x="761" y="301"/>
                  </a:lnTo>
                  <a:lnTo>
                    <a:pt x="764" y="320"/>
                  </a:lnTo>
                  <a:lnTo>
                    <a:pt x="766" y="338"/>
                  </a:lnTo>
                  <a:lnTo>
                    <a:pt x="767" y="357"/>
                  </a:lnTo>
                  <a:lnTo>
                    <a:pt x="769" y="377"/>
                  </a:lnTo>
                  <a:lnTo>
                    <a:pt x="769" y="394"/>
                  </a:lnTo>
                  <a:lnTo>
                    <a:pt x="767" y="414"/>
                  </a:lnTo>
                  <a:lnTo>
                    <a:pt x="766" y="432"/>
                  </a:lnTo>
                  <a:lnTo>
                    <a:pt x="764" y="451"/>
                  </a:lnTo>
                  <a:lnTo>
                    <a:pt x="761" y="469"/>
                  </a:lnTo>
                  <a:lnTo>
                    <a:pt x="757" y="488"/>
                  </a:lnTo>
                  <a:lnTo>
                    <a:pt x="752" y="505"/>
                  </a:lnTo>
                  <a:lnTo>
                    <a:pt x="745" y="524"/>
                  </a:lnTo>
                  <a:lnTo>
                    <a:pt x="738" y="540"/>
                  </a:lnTo>
                  <a:lnTo>
                    <a:pt x="732" y="557"/>
                  </a:lnTo>
                  <a:lnTo>
                    <a:pt x="722" y="573"/>
                  </a:lnTo>
                  <a:lnTo>
                    <a:pt x="714" y="589"/>
                  </a:lnTo>
                  <a:lnTo>
                    <a:pt x="704" y="605"/>
                  </a:lnTo>
                  <a:lnTo>
                    <a:pt x="693" y="619"/>
                  </a:lnTo>
                  <a:lnTo>
                    <a:pt x="683" y="632"/>
                  </a:lnTo>
                  <a:lnTo>
                    <a:pt x="671" y="647"/>
                  </a:lnTo>
                  <a:lnTo>
                    <a:pt x="659" y="659"/>
                  </a:lnTo>
                  <a:lnTo>
                    <a:pt x="646" y="672"/>
                  </a:lnTo>
                  <a:lnTo>
                    <a:pt x="632" y="684"/>
                  </a:lnTo>
                  <a:lnTo>
                    <a:pt x="618" y="695"/>
                  </a:lnTo>
                  <a:lnTo>
                    <a:pt x="603" y="705"/>
                  </a:lnTo>
                  <a:lnTo>
                    <a:pt x="587" y="715"/>
                  </a:lnTo>
                  <a:lnTo>
                    <a:pt x="571" y="724"/>
                  </a:lnTo>
                  <a:lnTo>
                    <a:pt x="556" y="733"/>
                  </a:lnTo>
                  <a:lnTo>
                    <a:pt x="540" y="740"/>
                  </a:lnTo>
                  <a:lnTo>
                    <a:pt x="522" y="746"/>
                  </a:lnTo>
                  <a:lnTo>
                    <a:pt x="505" y="753"/>
                  </a:lnTo>
                  <a:lnTo>
                    <a:pt x="487" y="758"/>
                  </a:lnTo>
                  <a:lnTo>
                    <a:pt x="468" y="762"/>
                  </a:lnTo>
                  <a:lnTo>
                    <a:pt x="450" y="765"/>
                  </a:lnTo>
                  <a:lnTo>
                    <a:pt x="431" y="768"/>
                  </a:lnTo>
                  <a:lnTo>
                    <a:pt x="412" y="769"/>
                  </a:lnTo>
                  <a:lnTo>
                    <a:pt x="393" y="769"/>
                  </a:lnTo>
                  <a:lnTo>
                    <a:pt x="375" y="769"/>
                  </a:lnTo>
                  <a:lnTo>
                    <a:pt x="357" y="769"/>
                  </a:lnTo>
                  <a:lnTo>
                    <a:pt x="337" y="768"/>
                  </a:lnTo>
                  <a:lnTo>
                    <a:pt x="318" y="765"/>
                  </a:lnTo>
                  <a:lnTo>
                    <a:pt x="300" y="762"/>
                  </a:lnTo>
                  <a:lnTo>
                    <a:pt x="281" y="758"/>
                  </a:lnTo>
                  <a:lnTo>
                    <a:pt x="264" y="753"/>
                  </a:lnTo>
                  <a:lnTo>
                    <a:pt x="247" y="746"/>
                  </a:lnTo>
                  <a:lnTo>
                    <a:pt x="230" y="740"/>
                  </a:lnTo>
                  <a:lnTo>
                    <a:pt x="212" y="733"/>
                  </a:lnTo>
                  <a:lnTo>
                    <a:pt x="196" y="724"/>
                  </a:lnTo>
                  <a:lnTo>
                    <a:pt x="181" y="715"/>
                  </a:lnTo>
                  <a:lnTo>
                    <a:pt x="166" y="705"/>
                  </a:lnTo>
                  <a:lnTo>
                    <a:pt x="151" y="695"/>
                  </a:lnTo>
                  <a:lnTo>
                    <a:pt x="137" y="684"/>
                  </a:lnTo>
                  <a:lnTo>
                    <a:pt x="124" y="672"/>
                  </a:lnTo>
                  <a:lnTo>
                    <a:pt x="110" y="659"/>
                  </a:lnTo>
                  <a:lnTo>
                    <a:pt x="97" y="647"/>
                  </a:lnTo>
                  <a:lnTo>
                    <a:pt x="85" y="632"/>
                  </a:lnTo>
                  <a:lnTo>
                    <a:pt x="75" y="619"/>
                  </a:lnTo>
                  <a:lnTo>
                    <a:pt x="64" y="605"/>
                  </a:lnTo>
                  <a:lnTo>
                    <a:pt x="55" y="589"/>
                  </a:lnTo>
                  <a:lnTo>
                    <a:pt x="45" y="573"/>
                  </a:lnTo>
                  <a:lnTo>
                    <a:pt x="37" y="557"/>
                  </a:lnTo>
                  <a:lnTo>
                    <a:pt x="30" y="540"/>
                  </a:lnTo>
                  <a:lnTo>
                    <a:pt x="23" y="524"/>
                  </a:lnTo>
                  <a:lnTo>
                    <a:pt x="16" y="505"/>
                  </a:lnTo>
                  <a:lnTo>
                    <a:pt x="12" y="488"/>
                  </a:lnTo>
                  <a:lnTo>
                    <a:pt x="7" y="469"/>
                  </a:lnTo>
                  <a:lnTo>
                    <a:pt x="4" y="451"/>
                  </a:lnTo>
                  <a:lnTo>
                    <a:pt x="2" y="432"/>
                  </a:lnTo>
                  <a:lnTo>
                    <a:pt x="0" y="414"/>
                  </a:lnTo>
                  <a:lnTo>
                    <a:pt x="0" y="394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63" name="Freeform 14">
              <a:extLst>
                <a:ext uri="{FF2B5EF4-FFF2-40B4-BE49-F238E27FC236}">
                  <a16:creationId xmlns:a16="http://schemas.microsoft.com/office/drawing/2014/main" id="{19551ECC-01ED-FD48-8B2D-82994F891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700" y="2605088"/>
              <a:ext cx="104775" cy="104775"/>
            </a:xfrm>
            <a:custGeom>
              <a:avLst/>
              <a:gdLst>
                <a:gd name="T0" fmla="*/ 2147483646 w 133"/>
                <a:gd name="T1" fmla="*/ 2147483646 h 133"/>
                <a:gd name="T2" fmla="*/ 0 w 133"/>
                <a:gd name="T3" fmla="*/ 0 h 133"/>
                <a:gd name="T4" fmla="*/ 2147483646 w 133"/>
                <a:gd name="T5" fmla="*/ 2147483646 h 133"/>
                <a:gd name="T6" fmla="*/ 2147483646 w 133"/>
                <a:gd name="T7" fmla="*/ 2147483646 h 133"/>
                <a:gd name="T8" fmla="*/ 2147483646 w 133"/>
                <a:gd name="T9" fmla="*/ 21474836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33"/>
                <a:gd name="T17" fmla="*/ 133 w 133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33">
                  <a:moveTo>
                    <a:pt x="133" y="80"/>
                  </a:moveTo>
                  <a:lnTo>
                    <a:pt x="0" y="0"/>
                  </a:lnTo>
                  <a:lnTo>
                    <a:pt x="80" y="133"/>
                  </a:lnTo>
                  <a:lnTo>
                    <a:pt x="106" y="106"/>
                  </a:lnTo>
                  <a:lnTo>
                    <a:pt x="133" y="8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364" name="Freeform 17">
              <a:extLst>
                <a:ext uri="{FF2B5EF4-FFF2-40B4-BE49-F238E27FC236}">
                  <a16:creationId xmlns:a16="http://schemas.microsoft.com/office/drawing/2014/main" id="{9536C6D2-7C8A-6149-AC5C-DDCEA1EDF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738" y="2541588"/>
              <a:ext cx="609600" cy="611187"/>
            </a:xfrm>
            <a:custGeom>
              <a:avLst/>
              <a:gdLst>
                <a:gd name="T0" fmla="*/ 0 w 769"/>
                <a:gd name="T1" fmla="*/ 2147483646 h 769"/>
                <a:gd name="T2" fmla="*/ 2147483646 w 769"/>
                <a:gd name="T3" fmla="*/ 2147483646 h 769"/>
                <a:gd name="T4" fmla="*/ 2147483646 w 769"/>
                <a:gd name="T5" fmla="*/ 2147483646 h 769"/>
                <a:gd name="T6" fmla="*/ 2147483646 w 769"/>
                <a:gd name="T7" fmla="*/ 2147483646 h 769"/>
                <a:gd name="T8" fmla="*/ 2147483646 w 769"/>
                <a:gd name="T9" fmla="*/ 2147483646 h 769"/>
                <a:gd name="T10" fmla="*/ 2147483646 w 769"/>
                <a:gd name="T11" fmla="*/ 2147483646 h 769"/>
                <a:gd name="T12" fmla="*/ 2147483646 w 769"/>
                <a:gd name="T13" fmla="*/ 2147483646 h 769"/>
                <a:gd name="T14" fmla="*/ 2147483646 w 769"/>
                <a:gd name="T15" fmla="*/ 2147483646 h 769"/>
                <a:gd name="T16" fmla="*/ 2147483646 w 769"/>
                <a:gd name="T17" fmla="*/ 2147483646 h 769"/>
                <a:gd name="T18" fmla="*/ 2147483646 w 769"/>
                <a:gd name="T19" fmla="*/ 2147483646 h 769"/>
                <a:gd name="T20" fmla="*/ 2147483646 w 769"/>
                <a:gd name="T21" fmla="*/ 2147483646 h 769"/>
                <a:gd name="T22" fmla="*/ 2147483646 w 769"/>
                <a:gd name="T23" fmla="*/ 0 h 769"/>
                <a:gd name="T24" fmla="*/ 2147483646 w 769"/>
                <a:gd name="T25" fmla="*/ 2147483646 h 769"/>
                <a:gd name="T26" fmla="*/ 2147483646 w 769"/>
                <a:gd name="T27" fmla="*/ 2147483646 h 769"/>
                <a:gd name="T28" fmla="*/ 2147483646 w 769"/>
                <a:gd name="T29" fmla="*/ 2147483646 h 769"/>
                <a:gd name="T30" fmla="*/ 2147483646 w 769"/>
                <a:gd name="T31" fmla="*/ 2147483646 h 769"/>
                <a:gd name="T32" fmla="*/ 2147483646 w 769"/>
                <a:gd name="T33" fmla="*/ 2147483646 h 769"/>
                <a:gd name="T34" fmla="*/ 2147483646 w 769"/>
                <a:gd name="T35" fmla="*/ 2147483646 h 769"/>
                <a:gd name="T36" fmla="*/ 2147483646 w 769"/>
                <a:gd name="T37" fmla="*/ 2147483646 h 769"/>
                <a:gd name="T38" fmla="*/ 2147483646 w 769"/>
                <a:gd name="T39" fmla="*/ 2147483646 h 769"/>
                <a:gd name="T40" fmla="*/ 2147483646 w 769"/>
                <a:gd name="T41" fmla="*/ 2147483646 h 769"/>
                <a:gd name="T42" fmla="*/ 2147483646 w 769"/>
                <a:gd name="T43" fmla="*/ 2147483646 h 769"/>
                <a:gd name="T44" fmla="*/ 2147483646 w 769"/>
                <a:gd name="T45" fmla="*/ 2147483646 h 769"/>
                <a:gd name="T46" fmla="*/ 2147483646 w 769"/>
                <a:gd name="T47" fmla="*/ 2147483646 h 769"/>
                <a:gd name="T48" fmla="*/ 2147483646 w 769"/>
                <a:gd name="T49" fmla="*/ 2147483646 h 769"/>
                <a:gd name="T50" fmla="*/ 2147483646 w 769"/>
                <a:gd name="T51" fmla="*/ 2147483646 h 769"/>
                <a:gd name="T52" fmla="*/ 2147483646 w 769"/>
                <a:gd name="T53" fmla="*/ 2147483646 h 769"/>
                <a:gd name="T54" fmla="*/ 2147483646 w 769"/>
                <a:gd name="T55" fmla="*/ 2147483646 h 769"/>
                <a:gd name="T56" fmla="*/ 2147483646 w 769"/>
                <a:gd name="T57" fmla="*/ 2147483646 h 769"/>
                <a:gd name="T58" fmla="*/ 2147483646 w 769"/>
                <a:gd name="T59" fmla="*/ 2147483646 h 769"/>
                <a:gd name="T60" fmla="*/ 2147483646 w 769"/>
                <a:gd name="T61" fmla="*/ 2147483646 h 769"/>
                <a:gd name="T62" fmla="*/ 2147483646 w 769"/>
                <a:gd name="T63" fmla="*/ 2147483646 h 769"/>
                <a:gd name="T64" fmla="*/ 2147483646 w 769"/>
                <a:gd name="T65" fmla="*/ 2147483646 h 769"/>
                <a:gd name="T66" fmla="*/ 2147483646 w 769"/>
                <a:gd name="T67" fmla="*/ 2147483646 h 769"/>
                <a:gd name="T68" fmla="*/ 2147483646 w 769"/>
                <a:gd name="T69" fmla="*/ 2147483646 h 769"/>
                <a:gd name="T70" fmla="*/ 2147483646 w 769"/>
                <a:gd name="T71" fmla="*/ 2147483646 h 769"/>
                <a:gd name="T72" fmla="*/ 2147483646 w 769"/>
                <a:gd name="T73" fmla="*/ 2147483646 h 769"/>
                <a:gd name="T74" fmla="*/ 2147483646 w 769"/>
                <a:gd name="T75" fmla="*/ 2147483646 h 769"/>
                <a:gd name="T76" fmla="*/ 2147483646 w 769"/>
                <a:gd name="T77" fmla="*/ 2147483646 h 769"/>
                <a:gd name="T78" fmla="*/ 2147483646 w 769"/>
                <a:gd name="T79" fmla="*/ 2147483646 h 769"/>
                <a:gd name="T80" fmla="*/ 2147483646 w 769"/>
                <a:gd name="T81" fmla="*/ 2147483646 h 769"/>
                <a:gd name="T82" fmla="*/ 2147483646 w 769"/>
                <a:gd name="T83" fmla="*/ 2147483646 h 769"/>
                <a:gd name="T84" fmla="*/ 2147483646 w 769"/>
                <a:gd name="T85" fmla="*/ 2147483646 h 769"/>
                <a:gd name="T86" fmla="*/ 2147483646 w 769"/>
                <a:gd name="T87" fmla="*/ 2147483646 h 769"/>
                <a:gd name="T88" fmla="*/ 2147483646 w 769"/>
                <a:gd name="T89" fmla="*/ 2147483646 h 769"/>
                <a:gd name="T90" fmla="*/ 2147483646 w 769"/>
                <a:gd name="T91" fmla="*/ 2147483646 h 769"/>
                <a:gd name="T92" fmla="*/ 2147483646 w 769"/>
                <a:gd name="T93" fmla="*/ 2147483646 h 769"/>
                <a:gd name="T94" fmla="*/ 2147483646 w 769"/>
                <a:gd name="T95" fmla="*/ 2147483646 h 769"/>
                <a:gd name="T96" fmla="*/ 2147483646 w 769"/>
                <a:gd name="T97" fmla="*/ 2147483646 h 769"/>
                <a:gd name="T98" fmla="*/ 2147483646 w 769"/>
                <a:gd name="T99" fmla="*/ 2147483646 h 769"/>
                <a:gd name="T100" fmla="*/ 2147483646 w 769"/>
                <a:gd name="T101" fmla="*/ 2147483646 h 769"/>
                <a:gd name="T102" fmla="*/ 2147483646 w 769"/>
                <a:gd name="T103" fmla="*/ 2147483646 h 769"/>
                <a:gd name="T104" fmla="*/ 2147483646 w 769"/>
                <a:gd name="T105" fmla="*/ 2147483646 h 769"/>
                <a:gd name="T106" fmla="*/ 2147483646 w 769"/>
                <a:gd name="T107" fmla="*/ 2147483646 h 769"/>
                <a:gd name="T108" fmla="*/ 2147483646 w 769"/>
                <a:gd name="T109" fmla="*/ 2147483646 h 769"/>
                <a:gd name="T110" fmla="*/ 0 w 769"/>
                <a:gd name="T111" fmla="*/ 2147483646 h 7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69"/>
                <a:gd name="T169" fmla="*/ 0 h 769"/>
                <a:gd name="T170" fmla="*/ 769 w 769"/>
                <a:gd name="T171" fmla="*/ 769 h 7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69" h="769">
                  <a:moveTo>
                    <a:pt x="0" y="394"/>
                  </a:moveTo>
                  <a:lnTo>
                    <a:pt x="0" y="376"/>
                  </a:lnTo>
                  <a:lnTo>
                    <a:pt x="0" y="356"/>
                  </a:lnTo>
                  <a:lnTo>
                    <a:pt x="2" y="338"/>
                  </a:lnTo>
                  <a:lnTo>
                    <a:pt x="4" y="319"/>
                  </a:lnTo>
                  <a:lnTo>
                    <a:pt x="7" y="301"/>
                  </a:lnTo>
                  <a:lnTo>
                    <a:pt x="12" y="282"/>
                  </a:lnTo>
                  <a:lnTo>
                    <a:pt x="16" y="265"/>
                  </a:lnTo>
                  <a:lnTo>
                    <a:pt x="23" y="246"/>
                  </a:lnTo>
                  <a:lnTo>
                    <a:pt x="30" y="230"/>
                  </a:lnTo>
                  <a:lnTo>
                    <a:pt x="37" y="213"/>
                  </a:lnTo>
                  <a:lnTo>
                    <a:pt x="45" y="197"/>
                  </a:lnTo>
                  <a:lnTo>
                    <a:pt x="55" y="181"/>
                  </a:lnTo>
                  <a:lnTo>
                    <a:pt x="64" y="166"/>
                  </a:lnTo>
                  <a:lnTo>
                    <a:pt x="75" y="151"/>
                  </a:lnTo>
                  <a:lnTo>
                    <a:pt x="85" y="138"/>
                  </a:lnTo>
                  <a:lnTo>
                    <a:pt x="97" y="123"/>
                  </a:lnTo>
                  <a:lnTo>
                    <a:pt x="110" y="111"/>
                  </a:lnTo>
                  <a:lnTo>
                    <a:pt x="124" y="98"/>
                  </a:lnTo>
                  <a:lnTo>
                    <a:pt x="137" y="86"/>
                  </a:lnTo>
                  <a:lnTo>
                    <a:pt x="151" y="75"/>
                  </a:lnTo>
                  <a:lnTo>
                    <a:pt x="166" y="65"/>
                  </a:lnTo>
                  <a:lnTo>
                    <a:pt x="181" y="55"/>
                  </a:lnTo>
                  <a:lnTo>
                    <a:pt x="196" y="46"/>
                  </a:lnTo>
                  <a:lnTo>
                    <a:pt x="212" y="37"/>
                  </a:lnTo>
                  <a:lnTo>
                    <a:pt x="230" y="30"/>
                  </a:lnTo>
                  <a:lnTo>
                    <a:pt x="247" y="24"/>
                  </a:lnTo>
                  <a:lnTo>
                    <a:pt x="264" y="17"/>
                  </a:lnTo>
                  <a:lnTo>
                    <a:pt x="281" y="12"/>
                  </a:lnTo>
                  <a:lnTo>
                    <a:pt x="300" y="8"/>
                  </a:lnTo>
                  <a:lnTo>
                    <a:pt x="318" y="5"/>
                  </a:lnTo>
                  <a:lnTo>
                    <a:pt x="337" y="2"/>
                  </a:lnTo>
                  <a:lnTo>
                    <a:pt x="357" y="1"/>
                  </a:lnTo>
                  <a:lnTo>
                    <a:pt x="375" y="0"/>
                  </a:lnTo>
                  <a:lnTo>
                    <a:pt x="393" y="0"/>
                  </a:lnTo>
                  <a:lnTo>
                    <a:pt x="412" y="1"/>
                  </a:lnTo>
                  <a:lnTo>
                    <a:pt x="431" y="2"/>
                  </a:lnTo>
                  <a:lnTo>
                    <a:pt x="450" y="5"/>
                  </a:lnTo>
                  <a:lnTo>
                    <a:pt x="468" y="8"/>
                  </a:lnTo>
                  <a:lnTo>
                    <a:pt x="487" y="12"/>
                  </a:lnTo>
                  <a:lnTo>
                    <a:pt x="505" y="17"/>
                  </a:lnTo>
                  <a:lnTo>
                    <a:pt x="522" y="24"/>
                  </a:lnTo>
                  <a:lnTo>
                    <a:pt x="540" y="30"/>
                  </a:lnTo>
                  <a:lnTo>
                    <a:pt x="556" y="37"/>
                  </a:lnTo>
                  <a:lnTo>
                    <a:pt x="571" y="46"/>
                  </a:lnTo>
                  <a:lnTo>
                    <a:pt x="587" y="55"/>
                  </a:lnTo>
                  <a:lnTo>
                    <a:pt x="603" y="65"/>
                  </a:lnTo>
                  <a:lnTo>
                    <a:pt x="618" y="75"/>
                  </a:lnTo>
                  <a:lnTo>
                    <a:pt x="632" y="86"/>
                  </a:lnTo>
                  <a:lnTo>
                    <a:pt x="646" y="98"/>
                  </a:lnTo>
                  <a:lnTo>
                    <a:pt x="659" y="111"/>
                  </a:lnTo>
                  <a:lnTo>
                    <a:pt x="671" y="123"/>
                  </a:lnTo>
                  <a:lnTo>
                    <a:pt x="683" y="138"/>
                  </a:lnTo>
                  <a:lnTo>
                    <a:pt x="693" y="151"/>
                  </a:lnTo>
                  <a:lnTo>
                    <a:pt x="704" y="166"/>
                  </a:lnTo>
                  <a:lnTo>
                    <a:pt x="714" y="181"/>
                  </a:lnTo>
                  <a:lnTo>
                    <a:pt x="722" y="197"/>
                  </a:lnTo>
                  <a:lnTo>
                    <a:pt x="732" y="213"/>
                  </a:lnTo>
                  <a:lnTo>
                    <a:pt x="738" y="230"/>
                  </a:lnTo>
                  <a:lnTo>
                    <a:pt x="745" y="246"/>
                  </a:lnTo>
                  <a:lnTo>
                    <a:pt x="752" y="265"/>
                  </a:lnTo>
                  <a:lnTo>
                    <a:pt x="757" y="282"/>
                  </a:lnTo>
                  <a:lnTo>
                    <a:pt x="761" y="301"/>
                  </a:lnTo>
                  <a:lnTo>
                    <a:pt x="764" y="319"/>
                  </a:lnTo>
                  <a:lnTo>
                    <a:pt x="766" y="338"/>
                  </a:lnTo>
                  <a:lnTo>
                    <a:pt x="767" y="356"/>
                  </a:lnTo>
                  <a:lnTo>
                    <a:pt x="769" y="376"/>
                  </a:lnTo>
                  <a:lnTo>
                    <a:pt x="769" y="394"/>
                  </a:lnTo>
                  <a:lnTo>
                    <a:pt x="767" y="413"/>
                  </a:lnTo>
                  <a:lnTo>
                    <a:pt x="766" y="432"/>
                  </a:lnTo>
                  <a:lnTo>
                    <a:pt x="764" y="451"/>
                  </a:lnTo>
                  <a:lnTo>
                    <a:pt x="761" y="469"/>
                  </a:lnTo>
                  <a:lnTo>
                    <a:pt x="757" y="488"/>
                  </a:lnTo>
                  <a:lnTo>
                    <a:pt x="752" y="505"/>
                  </a:lnTo>
                  <a:lnTo>
                    <a:pt x="745" y="523"/>
                  </a:lnTo>
                  <a:lnTo>
                    <a:pt x="738" y="539"/>
                  </a:lnTo>
                  <a:lnTo>
                    <a:pt x="732" y="557"/>
                  </a:lnTo>
                  <a:lnTo>
                    <a:pt x="722" y="572"/>
                  </a:lnTo>
                  <a:lnTo>
                    <a:pt x="714" y="588"/>
                  </a:lnTo>
                  <a:lnTo>
                    <a:pt x="704" y="604"/>
                  </a:lnTo>
                  <a:lnTo>
                    <a:pt x="693" y="619"/>
                  </a:lnTo>
                  <a:lnTo>
                    <a:pt x="683" y="632"/>
                  </a:lnTo>
                  <a:lnTo>
                    <a:pt x="671" y="647"/>
                  </a:lnTo>
                  <a:lnTo>
                    <a:pt x="659" y="659"/>
                  </a:lnTo>
                  <a:lnTo>
                    <a:pt x="646" y="672"/>
                  </a:lnTo>
                  <a:lnTo>
                    <a:pt x="632" y="684"/>
                  </a:lnTo>
                  <a:lnTo>
                    <a:pt x="618" y="694"/>
                  </a:lnTo>
                  <a:lnTo>
                    <a:pt x="603" y="705"/>
                  </a:lnTo>
                  <a:lnTo>
                    <a:pt x="587" y="714"/>
                  </a:lnTo>
                  <a:lnTo>
                    <a:pt x="571" y="724"/>
                  </a:lnTo>
                  <a:lnTo>
                    <a:pt x="556" y="733"/>
                  </a:lnTo>
                  <a:lnTo>
                    <a:pt x="540" y="740"/>
                  </a:lnTo>
                  <a:lnTo>
                    <a:pt x="522" y="746"/>
                  </a:lnTo>
                  <a:lnTo>
                    <a:pt x="505" y="753"/>
                  </a:lnTo>
                  <a:lnTo>
                    <a:pt x="487" y="758"/>
                  </a:lnTo>
                  <a:lnTo>
                    <a:pt x="468" y="762"/>
                  </a:lnTo>
                  <a:lnTo>
                    <a:pt x="450" y="765"/>
                  </a:lnTo>
                  <a:lnTo>
                    <a:pt x="431" y="767"/>
                  </a:lnTo>
                  <a:lnTo>
                    <a:pt x="412" y="769"/>
                  </a:lnTo>
                  <a:lnTo>
                    <a:pt x="393" y="769"/>
                  </a:lnTo>
                  <a:lnTo>
                    <a:pt x="375" y="769"/>
                  </a:lnTo>
                  <a:lnTo>
                    <a:pt x="357" y="769"/>
                  </a:lnTo>
                  <a:lnTo>
                    <a:pt x="337" y="767"/>
                  </a:lnTo>
                  <a:lnTo>
                    <a:pt x="318" y="765"/>
                  </a:lnTo>
                  <a:lnTo>
                    <a:pt x="300" y="762"/>
                  </a:lnTo>
                  <a:lnTo>
                    <a:pt x="281" y="758"/>
                  </a:lnTo>
                  <a:lnTo>
                    <a:pt x="264" y="753"/>
                  </a:lnTo>
                  <a:lnTo>
                    <a:pt x="247" y="746"/>
                  </a:lnTo>
                  <a:lnTo>
                    <a:pt x="230" y="740"/>
                  </a:lnTo>
                  <a:lnTo>
                    <a:pt x="212" y="733"/>
                  </a:lnTo>
                  <a:lnTo>
                    <a:pt x="196" y="724"/>
                  </a:lnTo>
                  <a:lnTo>
                    <a:pt x="181" y="714"/>
                  </a:lnTo>
                  <a:lnTo>
                    <a:pt x="166" y="705"/>
                  </a:lnTo>
                  <a:lnTo>
                    <a:pt x="151" y="694"/>
                  </a:lnTo>
                  <a:lnTo>
                    <a:pt x="137" y="684"/>
                  </a:lnTo>
                  <a:lnTo>
                    <a:pt x="124" y="672"/>
                  </a:lnTo>
                  <a:lnTo>
                    <a:pt x="110" y="659"/>
                  </a:lnTo>
                  <a:lnTo>
                    <a:pt x="97" y="647"/>
                  </a:lnTo>
                  <a:lnTo>
                    <a:pt x="85" y="632"/>
                  </a:lnTo>
                  <a:lnTo>
                    <a:pt x="75" y="619"/>
                  </a:lnTo>
                  <a:lnTo>
                    <a:pt x="64" y="604"/>
                  </a:lnTo>
                  <a:lnTo>
                    <a:pt x="55" y="588"/>
                  </a:lnTo>
                  <a:lnTo>
                    <a:pt x="45" y="572"/>
                  </a:lnTo>
                  <a:lnTo>
                    <a:pt x="37" y="557"/>
                  </a:lnTo>
                  <a:lnTo>
                    <a:pt x="30" y="539"/>
                  </a:lnTo>
                  <a:lnTo>
                    <a:pt x="23" y="523"/>
                  </a:lnTo>
                  <a:lnTo>
                    <a:pt x="16" y="505"/>
                  </a:lnTo>
                  <a:lnTo>
                    <a:pt x="12" y="488"/>
                  </a:lnTo>
                  <a:lnTo>
                    <a:pt x="7" y="469"/>
                  </a:lnTo>
                  <a:lnTo>
                    <a:pt x="4" y="451"/>
                  </a:lnTo>
                  <a:lnTo>
                    <a:pt x="2" y="432"/>
                  </a:lnTo>
                  <a:lnTo>
                    <a:pt x="0" y="413"/>
                  </a:lnTo>
                  <a:lnTo>
                    <a:pt x="0" y="394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65" name="Freeform 19">
              <a:extLst>
                <a:ext uri="{FF2B5EF4-FFF2-40B4-BE49-F238E27FC236}">
                  <a16:creationId xmlns:a16="http://schemas.microsoft.com/office/drawing/2014/main" id="{E6FC2A82-FCC4-784E-A4C8-8C26DE3A9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700" y="731838"/>
              <a:ext cx="104775" cy="106362"/>
            </a:xfrm>
            <a:custGeom>
              <a:avLst/>
              <a:gdLst>
                <a:gd name="T0" fmla="*/ 2147483646 w 133"/>
                <a:gd name="T1" fmla="*/ 0 h 132"/>
                <a:gd name="T2" fmla="*/ 0 w 133"/>
                <a:gd name="T3" fmla="*/ 2147483646 h 132"/>
                <a:gd name="T4" fmla="*/ 2147483646 w 133"/>
                <a:gd name="T5" fmla="*/ 2147483646 h 132"/>
                <a:gd name="T6" fmla="*/ 2147483646 w 133"/>
                <a:gd name="T7" fmla="*/ 2147483646 h 132"/>
                <a:gd name="T8" fmla="*/ 2147483646 w 133"/>
                <a:gd name="T9" fmla="*/ 0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32"/>
                <a:gd name="T17" fmla="*/ 133 w 133"/>
                <a:gd name="T18" fmla="*/ 132 h 1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32">
                  <a:moveTo>
                    <a:pt x="80" y="0"/>
                  </a:moveTo>
                  <a:lnTo>
                    <a:pt x="0" y="132"/>
                  </a:lnTo>
                  <a:lnTo>
                    <a:pt x="133" y="53"/>
                  </a:lnTo>
                  <a:lnTo>
                    <a:pt x="106" y="26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366" name="Freeform 22">
              <a:extLst>
                <a:ext uri="{FF2B5EF4-FFF2-40B4-BE49-F238E27FC236}">
                  <a16:creationId xmlns:a16="http://schemas.microsoft.com/office/drawing/2014/main" id="{885594DE-2D74-E24B-8B4F-FACEE3594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738" y="290513"/>
              <a:ext cx="609600" cy="609600"/>
            </a:xfrm>
            <a:custGeom>
              <a:avLst/>
              <a:gdLst>
                <a:gd name="T0" fmla="*/ 0 w 769"/>
                <a:gd name="T1" fmla="*/ 2147483646 h 769"/>
                <a:gd name="T2" fmla="*/ 2147483646 w 769"/>
                <a:gd name="T3" fmla="*/ 2147483646 h 769"/>
                <a:gd name="T4" fmla="*/ 2147483646 w 769"/>
                <a:gd name="T5" fmla="*/ 2147483646 h 769"/>
                <a:gd name="T6" fmla="*/ 2147483646 w 769"/>
                <a:gd name="T7" fmla="*/ 2147483646 h 769"/>
                <a:gd name="T8" fmla="*/ 2147483646 w 769"/>
                <a:gd name="T9" fmla="*/ 2147483646 h 769"/>
                <a:gd name="T10" fmla="*/ 2147483646 w 769"/>
                <a:gd name="T11" fmla="*/ 2147483646 h 769"/>
                <a:gd name="T12" fmla="*/ 2147483646 w 769"/>
                <a:gd name="T13" fmla="*/ 2147483646 h 769"/>
                <a:gd name="T14" fmla="*/ 2147483646 w 769"/>
                <a:gd name="T15" fmla="*/ 2147483646 h 769"/>
                <a:gd name="T16" fmla="*/ 2147483646 w 769"/>
                <a:gd name="T17" fmla="*/ 2147483646 h 769"/>
                <a:gd name="T18" fmla="*/ 2147483646 w 769"/>
                <a:gd name="T19" fmla="*/ 2147483646 h 769"/>
                <a:gd name="T20" fmla="*/ 2147483646 w 769"/>
                <a:gd name="T21" fmla="*/ 2147483646 h 769"/>
                <a:gd name="T22" fmla="*/ 2147483646 w 769"/>
                <a:gd name="T23" fmla="*/ 0 h 769"/>
                <a:gd name="T24" fmla="*/ 2147483646 w 769"/>
                <a:gd name="T25" fmla="*/ 2147483646 h 769"/>
                <a:gd name="T26" fmla="*/ 2147483646 w 769"/>
                <a:gd name="T27" fmla="*/ 2147483646 h 769"/>
                <a:gd name="T28" fmla="*/ 2147483646 w 769"/>
                <a:gd name="T29" fmla="*/ 2147483646 h 769"/>
                <a:gd name="T30" fmla="*/ 2147483646 w 769"/>
                <a:gd name="T31" fmla="*/ 2147483646 h 769"/>
                <a:gd name="T32" fmla="*/ 2147483646 w 769"/>
                <a:gd name="T33" fmla="*/ 2147483646 h 769"/>
                <a:gd name="T34" fmla="*/ 2147483646 w 769"/>
                <a:gd name="T35" fmla="*/ 2147483646 h 769"/>
                <a:gd name="T36" fmla="*/ 2147483646 w 769"/>
                <a:gd name="T37" fmla="*/ 2147483646 h 769"/>
                <a:gd name="T38" fmla="*/ 2147483646 w 769"/>
                <a:gd name="T39" fmla="*/ 2147483646 h 769"/>
                <a:gd name="T40" fmla="*/ 2147483646 w 769"/>
                <a:gd name="T41" fmla="*/ 2147483646 h 769"/>
                <a:gd name="T42" fmla="*/ 2147483646 w 769"/>
                <a:gd name="T43" fmla="*/ 2147483646 h 769"/>
                <a:gd name="T44" fmla="*/ 2147483646 w 769"/>
                <a:gd name="T45" fmla="*/ 2147483646 h 769"/>
                <a:gd name="T46" fmla="*/ 2147483646 w 769"/>
                <a:gd name="T47" fmla="*/ 2147483646 h 769"/>
                <a:gd name="T48" fmla="*/ 2147483646 w 769"/>
                <a:gd name="T49" fmla="*/ 2147483646 h 769"/>
                <a:gd name="T50" fmla="*/ 2147483646 w 769"/>
                <a:gd name="T51" fmla="*/ 2147483646 h 769"/>
                <a:gd name="T52" fmla="*/ 2147483646 w 769"/>
                <a:gd name="T53" fmla="*/ 2147483646 h 769"/>
                <a:gd name="T54" fmla="*/ 2147483646 w 769"/>
                <a:gd name="T55" fmla="*/ 2147483646 h 769"/>
                <a:gd name="T56" fmla="*/ 2147483646 w 769"/>
                <a:gd name="T57" fmla="*/ 2147483646 h 769"/>
                <a:gd name="T58" fmla="*/ 2147483646 w 769"/>
                <a:gd name="T59" fmla="*/ 2147483646 h 769"/>
                <a:gd name="T60" fmla="*/ 2147483646 w 769"/>
                <a:gd name="T61" fmla="*/ 2147483646 h 769"/>
                <a:gd name="T62" fmla="*/ 2147483646 w 769"/>
                <a:gd name="T63" fmla="*/ 2147483646 h 769"/>
                <a:gd name="T64" fmla="*/ 2147483646 w 769"/>
                <a:gd name="T65" fmla="*/ 2147483646 h 769"/>
                <a:gd name="T66" fmla="*/ 2147483646 w 769"/>
                <a:gd name="T67" fmla="*/ 2147483646 h 769"/>
                <a:gd name="T68" fmla="*/ 2147483646 w 769"/>
                <a:gd name="T69" fmla="*/ 2147483646 h 769"/>
                <a:gd name="T70" fmla="*/ 2147483646 w 769"/>
                <a:gd name="T71" fmla="*/ 2147483646 h 769"/>
                <a:gd name="T72" fmla="*/ 2147483646 w 769"/>
                <a:gd name="T73" fmla="*/ 2147483646 h 769"/>
                <a:gd name="T74" fmla="*/ 2147483646 w 769"/>
                <a:gd name="T75" fmla="*/ 2147483646 h 769"/>
                <a:gd name="T76" fmla="*/ 2147483646 w 769"/>
                <a:gd name="T77" fmla="*/ 2147483646 h 769"/>
                <a:gd name="T78" fmla="*/ 2147483646 w 769"/>
                <a:gd name="T79" fmla="*/ 2147483646 h 769"/>
                <a:gd name="T80" fmla="*/ 2147483646 w 769"/>
                <a:gd name="T81" fmla="*/ 2147483646 h 769"/>
                <a:gd name="T82" fmla="*/ 2147483646 w 769"/>
                <a:gd name="T83" fmla="*/ 2147483646 h 769"/>
                <a:gd name="T84" fmla="*/ 2147483646 w 769"/>
                <a:gd name="T85" fmla="*/ 2147483646 h 769"/>
                <a:gd name="T86" fmla="*/ 2147483646 w 769"/>
                <a:gd name="T87" fmla="*/ 2147483646 h 769"/>
                <a:gd name="T88" fmla="*/ 2147483646 w 769"/>
                <a:gd name="T89" fmla="*/ 2147483646 h 769"/>
                <a:gd name="T90" fmla="*/ 2147483646 w 769"/>
                <a:gd name="T91" fmla="*/ 2147483646 h 769"/>
                <a:gd name="T92" fmla="*/ 2147483646 w 769"/>
                <a:gd name="T93" fmla="*/ 2147483646 h 769"/>
                <a:gd name="T94" fmla="*/ 2147483646 w 769"/>
                <a:gd name="T95" fmla="*/ 2147483646 h 769"/>
                <a:gd name="T96" fmla="*/ 2147483646 w 769"/>
                <a:gd name="T97" fmla="*/ 2147483646 h 769"/>
                <a:gd name="T98" fmla="*/ 2147483646 w 769"/>
                <a:gd name="T99" fmla="*/ 2147483646 h 769"/>
                <a:gd name="T100" fmla="*/ 2147483646 w 769"/>
                <a:gd name="T101" fmla="*/ 2147483646 h 769"/>
                <a:gd name="T102" fmla="*/ 2147483646 w 769"/>
                <a:gd name="T103" fmla="*/ 2147483646 h 769"/>
                <a:gd name="T104" fmla="*/ 2147483646 w 769"/>
                <a:gd name="T105" fmla="*/ 2147483646 h 769"/>
                <a:gd name="T106" fmla="*/ 2147483646 w 769"/>
                <a:gd name="T107" fmla="*/ 2147483646 h 769"/>
                <a:gd name="T108" fmla="*/ 2147483646 w 769"/>
                <a:gd name="T109" fmla="*/ 2147483646 h 769"/>
                <a:gd name="T110" fmla="*/ 0 w 769"/>
                <a:gd name="T111" fmla="*/ 2147483646 h 7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69"/>
                <a:gd name="T169" fmla="*/ 0 h 769"/>
                <a:gd name="T170" fmla="*/ 769 w 769"/>
                <a:gd name="T171" fmla="*/ 769 h 7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69" h="769">
                  <a:moveTo>
                    <a:pt x="0" y="394"/>
                  </a:moveTo>
                  <a:lnTo>
                    <a:pt x="0" y="376"/>
                  </a:lnTo>
                  <a:lnTo>
                    <a:pt x="0" y="357"/>
                  </a:lnTo>
                  <a:lnTo>
                    <a:pt x="2" y="338"/>
                  </a:lnTo>
                  <a:lnTo>
                    <a:pt x="4" y="319"/>
                  </a:lnTo>
                  <a:lnTo>
                    <a:pt x="7" y="301"/>
                  </a:lnTo>
                  <a:lnTo>
                    <a:pt x="12" y="282"/>
                  </a:lnTo>
                  <a:lnTo>
                    <a:pt x="16" y="265"/>
                  </a:lnTo>
                  <a:lnTo>
                    <a:pt x="23" y="246"/>
                  </a:lnTo>
                  <a:lnTo>
                    <a:pt x="30" y="231"/>
                  </a:lnTo>
                  <a:lnTo>
                    <a:pt x="37" y="213"/>
                  </a:lnTo>
                  <a:lnTo>
                    <a:pt x="45" y="197"/>
                  </a:lnTo>
                  <a:lnTo>
                    <a:pt x="55" y="182"/>
                  </a:lnTo>
                  <a:lnTo>
                    <a:pt x="64" y="166"/>
                  </a:lnTo>
                  <a:lnTo>
                    <a:pt x="75" y="151"/>
                  </a:lnTo>
                  <a:lnTo>
                    <a:pt x="85" y="138"/>
                  </a:lnTo>
                  <a:lnTo>
                    <a:pt x="97" y="123"/>
                  </a:lnTo>
                  <a:lnTo>
                    <a:pt x="110" y="111"/>
                  </a:lnTo>
                  <a:lnTo>
                    <a:pt x="124" y="98"/>
                  </a:lnTo>
                  <a:lnTo>
                    <a:pt x="137" y="86"/>
                  </a:lnTo>
                  <a:lnTo>
                    <a:pt x="151" y="75"/>
                  </a:lnTo>
                  <a:lnTo>
                    <a:pt x="166" y="65"/>
                  </a:lnTo>
                  <a:lnTo>
                    <a:pt x="181" y="56"/>
                  </a:lnTo>
                  <a:lnTo>
                    <a:pt x="196" y="46"/>
                  </a:lnTo>
                  <a:lnTo>
                    <a:pt x="212" y="37"/>
                  </a:lnTo>
                  <a:lnTo>
                    <a:pt x="230" y="30"/>
                  </a:lnTo>
                  <a:lnTo>
                    <a:pt x="247" y="24"/>
                  </a:lnTo>
                  <a:lnTo>
                    <a:pt x="264" y="17"/>
                  </a:lnTo>
                  <a:lnTo>
                    <a:pt x="281" y="12"/>
                  </a:lnTo>
                  <a:lnTo>
                    <a:pt x="300" y="8"/>
                  </a:lnTo>
                  <a:lnTo>
                    <a:pt x="318" y="5"/>
                  </a:lnTo>
                  <a:lnTo>
                    <a:pt x="337" y="3"/>
                  </a:lnTo>
                  <a:lnTo>
                    <a:pt x="357" y="1"/>
                  </a:lnTo>
                  <a:lnTo>
                    <a:pt x="375" y="0"/>
                  </a:lnTo>
                  <a:lnTo>
                    <a:pt x="393" y="0"/>
                  </a:lnTo>
                  <a:lnTo>
                    <a:pt x="412" y="1"/>
                  </a:lnTo>
                  <a:lnTo>
                    <a:pt x="431" y="3"/>
                  </a:lnTo>
                  <a:lnTo>
                    <a:pt x="450" y="5"/>
                  </a:lnTo>
                  <a:lnTo>
                    <a:pt x="468" y="8"/>
                  </a:lnTo>
                  <a:lnTo>
                    <a:pt x="487" y="12"/>
                  </a:lnTo>
                  <a:lnTo>
                    <a:pt x="505" y="17"/>
                  </a:lnTo>
                  <a:lnTo>
                    <a:pt x="522" y="24"/>
                  </a:lnTo>
                  <a:lnTo>
                    <a:pt x="540" y="30"/>
                  </a:lnTo>
                  <a:lnTo>
                    <a:pt x="556" y="37"/>
                  </a:lnTo>
                  <a:lnTo>
                    <a:pt x="571" y="46"/>
                  </a:lnTo>
                  <a:lnTo>
                    <a:pt x="587" y="56"/>
                  </a:lnTo>
                  <a:lnTo>
                    <a:pt x="603" y="65"/>
                  </a:lnTo>
                  <a:lnTo>
                    <a:pt x="618" y="75"/>
                  </a:lnTo>
                  <a:lnTo>
                    <a:pt x="632" y="86"/>
                  </a:lnTo>
                  <a:lnTo>
                    <a:pt x="646" y="98"/>
                  </a:lnTo>
                  <a:lnTo>
                    <a:pt x="659" y="111"/>
                  </a:lnTo>
                  <a:lnTo>
                    <a:pt x="671" y="123"/>
                  </a:lnTo>
                  <a:lnTo>
                    <a:pt x="683" y="138"/>
                  </a:lnTo>
                  <a:lnTo>
                    <a:pt x="693" y="151"/>
                  </a:lnTo>
                  <a:lnTo>
                    <a:pt x="704" y="166"/>
                  </a:lnTo>
                  <a:lnTo>
                    <a:pt x="714" y="182"/>
                  </a:lnTo>
                  <a:lnTo>
                    <a:pt x="722" y="197"/>
                  </a:lnTo>
                  <a:lnTo>
                    <a:pt x="732" y="213"/>
                  </a:lnTo>
                  <a:lnTo>
                    <a:pt x="738" y="231"/>
                  </a:lnTo>
                  <a:lnTo>
                    <a:pt x="745" y="246"/>
                  </a:lnTo>
                  <a:lnTo>
                    <a:pt x="752" y="265"/>
                  </a:lnTo>
                  <a:lnTo>
                    <a:pt x="757" y="282"/>
                  </a:lnTo>
                  <a:lnTo>
                    <a:pt x="761" y="301"/>
                  </a:lnTo>
                  <a:lnTo>
                    <a:pt x="764" y="319"/>
                  </a:lnTo>
                  <a:lnTo>
                    <a:pt x="766" y="338"/>
                  </a:lnTo>
                  <a:lnTo>
                    <a:pt x="767" y="357"/>
                  </a:lnTo>
                  <a:lnTo>
                    <a:pt x="769" y="376"/>
                  </a:lnTo>
                  <a:lnTo>
                    <a:pt x="769" y="394"/>
                  </a:lnTo>
                  <a:lnTo>
                    <a:pt x="767" y="414"/>
                  </a:lnTo>
                  <a:lnTo>
                    <a:pt x="766" y="432"/>
                  </a:lnTo>
                  <a:lnTo>
                    <a:pt x="764" y="451"/>
                  </a:lnTo>
                  <a:lnTo>
                    <a:pt x="761" y="469"/>
                  </a:lnTo>
                  <a:lnTo>
                    <a:pt x="757" y="488"/>
                  </a:lnTo>
                  <a:lnTo>
                    <a:pt x="752" y="505"/>
                  </a:lnTo>
                  <a:lnTo>
                    <a:pt x="745" y="524"/>
                  </a:lnTo>
                  <a:lnTo>
                    <a:pt x="738" y="539"/>
                  </a:lnTo>
                  <a:lnTo>
                    <a:pt x="732" y="557"/>
                  </a:lnTo>
                  <a:lnTo>
                    <a:pt x="722" y="573"/>
                  </a:lnTo>
                  <a:lnTo>
                    <a:pt x="714" y="589"/>
                  </a:lnTo>
                  <a:lnTo>
                    <a:pt x="704" y="604"/>
                  </a:lnTo>
                  <a:lnTo>
                    <a:pt x="693" y="619"/>
                  </a:lnTo>
                  <a:lnTo>
                    <a:pt x="683" y="632"/>
                  </a:lnTo>
                  <a:lnTo>
                    <a:pt x="671" y="647"/>
                  </a:lnTo>
                  <a:lnTo>
                    <a:pt x="659" y="659"/>
                  </a:lnTo>
                  <a:lnTo>
                    <a:pt x="646" y="672"/>
                  </a:lnTo>
                  <a:lnTo>
                    <a:pt x="632" y="684"/>
                  </a:lnTo>
                  <a:lnTo>
                    <a:pt x="618" y="695"/>
                  </a:lnTo>
                  <a:lnTo>
                    <a:pt x="603" y="705"/>
                  </a:lnTo>
                  <a:lnTo>
                    <a:pt x="587" y="714"/>
                  </a:lnTo>
                  <a:lnTo>
                    <a:pt x="571" y="724"/>
                  </a:lnTo>
                  <a:lnTo>
                    <a:pt x="556" y="733"/>
                  </a:lnTo>
                  <a:lnTo>
                    <a:pt x="540" y="740"/>
                  </a:lnTo>
                  <a:lnTo>
                    <a:pt x="522" y="746"/>
                  </a:lnTo>
                  <a:lnTo>
                    <a:pt x="505" y="753"/>
                  </a:lnTo>
                  <a:lnTo>
                    <a:pt x="487" y="758"/>
                  </a:lnTo>
                  <a:lnTo>
                    <a:pt x="468" y="762"/>
                  </a:lnTo>
                  <a:lnTo>
                    <a:pt x="450" y="765"/>
                  </a:lnTo>
                  <a:lnTo>
                    <a:pt x="431" y="767"/>
                  </a:lnTo>
                  <a:lnTo>
                    <a:pt x="412" y="769"/>
                  </a:lnTo>
                  <a:lnTo>
                    <a:pt x="393" y="769"/>
                  </a:lnTo>
                  <a:lnTo>
                    <a:pt x="375" y="769"/>
                  </a:lnTo>
                  <a:lnTo>
                    <a:pt x="357" y="769"/>
                  </a:lnTo>
                  <a:lnTo>
                    <a:pt x="337" y="767"/>
                  </a:lnTo>
                  <a:lnTo>
                    <a:pt x="318" y="765"/>
                  </a:lnTo>
                  <a:lnTo>
                    <a:pt x="300" y="762"/>
                  </a:lnTo>
                  <a:lnTo>
                    <a:pt x="281" y="758"/>
                  </a:lnTo>
                  <a:lnTo>
                    <a:pt x="264" y="753"/>
                  </a:lnTo>
                  <a:lnTo>
                    <a:pt x="247" y="746"/>
                  </a:lnTo>
                  <a:lnTo>
                    <a:pt x="230" y="740"/>
                  </a:lnTo>
                  <a:lnTo>
                    <a:pt x="212" y="733"/>
                  </a:lnTo>
                  <a:lnTo>
                    <a:pt x="196" y="724"/>
                  </a:lnTo>
                  <a:lnTo>
                    <a:pt x="181" y="714"/>
                  </a:lnTo>
                  <a:lnTo>
                    <a:pt x="166" y="705"/>
                  </a:lnTo>
                  <a:lnTo>
                    <a:pt x="151" y="695"/>
                  </a:lnTo>
                  <a:lnTo>
                    <a:pt x="137" y="684"/>
                  </a:lnTo>
                  <a:lnTo>
                    <a:pt x="124" y="672"/>
                  </a:lnTo>
                  <a:lnTo>
                    <a:pt x="110" y="659"/>
                  </a:lnTo>
                  <a:lnTo>
                    <a:pt x="97" y="647"/>
                  </a:lnTo>
                  <a:lnTo>
                    <a:pt x="85" y="632"/>
                  </a:lnTo>
                  <a:lnTo>
                    <a:pt x="75" y="619"/>
                  </a:lnTo>
                  <a:lnTo>
                    <a:pt x="64" y="604"/>
                  </a:lnTo>
                  <a:lnTo>
                    <a:pt x="55" y="589"/>
                  </a:lnTo>
                  <a:lnTo>
                    <a:pt x="45" y="573"/>
                  </a:lnTo>
                  <a:lnTo>
                    <a:pt x="37" y="557"/>
                  </a:lnTo>
                  <a:lnTo>
                    <a:pt x="30" y="539"/>
                  </a:lnTo>
                  <a:lnTo>
                    <a:pt x="23" y="524"/>
                  </a:lnTo>
                  <a:lnTo>
                    <a:pt x="16" y="505"/>
                  </a:lnTo>
                  <a:lnTo>
                    <a:pt x="12" y="488"/>
                  </a:lnTo>
                  <a:lnTo>
                    <a:pt x="7" y="469"/>
                  </a:lnTo>
                  <a:lnTo>
                    <a:pt x="4" y="451"/>
                  </a:lnTo>
                  <a:lnTo>
                    <a:pt x="2" y="432"/>
                  </a:lnTo>
                  <a:lnTo>
                    <a:pt x="0" y="414"/>
                  </a:lnTo>
                  <a:lnTo>
                    <a:pt x="0" y="394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67" name="Freeform 24">
              <a:extLst>
                <a:ext uri="{FF2B5EF4-FFF2-40B4-BE49-F238E27FC236}">
                  <a16:creationId xmlns:a16="http://schemas.microsoft.com/office/drawing/2014/main" id="{645507A0-B114-394B-9CC6-43355F9FD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113" y="835025"/>
              <a:ext cx="693737" cy="598488"/>
            </a:xfrm>
            <a:custGeom>
              <a:avLst/>
              <a:gdLst>
                <a:gd name="T0" fmla="*/ 2147483646 w 874"/>
                <a:gd name="T1" fmla="*/ 2147483646 h 753"/>
                <a:gd name="T2" fmla="*/ 2147483646 w 874"/>
                <a:gd name="T3" fmla="*/ 2147483646 h 753"/>
                <a:gd name="T4" fmla="*/ 2147483646 w 874"/>
                <a:gd name="T5" fmla="*/ 2147483646 h 753"/>
                <a:gd name="T6" fmla="*/ 2147483646 w 874"/>
                <a:gd name="T7" fmla="*/ 2147483646 h 753"/>
                <a:gd name="T8" fmla="*/ 2147483646 w 874"/>
                <a:gd name="T9" fmla="*/ 2147483646 h 753"/>
                <a:gd name="T10" fmla="*/ 2147483646 w 874"/>
                <a:gd name="T11" fmla="*/ 2147483646 h 753"/>
                <a:gd name="T12" fmla="*/ 2147483646 w 874"/>
                <a:gd name="T13" fmla="*/ 2147483646 h 753"/>
                <a:gd name="T14" fmla="*/ 2147483646 w 874"/>
                <a:gd name="T15" fmla="*/ 2147483646 h 753"/>
                <a:gd name="T16" fmla="*/ 2147483646 w 874"/>
                <a:gd name="T17" fmla="*/ 2147483646 h 753"/>
                <a:gd name="T18" fmla="*/ 2147483646 w 874"/>
                <a:gd name="T19" fmla="*/ 2147483646 h 753"/>
                <a:gd name="T20" fmla="*/ 0 w 874"/>
                <a:gd name="T21" fmla="*/ 2147483646 h 753"/>
                <a:gd name="T22" fmla="*/ 2147483646 w 874"/>
                <a:gd name="T23" fmla="*/ 2147483646 h 753"/>
                <a:gd name="T24" fmla="*/ 2147483646 w 874"/>
                <a:gd name="T25" fmla="*/ 2147483646 h 753"/>
                <a:gd name="T26" fmla="*/ 2147483646 w 874"/>
                <a:gd name="T27" fmla="*/ 2147483646 h 753"/>
                <a:gd name="T28" fmla="*/ 2147483646 w 874"/>
                <a:gd name="T29" fmla="*/ 2147483646 h 753"/>
                <a:gd name="T30" fmla="*/ 2147483646 w 874"/>
                <a:gd name="T31" fmla="*/ 2147483646 h 753"/>
                <a:gd name="T32" fmla="*/ 2147483646 w 874"/>
                <a:gd name="T33" fmla="*/ 2147483646 h 753"/>
                <a:gd name="T34" fmla="*/ 2147483646 w 874"/>
                <a:gd name="T35" fmla="*/ 2147483646 h 753"/>
                <a:gd name="T36" fmla="*/ 2147483646 w 874"/>
                <a:gd name="T37" fmla="*/ 2147483646 h 753"/>
                <a:gd name="T38" fmla="*/ 2147483646 w 874"/>
                <a:gd name="T39" fmla="*/ 2147483646 h 753"/>
                <a:gd name="T40" fmla="*/ 2147483646 w 874"/>
                <a:gd name="T41" fmla="*/ 2147483646 h 753"/>
                <a:gd name="T42" fmla="*/ 2147483646 w 874"/>
                <a:gd name="T43" fmla="*/ 2147483646 h 753"/>
                <a:gd name="T44" fmla="*/ 2147483646 w 874"/>
                <a:gd name="T45" fmla="*/ 2147483646 h 753"/>
                <a:gd name="T46" fmla="*/ 2147483646 w 874"/>
                <a:gd name="T47" fmla="*/ 2147483646 h 753"/>
                <a:gd name="T48" fmla="*/ 2147483646 w 874"/>
                <a:gd name="T49" fmla="*/ 2147483646 h 753"/>
                <a:gd name="T50" fmla="*/ 2147483646 w 874"/>
                <a:gd name="T51" fmla="*/ 2147483646 h 753"/>
                <a:gd name="T52" fmla="*/ 2147483646 w 874"/>
                <a:gd name="T53" fmla="*/ 2147483646 h 753"/>
                <a:gd name="T54" fmla="*/ 2147483646 w 874"/>
                <a:gd name="T55" fmla="*/ 2147483646 h 753"/>
                <a:gd name="T56" fmla="*/ 2147483646 w 874"/>
                <a:gd name="T57" fmla="*/ 2147483646 h 753"/>
                <a:gd name="T58" fmla="*/ 2147483646 w 874"/>
                <a:gd name="T59" fmla="*/ 2147483646 h 753"/>
                <a:gd name="T60" fmla="*/ 2147483646 w 874"/>
                <a:gd name="T61" fmla="*/ 2147483646 h 753"/>
                <a:gd name="T62" fmla="*/ 2147483646 w 874"/>
                <a:gd name="T63" fmla="*/ 2147483646 h 753"/>
                <a:gd name="T64" fmla="*/ 2147483646 w 874"/>
                <a:gd name="T65" fmla="*/ 2147483646 h 753"/>
                <a:gd name="T66" fmla="*/ 2147483646 w 874"/>
                <a:gd name="T67" fmla="*/ 2147483646 h 753"/>
                <a:gd name="T68" fmla="*/ 2147483646 w 874"/>
                <a:gd name="T69" fmla="*/ 2147483646 h 753"/>
                <a:gd name="T70" fmla="*/ 2147483646 w 874"/>
                <a:gd name="T71" fmla="*/ 2147483646 h 753"/>
                <a:gd name="T72" fmla="*/ 2147483646 w 874"/>
                <a:gd name="T73" fmla="*/ 2147483646 h 753"/>
                <a:gd name="T74" fmla="*/ 2147483646 w 874"/>
                <a:gd name="T75" fmla="*/ 2147483646 h 753"/>
                <a:gd name="T76" fmla="*/ 2147483646 w 874"/>
                <a:gd name="T77" fmla="*/ 2147483646 h 753"/>
                <a:gd name="T78" fmla="*/ 2147483646 w 874"/>
                <a:gd name="T79" fmla="*/ 2147483646 h 753"/>
                <a:gd name="T80" fmla="*/ 2147483646 w 874"/>
                <a:gd name="T81" fmla="*/ 2147483646 h 753"/>
                <a:gd name="T82" fmla="*/ 2147483646 w 874"/>
                <a:gd name="T83" fmla="*/ 2147483646 h 753"/>
                <a:gd name="T84" fmla="*/ 2147483646 w 874"/>
                <a:gd name="T85" fmla="*/ 2147483646 h 753"/>
                <a:gd name="T86" fmla="*/ 2147483646 w 874"/>
                <a:gd name="T87" fmla="*/ 0 h 7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4"/>
                <a:gd name="T133" fmla="*/ 0 h 753"/>
                <a:gd name="T134" fmla="*/ 874 w 874"/>
                <a:gd name="T135" fmla="*/ 753 h 7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4" h="753">
                  <a:moveTo>
                    <a:pt x="437" y="0"/>
                  </a:moveTo>
                  <a:lnTo>
                    <a:pt x="414" y="1"/>
                  </a:lnTo>
                  <a:lnTo>
                    <a:pt x="392" y="2"/>
                  </a:lnTo>
                  <a:lnTo>
                    <a:pt x="371" y="5"/>
                  </a:lnTo>
                  <a:lnTo>
                    <a:pt x="348" y="8"/>
                  </a:lnTo>
                  <a:lnTo>
                    <a:pt x="327" y="12"/>
                  </a:lnTo>
                  <a:lnTo>
                    <a:pt x="307" y="17"/>
                  </a:lnTo>
                  <a:lnTo>
                    <a:pt x="286" y="23"/>
                  </a:lnTo>
                  <a:lnTo>
                    <a:pt x="266" y="30"/>
                  </a:lnTo>
                  <a:lnTo>
                    <a:pt x="248" y="38"/>
                  </a:lnTo>
                  <a:lnTo>
                    <a:pt x="228" y="46"/>
                  </a:lnTo>
                  <a:lnTo>
                    <a:pt x="210" y="55"/>
                  </a:lnTo>
                  <a:lnTo>
                    <a:pt x="192" y="65"/>
                  </a:lnTo>
                  <a:lnTo>
                    <a:pt x="175" y="75"/>
                  </a:lnTo>
                  <a:lnTo>
                    <a:pt x="159" y="86"/>
                  </a:lnTo>
                  <a:lnTo>
                    <a:pt x="143" y="98"/>
                  </a:lnTo>
                  <a:lnTo>
                    <a:pt x="127" y="111"/>
                  </a:lnTo>
                  <a:lnTo>
                    <a:pt x="112" y="124"/>
                  </a:lnTo>
                  <a:lnTo>
                    <a:pt x="99" y="137"/>
                  </a:lnTo>
                  <a:lnTo>
                    <a:pt x="86" y="152"/>
                  </a:lnTo>
                  <a:lnTo>
                    <a:pt x="74" y="167"/>
                  </a:lnTo>
                  <a:lnTo>
                    <a:pt x="62" y="181"/>
                  </a:lnTo>
                  <a:lnTo>
                    <a:pt x="51" y="197"/>
                  </a:lnTo>
                  <a:lnTo>
                    <a:pt x="42" y="213"/>
                  </a:lnTo>
                  <a:lnTo>
                    <a:pt x="34" y="230"/>
                  </a:lnTo>
                  <a:lnTo>
                    <a:pt x="26" y="248"/>
                  </a:lnTo>
                  <a:lnTo>
                    <a:pt x="18" y="265"/>
                  </a:lnTo>
                  <a:lnTo>
                    <a:pt x="13" y="283"/>
                  </a:lnTo>
                  <a:lnTo>
                    <a:pt x="8" y="301"/>
                  </a:lnTo>
                  <a:lnTo>
                    <a:pt x="4" y="319"/>
                  </a:lnTo>
                  <a:lnTo>
                    <a:pt x="1" y="338"/>
                  </a:lnTo>
                  <a:lnTo>
                    <a:pt x="0" y="358"/>
                  </a:lnTo>
                  <a:lnTo>
                    <a:pt x="0" y="376"/>
                  </a:lnTo>
                  <a:lnTo>
                    <a:pt x="0" y="396"/>
                  </a:lnTo>
                  <a:lnTo>
                    <a:pt x="1" y="416"/>
                  </a:lnTo>
                  <a:lnTo>
                    <a:pt x="4" y="434"/>
                  </a:lnTo>
                  <a:lnTo>
                    <a:pt x="8" y="453"/>
                  </a:lnTo>
                  <a:lnTo>
                    <a:pt x="13" y="470"/>
                  </a:lnTo>
                  <a:lnTo>
                    <a:pt x="18" y="489"/>
                  </a:lnTo>
                  <a:lnTo>
                    <a:pt x="26" y="506"/>
                  </a:lnTo>
                  <a:lnTo>
                    <a:pt x="34" y="523"/>
                  </a:lnTo>
                  <a:lnTo>
                    <a:pt x="42" y="540"/>
                  </a:lnTo>
                  <a:lnTo>
                    <a:pt x="51" y="556"/>
                  </a:lnTo>
                  <a:lnTo>
                    <a:pt x="62" y="572"/>
                  </a:lnTo>
                  <a:lnTo>
                    <a:pt x="74" y="587"/>
                  </a:lnTo>
                  <a:lnTo>
                    <a:pt x="86" y="601"/>
                  </a:lnTo>
                  <a:lnTo>
                    <a:pt x="99" y="616"/>
                  </a:lnTo>
                  <a:lnTo>
                    <a:pt x="112" y="629"/>
                  </a:lnTo>
                  <a:lnTo>
                    <a:pt x="127" y="643"/>
                  </a:lnTo>
                  <a:lnTo>
                    <a:pt x="143" y="656"/>
                  </a:lnTo>
                  <a:lnTo>
                    <a:pt x="159" y="668"/>
                  </a:lnTo>
                  <a:lnTo>
                    <a:pt x="175" y="678"/>
                  </a:lnTo>
                  <a:lnTo>
                    <a:pt x="192" y="689"/>
                  </a:lnTo>
                  <a:lnTo>
                    <a:pt x="210" y="698"/>
                  </a:lnTo>
                  <a:lnTo>
                    <a:pt x="228" y="708"/>
                  </a:lnTo>
                  <a:lnTo>
                    <a:pt x="248" y="715"/>
                  </a:lnTo>
                  <a:lnTo>
                    <a:pt x="266" y="723"/>
                  </a:lnTo>
                  <a:lnTo>
                    <a:pt x="286" y="730"/>
                  </a:lnTo>
                  <a:lnTo>
                    <a:pt x="307" y="737"/>
                  </a:lnTo>
                  <a:lnTo>
                    <a:pt x="327" y="742"/>
                  </a:lnTo>
                  <a:lnTo>
                    <a:pt x="348" y="746"/>
                  </a:lnTo>
                  <a:lnTo>
                    <a:pt x="371" y="749"/>
                  </a:lnTo>
                  <a:lnTo>
                    <a:pt x="392" y="751"/>
                  </a:lnTo>
                  <a:lnTo>
                    <a:pt x="414" y="753"/>
                  </a:lnTo>
                  <a:lnTo>
                    <a:pt x="437" y="753"/>
                  </a:lnTo>
                  <a:lnTo>
                    <a:pt x="460" y="753"/>
                  </a:lnTo>
                  <a:lnTo>
                    <a:pt x="482" y="751"/>
                  </a:lnTo>
                  <a:lnTo>
                    <a:pt x="503" y="749"/>
                  </a:lnTo>
                  <a:lnTo>
                    <a:pt x="524" y="746"/>
                  </a:lnTo>
                  <a:lnTo>
                    <a:pt x="546" y="742"/>
                  </a:lnTo>
                  <a:lnTo>
                    <a:pt x="567" y="737"/>
                  </a:lnTo>
                  <a:lnTo>
                    <a:pt x="587" y="730"/>
                  </a:lnTo>
                  <a:lnTo>
                    <a:pt x="607" y="723"/>
                  </a:lnTo>
                  <a:lnTo>
                    <a:pt x="626" y="715"/>
                  </a:lnTo>
                  <a:lnTo>
                    <a:pt x="645" y="708"/>
                  </a:lnTo>
                  <a:lnTo>
                    <a:pt x="664" y="698"/>
                  </a:lnTo>
                  <a:lnTo>
                    <a:pt x="681" y="689"/>
                  </a:lnTo>
                  <a:lnTo>
                    <a:pt x="698" y="678"/>
                  </a:lnTo>
                  <a:lnTo>
                    <a:pt x="715" y="668"/>
                  </a:lnTo>
                  <a:lnTo>
                    <a:pt x="731" y="656"/>
                  </a:lnTo>
                  <a:lnTo>
                    <a:pt x="746" y="643"/>
                  </a:lnTo>
                  <a:lnTo>
                    <a:pt x="760" y="629"/>
                  </a:lnTo>
                  <a:lnTo>
                    <a:pt x="775" y="616"/>
                  </a:lnTo>
                  <a:lnTo>
                    <a:pt x="787" y="601"/>
                  </a:lnTo>
                  <a:lnTo>
                    <a:pt x="800" y="587"/>
                  </a:lnTo>
                  <a:lnTo>
                    <a:pt x="811" y="572"/>
                  </a:lnTo>
                  <a:lnTo>
                    <a:pt x="821" y="556"/>
                  </a:lnTo>
                  <a:lnTo>
                    <a:pt x="830" y="540"/>
                  </a:lnTo>
                  <a:lnTo>
                    <a:pt x="840" y="523"/>
                  </a:lnTo>
                  <a:lnTo>
                    <a:pt x="848" y="506"/>
                  </a:lnTo>
                  <a:lnTo>
                    <a:pt x="854" y="489"/>
                  </a:lnTo>
                  <a:lnTo>
                    <a:pt x="861" y="470"/>
                  </a:lnTo>
                  <a:lnTo>
                    <a:pt x="865" y="453"/>
                  </a:lnTo>
                  <a:lnTo>
                    <a:pt x="869" y="434"/>
                  </a:lnTo>
                  <a:lnTo>
                    <a:pt x="872" y="416"/>
                  </a:lnTo>
                  <a:lnTo>
                    <a:pt x="874" y="396"/>
                  </a:lnTo>
                  <a:lnTo>
                    <a:pt x="874" y="376"/>
                  </a:lnTo>
                  <a:lnTo>
                    <a:pt x="874" y="358"/>
                  </a:lnTo>
                  <a:lnTo>
                    <a:pt x="872" y="338"/>
                  </a:lnTo>
                  <a:lnTo>
                    <a:pt x="869" y="319"/>
                  </a:lnTo>
                  <a:lnTo>
                    <a:pt x="865" y="301"/>
                  </a:lnTo>
                  <a:lnTo>
                    <a:pt x="861" y="283"/>
                  </a:lnTo>
                  <a:lnTo>
                    <a:pt x="854" y="265"/>
                  </a:lnTo>
                  <a:lnTo>
                    <a:pt x="848" y="248"/>
                  </a:lnTo>
                  <a:lnTo>
                    <a:pt x="840" y="230"/>
                  </a:lnTo>
                  <a:lnTo>
                    <a:pt x="830" y="213"/>
                  </a:lnTo>
                  <a:lnTo>
                    <a:pt x="821" y="197"/>
                  </a:lnTo>
                  <a:lnTo>
                    <a:pt x="811" y="181"/>
                  </a:lnTo>
                  <a:lnTo>
                    <a:pt x="800" y="167"/>
                  </a:lnTo>
                  <a:lnTo>
                    <a:pt x="787" y="152"/>
                  </a:lnTo>
                  <a:lnTo>
                    <a:pt x="775" y="137"/>
                  </a:lnTo>
                  <a:lnTo>
                    <a:pt x="760" y="124"/>
                  </a:lnTo>
                  <a:lnTo>
                    <a:pt x="746" y="111"/>
                  </a:lnTo>
                  <a:lnTo>
                    <a:pt x="731" y="98"/>
                  </a:lnTo>
                  <a:lnTo>
                    <a:pt x="715" y="86"/>
                  </a:lnTo>
                  <a:lnTo>
                    <a:pt x="698" y="75"/>
                  </a:lnTo>
                  <a:lnTo>
                    <a:pt x="681" y="65"/>
                  </a:lnTo>
                  <a:lnTo>
                    <a:pt x="664" y="55"/>
                  </a:lnTo>
                  <a:lnTo>
                    <a:pt x="645" y="46"/>
                  </a:lnTo>
                  <a:lnTo>
                    <a:pt x="626" y="38"/>
                  </a:lnTo>
                  <a:lnTo>
                    <a:pt x="607" y="30"/>
                  </a:lnTo>
                  <a:lnTo>
                    <a:pt x="587" y="23"/>
                  </a:lnTo>
                  <a:lnTo>
                    <a:pt x="567" y="17"/>
                  </a:lnTo>
                  <a:lnTo>
                    <a:pt x="546" y="12"/>
                  </a:lnTo>
                  <a:lnTo>
                    <a:pt x="524" y="8"/>
                  </a:lnTo>
                  <a:lnTo>
                    <a:pt x="503" y="5"/>
                  </a:lnTo>
                  <a:lnTo>
                    <a:pt x="482" y="2"/>
                  </a:lnTo>
                  <a:lnTo>
                    <a:pt x="460" y="1"/>
                  </a:lnTo>
                  <a:lnTo>
                    <a:pt x="437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368" name="Rectangle 25">
              <a:extLst>
                <a:ext uri="{FF2B5EF4-FFF2-40B4-BE49-F238E27FC236}">
                  <a16:creationId xmlns:a16="http://schemas.microsoft.com/office/drawing/2014/main" id="{C4C7E78C-72A0-C845-808B-A34D5A5CEA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7663" y="1031875"/>
              <a:ext cx="29815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Idle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0369" name="Freeform 26">
              <a:extLst>
                <a:ext uri="{FF2B5EF4-FFF2-40B4-BE49-F238E27FC236}">
                  <a16:creationId xmlns:a16="http://schemas.microsoft.com/office/drawing/2014/main" id="{56D3F414-00E8-0B44-B3A4-51F81C038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925" y="2014538"/>
              <a:ext cx="1192213" cy="596900"/>
            </a:xfrm>
            <a:custGeom>
              <a:avLst/>
              <a:gdLst>
                <a:gd name="T0" fmla="*/ 2147483646 w 1502"/>
                <a:gd name="T1" fmla="*/ 2147483646 h 753"/>
                <a:gd name="T2" fmla="*/ 2147483646 w 1502"/>
                <a:gd name="T3" fmla="*/ 2147483646 h 753"/>
                <a:gd name="T4" fmla="*/ 2147483646 w 1502"/>
                <a:gd name="T5" fmla="*/ 2147483646 h 753"/>
                <a:gd name="T6" fmla="*/ 2147483646 w 1502"/>
                <a:gd name="T7" fmla="*/ 2147483646 h 753"/>
                <a:gd name="T8" fmla="*/ 2147483646 w 1502"/>
                <a:gd name="T9" fmla="*/ 2147483646 h 753"/>
                <a:gd name="T10" fmla="*/ 2147483646 w 1502"/>
                <a:gd name="T11" fmla="*/ 2147483646 h 753"/>
                <a:gd name="T12" fmla="*/ 2147483646 w 1502"/>
                <a:gd name="T13" fmla="*/ 2147483646 h 753"/>
                <a:gd name="T14" fmla="*/ 2147483646 w 1502"/>
                <a:gd name="T15" fmla="*/ 2147483646 h 753"/>
                <a:gd name="T16" fmla="*/ 2147483646 w 1502"/>
                <a:gd name="T17" fmla="*/ 2147483646 h 753"/>
                <a:gd name="T18" fmla="*/ 2147483646 w 1502"/>
                <a:gd name="T19" fmla="*/ 2147483646 h 753"/>
                <a:gd name="T20" fmla="*/ 0 w 1502"/>
                <a:gd name="T21" fmla="*/ 2147483646 h 753"/>
                <a:gd name="T22" fmla="*/ 2147483646 w 1502"/>
                <a:gd name="T23" fmla="*/ 2147483646 h 753"/>
                <a:gd name="T24" fmla="*/ 2147483646 w 1502"/>
                <a:gd name="T25" fmla="*/ 2147483646 h 753"/>
                <a:gd name="T26" fmla="*/ 2147483646 w 1502"/>
                <a:gd name="T27" fmla="*/ 2147483646 h 753"/>
                <a:gd name="T28" fmla="*/ 2147483646 w 1502"/>
                <a:gd name="T29" fmla="*/ 2147483646 h 753"/>
                <a:gd name="T30" fmla="*/ 2147483646 w 1502"/>
                <a:gd name="T31" fmla="*/ 2147483646 h 753"/>
                <a:gd name="T32" fmla="*/ 2147483646 w 1502"/>
                <a:gd name="T33" fmla="*/ 2147483646 h 753"/>
                <a:gd name="T34" fmla="*/ 2147483646 w 1502"/>
                <a:gd name="T35" fmla="*/ 2147483646 h 753"/>
                <a:gd name="T36" fmla="*/ 2147483646 w 1502"/>
                <a:gd name="T37" fmla="*/ 2147483646 h 753"/>
                <a:gd name="T38" fmla="*/ 2147483646 w 1502"/>
                <a:gd name="T39" fmla="*/ 2147483646 h 753"/>
                <a:gd name="T40" fmla="*/ 2147483646 w 1502"/>
                <a:gd name="T41" fmla="*/ 2147483646 h 753"/>
                <a:gd name="T42" fmla="*/ 2147483646 w 1502"/>
                <a:gd name="T43" fmla="*/ 2147483646 h 753"/>
                <a:gd name="T44" fmla="*/ 2147483646 w 1502"/>
                <a:gd name="T45" fmla="*/ 2147483646 h 753"/>
                <a:gd name="T46" fmla="*/ 2147483646 w 1502"/>
                <a:gd name="T47" fmla="*/ 2147483646 h 753"/>
                <a:gd name="T48" fmla="*/ 2147483646 w 1502"/>
                <a:gd name="T49" fmla="*/ 2147483646 h 753"/>
                <a:gd name="T50" fmla="*/ 2147483646 w 1502"/>
                <a:gd name="T51" fmla="*/ 2147483646 h 753"/>
                <a:gd name="T52" fmla="*/ 2147483646 w 1502"/>
                <a:gd name="T53" fmla="*/ 2147483646 h 753"/>
                <a:gd name="T54" fmla="*/ 2147483646 w 1502"/>
                <a:gd name="T55" fmla="*/ 2147483646 h 753"/>
                <a:gd name="T56" fmla="*/ 2147483646 w 1502"/>
                <a:gd name="T57" fmla="*/ 2147483646 h 753"/>
                <a:gd name="T58" fmla="*/ 2147483646 w 1502"/>
                <a:gd name="T59" fmla="*/ 2147483646 h 753"/>
                <a:gd name="T60" fmla="*/ 2147483646 w 1502"/>
                <a:gd name="T61" fmla="*/ 2147483646 h 753"/>
                <a:gd name="T62" fmla="*/ 2147483646 w 1502"/>
                <a:gd name="T63" fmla="*/ 2147483646 h 753"/>
                <a:gd name="T64" fmla="*/ 2147483646 w 1502"/>
                <a:gd name="T65" fmla="*/ 2147483646 h 753"/>
                <a:gd name="T66" fmla="*/ 2147483646 w 1502"/>
                <a:gd name="T67" fmla="*/ 2147483646 h 753"/>
                <a:gd name="T68" fmla="*/ 2147483646 w 1502"/>
                <a:gd name="T69" fmla="*/ 2147483646 h 753"/>
                <a:gd name="T70" fmla="*/ 2147483646 w 1502"/>
                <a:gd name="T71" fmla="*/ 2147483646 h 753"/>
                <a:gd name="T72" fmla="*/ 2147483646 w 1502"/>
                <a:gd name="T73" fmla="*/ 2147483646 h 753"/>
                <a:gd name="T74" fmla="*/ 2147483646 w 1502"/>
                <a:gd name="T75" fmla="*/ 2147483646 h 753"/>
                <a:gd name="T76" fmla="*/ 2147483646 w 1502"/>
                <a:gd name="T77" fmla="*/ 2147483646 h 753"/>
                <a:gd name="T78" fmla="*/ 2147483646 w 1502"/>
                <a:gd name="T79" fmla="*/ 2147483646 h 753"/>
                <a:gd name="T80" fmla="*/ 2147483646 w 1502"/>
                <a:gd name="T81" fmla="*/ 2147483646 h 753"/>
                <a:gd name="T82" fmla="*/ 2147483646 w 1502"/>
                <a:gd name="T83" fmla="*/ 2147483646 h 753"/>
                <a:gd name="T84" fmla="*/ 2147483646 w 1502"/>
                <a:gd name="T85" fmla="*/ 2147483646 h 753"/>
                <a:gd name="T86" fmla="*/ 2147483646 w 1502"/>
                <a:gd name="T87" fmla="*/ 0 h 7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02"/>
                <a:gd name="T133" fmla="*/ 0 h 753"/>
                <a:gd name="T134" fmla="*/ 1502 w 1502"/>
                <a:gd name="T135" fmla="*/ 753 h 7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02" h="753">
                  <a:moveTo>
                    <a:pt x="751" y="0"/>
                  </a:moveTo>
                  <a:lnTo>
                    <a:pt x="712" y="2"/>
                  </a:lnTo>
                  <a:lnTo>
                    <a:pt x="674" y="3"/>
                  </a:lnTo>
                  <a:lnTo>
                    <a:pt x="637" y="6"/>
                  </a:lnTo>
                  <a:lnTo>
                    <a:pt x="600" y="8"/>
                  </a:lnTo>
                  <a:lnTo>
                    <a:pt x="563" y="12"/>
                  </a:lnTo>
                  <a:lnTo>
                    <a:pt x="528" y="18"/>
                  </a:lnTo>
                  <a:lnTo>
                    <a:pt x="492" y="24"/>
                  </a:lnTo>
                  <a:lnTo>
                    <a:pt x="458" y="31"/>
                  </a:lnTo>
                  <a:lnTo>
                    <a:pt x="425" y="39"/>
                  </a:lnTo>
                  <a:lnTo>
                    <a:pt x="393" y="47"/>
                  </a:lnTo>
                  <a:lnTo>
                    <a:pt x="361" y="56"/>
                  </a:lnTo>
                  <a:lnTo>
                    <a:pt x="331" y="65"/>
                  </a:lnTo>
                  <a:lnTo>
                    <a:pt x="302" y="76"/>
                  </a:lnTo>
                  <a:lnTo>
                    <a:pt x="274" y="86"/>
                  </a:lnTo>
                  <a:lnTo>
                    <a:pt x="246" y="98"/>
                  </a:lnTo>
                  <a:lnTo>
                    <a:pt x="220" y="112"/>
                  </a:lnTo>
                  <a:lnTo>
                    <a:pt x="194" y="125"/>
                  </a:lnTo>
                  <a:lnTo>
                    <a:pt x="172" y="138"/>
                  </a:lnTo>
                  <a:lnTo>
                    <a:pt x="149" y="153"/>
                  </a:lnTo>
                  <a:lnTo>
                    <a:pt x="128" y="167"/>
                  </a:lnTo>
                  <a:lnTo>
                    <a:pt x="108" y="182"/>
                  </a:lnTo>
                  <a:lnTo>
                    <a:pt x="91" y="198"/>
                  </a:lnTo>
                  <a:lnTo>
                    <a:pt x="74" y="214"/>
                  </a:lnTo>
                  <a:lnTo>
                    <a:pt x="59" y="231"/>
                  </a:lnTo>
                  <a:lnTo>
                    <a:pt x="46" y="248"/>
                  </a:lnTo>
                  <a:lnTo>
                    <a:pt x="34" y="265"/>
                  </a:lnTo>
                  <a:lnTo>
                    <a:pt x="23" y="284"/>
                  </a:lnTo>
                  <a:lnTo>
                    <a:pt x="16" y="301"/>
                  </a:lnTo>
                  <a:lnTo>
                    <a:pt x="9" y="320"/>
                  </a:lnTo>
                  <a:lnTo>
                    <a:pt x="4" y="338"/>
                  </a:lnTo>
                  <a:lnTo>
                    <a:pt x="1" y="358"/>
                  </a:lnTo>
                  <a:lnTo>
                    <a:pt x="0" y="377"/>
                  </a:lnTo>
                  <a:lnTo>
                    <a:pt x="1" y="397"/>
                  </a:lnTo>
                  <a:lnTo>
                    <a:pt x="4" y="417"/>
                  </a:lnTo>
                  <a:lnTo>
                    <a:pt x="9" y="435"/>
                  </a:lnTo>
                  <a:lnTo>
                    <a:pt x="16" y="454"/>
                  </a:lnTo>
                  <a:lnTo>
                    <a:pt x="23" y="471"/>
                  </a:lnTo>
                  <a:lnTo>
                    <a:pt x="34" y="489"/>
                  </a:lnTo>
                  <a:lnTo>
                    <a:pt x="46" y="507"/>
                  </a:lnTo>
                  <a:lnTo>
                    <a:pt x="59" y="524"/>
                  </a:lnTo>
                  <a:lnTo>
                    <a:pt x="74" y="541"/>
                  </a:lnTo>
                  <a:lnTo>
                    <a:pt x="91" y="557"/>
                  </a:lnTo>
                  <a:lnTo>
                    <a:pt x="108" y="573"/>
                  </a:lnTo>
                  <a:lnTo>
                    <a:pt x="128" y="588"/>
                  </a:lnTo>
                  <a:lnTo>
                    <a:pt x="149" y="602"/>
                  </a:lnTo>
                  <a:lnTo>
                    <a:pt x="172" y="617"/>
                  </a:lnTo>
                  <a:lnTo>
                    <a:pt x="194" y="630"/>
                  </a:lnTo>
                  <a:lnTo>
                    <a:pt x="220" y="643"/>
                  </a:lnTo>
                  <a:lnTo>
                    <a:pt x="246" y="657"/>
                  </a:lnTo>
                  <a:lnTo>
                    <a:pt x="274" y="668"/>
                  </a:lnTo>
                  <a:lnTo>
                    <a:pt x="302" y="679"/>
                  </a:lnTo>
                  <a:lnTo>
                    <a:pt x="331" y="690"/>
                  </a:lnTo>
                  <a:lnTo>
                    <a:pt x="361" y="699"/>
                  </a:lnTo>
                  <a:lnTo>
                    <a:pt x="393" y="708"/>
                  </a:lnTo>
                  <a:lnTo>
                    <a:pt x="425" y="716"/>
                  </a:lnTo>
                  <a:lnTo>
                    <a:pt x="458" y="724"/>
                  </a:lnTo>
                  <a:lnTo>
                    <a:pt x="492" y="731"/>
                  </a:lnTo>
                  <a:lnTo>
                    <a:pt x="528" y="737"/>
                  </a:lnTo>
                  <a:lnTo>
                    <a:pt x="563" y="743"/>
                  </a:lnTo>
                  <a:lnTo>
                    <a:pt x="600" y="747"/>
                  </a:lnTo>
                  <a:lnTo>
                    <a:pt x="637" y="749"/>
                  </a:lnTo>
                  <a:lnTo>
                    <a:pt x="674" y="752"/>
                  </a:lnTo>
                  <a:lnTo>
                    <a:pt x="712" y="753"/>
                  </a:lnTo>
                  <a:lnTo>
                    <a:pt x="751" y="753"/>
                  </a:lnTo>
                  <a:lnTo>
                    <a:pt x="789" y="753"/>
                  </a:lnTo>
                  <a:lnTo>
                    <a:pt x="828" y="752"/>
                  </a:lnTo>
                  <a:lnTo>
                    <a:pt x="866" y="749"/>
                  </a:lnTo>
                  <a:lnTo>
                    <a:pt x="902" y="747"/>
                  </a:lnTo>
                  <a:lnTo>
                    <a:pt x="939" y="743"/>
                  </a:lnTo>
                  <a:lnTo>
                    <a:pt x="975" y="737"/>
                  </a:lnTo>
                  <a:lnTo>
                    <a:pt x="1009" y="731"/>
                  </a:lnTo>
                  <a:lnTo>
                    <a:pt x="1044" y="724"/>
                  </a:lnTo>
                  <a:lnTo>
                    <a:pt x="1077" y="716"/>
                  </a:lnTo>
                  <a:lnTo>
                    <a:pt x="1109" y="708"/>
                  </a:lnTo>
                  <a:lnTo>
                    <a:pt x="1140" y="699"/>
                  </a:lnTo>
                  <a:lnTo>
                    <a:pt x="1171" y="690"/>
                  </a:lnTo>
                  <a:lnTo>
                    <a:pt x="1200" y="679"/>
                  </a:lnTo>
                  <a:lnTo>
                    <a:pt x="1229" y="668"/>
                  </a:lnTo>
                  <a:lnTo>
                    <a:pt x="1256" y="657"/>
                  </a:lnTo>
                  <a:lnTo>
                    <a:pt x="1282" y="643"/>
                  </a:lnTo>
                  <a:lnTo>
                    <a:pt x="1307" y="630"/>
                  </a:lnTo>
                  <a:lnTo>
                    <a:pt x="1331" y="617"/>
                  </a:lnTo>
                  <a:lnTo>
                    <a:pt x="1354" y="602"/>
                  </a:lnTo>
                  <a:lnTo>
                    <a:pt x="1374" y="588"/>
                  </a:lnTo>
                  <a:lnTo>
                    <a:pt x="1393" y="573"/>
                  </a:lnTo>
                  <a:lnTo>
                    <a:pt x="1412" y="557"/>
                  </a:lnTo>
                  <a:lnTo>
                    <a:pt x="1428" y="541"/>
                  </a:lnTo>
                  <a:lnTo>
                    <a:pt x="1444" y="524"/>
                  </a:lnTo>
                  <a:lnTo>
                    <a:pt x="1457" y="507"/>
                  </a:lnTo>
                  <a:lnTo>
                    <a:pt x="1469" y="489"/>
                  </a:lnTo>
                  <a:lnTo>
                    <a:pt x="1478" y="471"/>
                  </a:lnTo>
                  <a:lnTo>
                    <a:pt x="1487" y="454"/>
                  </a:lnTo>
                  <a:lnTo>
                    <a:pt x="1494" y="435"/>
                  </a:lnTo>
                  <a:lnTo>
                    <a:pt x="1498" y="417"/>
                  </a:lnTo>
                  <a:lnTo>
                    <a:pt x="1501" y="397"/>
                  </a:lnTo>
                  <a:lnTo>
                    <a:pt x="1502" y="377"/>
                  </a:lnTo>
                  <a:lnTo>
                    <a:pt x="1501" y="358"/>
                  </a:lnTo>
                  <a:lnTo>
                    <a:pt x="1498" y="338"/>
                  </a:lnTo>
                  <a:lnTo>
                    <a:pt x="1494" y="320"/>
                  </a:lnTo>
                  <a:lnTo>
                    <a:pt x="1487" y="301"/>
                  </a:lnTo>
                  <a:lnTo>
                    <a:pt x="1478" y="284"/>
                  </a:lnTo>
                  <a:lnTo>
                    <a:pt x="1469" y="265"/>
                  </a:lnTo>
                  <a:lnTo>
                    <a:pt x="1457" y="248"/>
                  </a:lnTo>
                  <a:lnTo>
                    <a:pt x="1444" y="231"/>
                  </a:lnTo>
                  <a:lnTo>
                    <a:pt x="1428" y="214"/>
                  </a:lnTo>
                  <a:lnTo>
                    <a:pt x="1412" y="198"/>
                  </a:lnTo>
                  <a:lnTo>
                    <a:pt x="1393" y="182"/>
                  </a:lnTo>
                  <a:lnTo>
                    <a:pt x="1374" y="167"/>
                  </a:lnTo>
                  <a:lnTo>
                    <a:pt x="1354" y="153"/>
                  </a:lnTo>
                  <a:lnTo>
                    <a:pt x="1331" y="138"/>
                  </a:lnTo>
                  <a:lnTo>
                    <a:pt x="1307" y="125"/>
                  </a:lnTo>
                  <a:lnTo>
                    <a:pt x="1282" y="112"/>
                  </a:lnTo>
                  <a:lnTo>
                    <a:pt x="1256" y="98"/>
                  </a:lnTo>
                  <a:lnTo>
                    <a:pt x="1229" y="86"/>
                  </a:lnTo>
                  <a:lnTo>
                    <a:pt x="1200" y="76"/>
                  </a:lnTo>
                  <a:lnTo>
                    <a:pt x="1171" y="65"/>
                  </a:lnTo>
                  <a:lnTo>
                    <a:pt x="1140" y="56"/>
                  </a:lnTo>
                  <a:lnTo>
                    <a:pt x="1109" y="47"/>
                  </a:lnTo>
                  <a:lnTo>
                    <a:pt x="1077" y="39"/>
                  </a:lnTo>
                  <a:lnTo>
                    <a:pt x="1044" y="31"/>
                  </a:lnTo>
                  <a:lnTo>
                    <a:pt x="1009" y="24"/>
                  </a:lnTo>
                  <a:lnTo>
                    <a:pt x="975" y="18"/>
                  </a:lnTo>
                  <a:lnTo>
                    <a:pt x="939" y="12"/>
                  </a:lnTo>
                  <a:lnTo>
                    <a:pt x="902" y="8"/>
                  </a:lnTo>
                  <a:lnTo>
                    <a:pt x="866" y="6"/>
                  </a:lnTo>
                  <a:lnTo>
                    <a:pt x="828" y="3"/>
                  </a:lnTo>
                  <a:lnTo>
                    <a:pt x="789" y="2"/>
                  </a:lnTo>
                  <a:lnTo>
                    <a:pt x="751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370" name="Freeform 27">
              <a:extLst>
                <a:ext uri="{FF2B5EF4-FFF2-40B4-BE49-F238E27FC236}">
                  <a16:creationId xmlns:a16="http://schemas.microsoft.com/office/drawing/2014/main" id="{D611991F-D31C-B64E-B5D6-5E24BBE97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250" y="3468688"/>
              <a:ext cx="125413" cy="104775"/>
            </a:xfrm>
            <a:custGeom>
              <a:avLst/>
              <a:gdLst>
                <a:gd name="T0" fmla="*/ 2147483646 w 159"/>
                <a:gd name="T1" fmla="*/ 0 h 133"/>
                <a:gd name="T2" fmla="*/ 0 w 159"/>
                <a:gd name="T3" fmla="*/ 2147483646 h 133"/>
                <a:gd name="T4" fmla="*/ 2147483646 w 159"/>
                <a:gd name="T5" fmla="*/ 2147483646 h 133"/>
                <a:gd name="T6" fmla="*/ 2147483646 w 159"/>
                <a:gd name="T7" fmla="*/ 2147483646 h 133"/>
                <a:gd name="T8" fmla="*/ 2147483646 w 159"/>
                <a:gd name="T9" fmla="*/ 0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133"/>
                <a:gd name="T17" fmla="*/ 159 w 159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133">
                  <a:moveTo>
                    <a:pt x="106" y="0"/>
                  </a:moveTo>
                  <a:lnTo>
                    <a:pt x="0" y="133"/>
                  </a:lnTo>
                  <a:lnTo>
                    <a:pt x="159" y="53"/>
                  </a:lnTo>
                  <a:lnTo>
                    <a:pt x="133" y="27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371" name="Freeform 28">
              <a:extLst>
                <a:ext uri="{FF2B5EF4-FFF2-40B4-BE49-F238E27FC236}">
                  <a16:creationId xmlns:a16="http://schemas.microsoft.com/office/drawing/2014/main" id="{A6FC712A-3076-0543-A7D6-FA3AD5844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0738" y="1227138"/>
              <a:ext cx="676275" cy="2257425"/>
            </a:xfrm>
            <a:custGeom>
              <a:avLst/>
              <a:gdLst>
                <a:gd name="T0" fmla="*/ 0 w 850"/>
                <a:gd name="T1" fmla="*/ 0 h 2845"/>
                <a:gd name="T2" fmla="*/ 2147483646 w 850"/>
                <a:gd name="T3" fmla="*/ 2147483646 h 2845"/>
                <a:gd name="T4" fmla="*/ 2147483646 w 850"/>
                <a:gd name="T5" fmla="*/ 2147483646 h 2845"/>
                <a:gd name="T6" fmla="*/ 2147483646 w 850"/>
                <a:gd name="T7" fmla="*/ 2147483646 h 2845"/>
                <a:gd name="T8" fmla="*/ 2147483646 w 850"/>
                <a:gd name="T9" fmla="*/ 2147483646 h 2845"/>
                <a:gd name="T10" fmla="*/ 2147483646 w 850"/>
                <a:gd name="T11" fmla="*/ 2147483646 h 2845"/>
                <a:gd name="T12" fmla="*/ 2147483646 w 850"/>
                <a:gd name="T13" fmla="*/ 2147483646 h 2845"/>
                <a:gd name="T14" fmla="*/ 2147483646 w 850"/>
                <a:gd name="T15" fmla="*/ 2147483646 h 2845"/>
                <a:gd name="T16" fmla="*/ 2147483646 w 850"/>
                <a:gd name="T17" fmla="*/ 2147483646 h 2845"/>
                <a:gd name="T18" fmla="*/ 2147483646 w 850"/>
                <a:gd name="T19" fmla="*/ 2147483646 h 2845"/>
                <a:gd name="T20" fmla="*/ 2147483646 w 850"/>
                <a:gd name="T21" fmla="*/ 2147483646 h 2845"/>
                <a:gd name="T22" fmla="*/ 2147483646 w 850"/>
                <a:gd name="T23" fmla="*/ 2147483646 h 2845"/>
                <a:gd name="T24" fmla="*/ 2147483646 w 850"/>
                <a:gd name="T25" fmla="*/ 2147483646 h 2845"/>
                <a:gd name="T26" fmla="*/ 2147483646 w 850"/>
                <a:gd name="T27" fmla="*/ 2147483646 h 2845"/>
                <a:gd name="T28" fmla="*/ 2147483646 w 850"/>
                <a:gd name="T29" fmla="*/ 2147483646 h 2845"/>
                <a:gd name="T30" fmla="*/ 2147483646 w 850"/>
                <a:gd name="T31" fmla="*/ 2147483646 h 2845"/>
                <a:gd name="T32" fmla="*/ 2147483646 w 850"/>
                <a:gd name="T33" fmla="*/ 2147483646 h 2845"/>
                <a:gd name="T34" fmla="*/ 2147483646 w 850"/>
                <a:gd name="T35" fmla="*/ 2147483646 h 2845"/>
                <a:gd name="T36" fmla="*/ 2147483646 w 850"/>
                <a:gd name="T37" fmla="*/ 2147483646 h 2845"/>
                <a:gd name="T38" fmla="*/ 2147483646 w 850"/>
                <a:gd name="T39" fmla="*/ 2147483646 h 2845"/>
                <a:gd name="T40" fmla="*/ 2147483646 w 850"/>
                <a:gd name="T41" fmla="*/ 2147483646 h 2845"/>
                <a:gd name="T42" fmla="*/ 2147483646 w 850"/>
                <a:gd name="T43" fmla="*/ 2147483646 h 2845"/>
                <a:gd name="T44" fmla="*/ 2147483646 w 850"/>
                <a:gd name="T45" fmla="*/ 2147483646 h 2845"/>
                <a:gd name="T46" fmla="*/ 2147483646 w 850"/>
                <a:gd name="T47" fmla="*/ 2147483646 h 2845"/>
                <a:gd name="T48" fmla="*/ 2147483646 w 850"/>
                <a:gd name="T49" fmla="*/ 2147483646 h 2845"/>
                <a:gd name="T50" fmla="*/ 2147483646 w 850"/>
                <a:gd name="T51" fmla="*/ 2147483646 h 2845"/>
                <a:gd name="T52" fmla="*/ 2147483646 w 850"/>
                <a:gd name="T53" fmla="*/ 2147483646 h 2845"/>
                <a:gd name="T54" fmla="*/ 2147483646 w 850"/>
                <a:gd name="T55" fmla="*/ 2147483646 h 2845"/>
                <a:gd name="T56" fmla="*/ 2147483646 w 850"/>
                <a:gd name="T57" fmla="*/ 2147483646 h 2845"/>
                <a:gd name="T58" fmla="*/ 2147483646 w 850"/>
                <a:gd name="T59" fmla="*/ 2147483646 h 2845"/>
                <a:gd name="T60" fmla="*/ 2147483646 w 850"/>
                <a:gd name="T61" fmla="*/ 2147483646 h 2845"/>
                <a:gd name="T62" fmla="*/ 2147483646 w 850"/>
                <a:gd name="T63" fmla="*/ 2147483646 h 2845"/>
                <a:gd name="T64" fmla="*/ 2147483646 w 850"/>
                <a:gd name="T65" fmla="*/ 2147483646 h 284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50"/>
                <a:gd name="T100" fmla="*/ 0 h 2845"/>
                <a:gd name="T101" fmla="*/ 850 w 850"/>
                <a:gd name="T102" fmla="*/ 2845 h 284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50" h="2845">
                  <a:moveTo>
                    <a:pt x="0" y="0"/>
                  </a:moveTo>
                  <a:lnTo>
                    <a:pt x="91" y="61"/>
                  </a:lnTo>
                  <a:lnTo>
                    <a:pt x="177" y="128"/>
                  </a:lnTo>
                  <a:lnTo>
                    <a:pt x="257" y="201"/>
                  </a:lnTo>
                  <a:lnTo>
                    <a:pt x="331" y="279"/>
                  </a:lnTo>
                  <a:lnTo>
                    <a:pt x="401" y="363"/>
                  </a:lnTo>
                  <a:lnTo>
                    <a:pt x="465" y="452"/>
                  </a:lnTo>
                  <a:lnTo>
                    <a:pt x="525" y="545"/>
                  </a:lnTo>
                  <a:lnTo>
                    <a:pt x="579" y="640"/>
                  </a:lnTo>
                  <a:lnTo>
                    <a:pt x="627" y="739"/>
                  </a:lnTo>
                  <a:lnTo>
                    <a:pt x="670" y="842"/>
                  </a:lnTo>
                  <a:lnTo>
                    <a:pt x="710" y="946"/>
                  </a:lnTo>
                  <a:lnTo>
                    <a:pt x="743" y="1052"/>
                  </a:lnTo>
                  <a:lnTo>
                    <a:pt x="772" y="1160"/>
                  </a:lnTo>
                  <a:lnTo>
                    <a:pt x="797" y="1268"/>
                  </a:lnTo>
                  <a:lnTo>
                    <a:pt x="817" y="1377"/>
                  </a:lnTo>
                  <a:lnTo>
                    <a:pt x="832" y="1486"/>
                  </a:lnTo>
                  <a:lnTo>
                    <a:pt x="843" y="1594"/>
                  </a:lnTo>
                  <a:lnTo>
                    <a:pt x="849" y="1702"/>
                  </a:lnTo>
                  <a:lnTo>
                    <a:pt x="850" y="1808"/>
                  </a:lnTo>
                  <a:lnTo>
                    <a:pt x="848" y="1913"/>
                  </a:lnTo>
                  <a:lnTo>
                    <a:pt x="841" y="2013"/>
                  </a:lnTo>
                  <a:lnTo>
                    <a:pt x="831" y="2113"/>
                  </a:lnTo>
                  <a:lnTo>
                    <a:pt x="815" y="2208"/>
                  </a:lnTo>
                  <a:lnTo>
                    <a:pt x="795" y="2300"/>
                  </a:lnTo>
                  <a:lnTo>
                    <a:pt x="772" y="2389"/>
                  </a:lnTo>
                  <a:lnTo>
                    <a:pt x="745" y="2471"/>
                  </a:lnTo>
                  <a:lnTo>
                    <a:pt x="714" y="2549"/>
                  </a:lnTo>
                  <a:lnTo>
                    <a:pt x="678" y="2621"/>
                  </a:lnTo>
                  <a:lnTo>
                    <a:pt x="640" y="2687"/>
                  </a:lnTo>
                  <a:lnTo>
                    <a:pt x="597" y="2746"/>
                  </a:lnTo>
                  <a:lnTo>
                    <a:pt x="551" y="2800"/>
                  </a:lnTo>
                  <a:lnTo>
                    <a:pt x="502" y="2845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72" name="Rectangle 29">
              <a:extLst>
                <a:ext uri="{FF2B5EF4-FFF2-40B4-BE49-F238E27FC236}">
                  <a16:creationId xmlns:a16="http://schemas.microsoft.com/office/drawing/2014/main" id="{BBB7D9CB-2E14-5E45-8CF3-C042DE4A7A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2650" y="388938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0373" name="Freeform 30">
              <a:extLst>
                <a:ext uri="{FF2B5EF4-FFF2-40B4-BE49-F238E27FC236}">
                  <a16:creationId xmlns:a16="http://schemas.microsoft.com/office/drawing/2014/main" id="{2DD93F4E-9958-AC4D-8EC7-45669DC3F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1600" y="795338"/>
              <a:ext cx="125413" cy="104775"/>
            </a:xfrm>
            <a:custGeom>
              <a:avLst/>
              <a:gdLst>
                <a:gd name="T0" fmla="*/ 0 w 159"/>
                <a:gd name="T1" fmla="*/ 2147483646 h 133"/>
                <a:gd name="T2" fmla="*/ 2147483646 w 159"/>
                <a:gd name="T3" fmla="*/ 2147483646 h 133"/>
                <a:gd name="T4" fmla="*/ 2147483646 w 159"/>
                <a:gd name="T5" fmla="*/ 0 h 133"/>
                <a:gd name="T6" fmla="*/ 2147483646 w 159"/>
                <a:gd name="T7" fmla="*/ 2147483646 h 133"/>
                <a:gd name="T8" fmla="*/ 0 w 159"/>
                <a:gd name="T9" fmla="*/ 21474836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133"/>
                <a:gd name="T17" fmla="*/ 159 w 159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133">
                  <a:moveTo>
                    <a:pt x="0" y="53"/>
                  </a:moveTo>
                  <a:lnTo>
                    <a:pt x="159" y="133"/>
                  </a:lnTo>
                  <a:lnTo>
                    <a:pt x="53" y="0"/>
                  </a:lnTo>
                  <a:lnTo>
                    <a:pt x="27" y="27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374" name="Line 31">
              <a:extLst>
                <a:ext uri="{FF2B5EF4-FFF2-40B4-BE49-F238E27FC236}">
                  <a16:creationId xmlns:a16="http://schemas.microsoft.com/office/drawing/2014/main" id="{49C65127-194F-FE4D-AA0C-7F9B40FC72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0463" y="627063"/>
              <a:ext cx="231775" cy="188912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75" name="Rectangle 32">
              <a:extLst>
                <a:ext uri="{FF2B5EF4-FFF2-40B4-BE49-F238E27FC236}">
                  <a16:creationId xmlns:a16="http://schemas.microsoft.com/office/drawing/2014/main" id="{FEBA45BD-2100-1845-9B76-24D35B259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2650" y="2835275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1xx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0376" name="Rectangle 33">
              <a:extLst>
                <a:ext uri="{FF2B5EF4-FFF2-40B4-BE49-F238E27FC236}">
                  <a16:creationId xmlns:a16="http://schemas.microsoft.com/office/drawing/2014/main" id="{AC9A98AF-28A5-954D-886F-FCCD7555C2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9450" y="406400"/>
              <a:ext cx="47448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0377" name="Rectangle 34">
              <a:extLst>
                <a:ext uri="{FF2B5EF4-FFF2-40B4-BE49-F238E27FC236}">
                  <a16:creationId xmlns:a16="http://schemas.microsoft.com/office/drawing/2014/main" id="{103B5A54-55E8-9C41-B52E-F12C2D7454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4450" y="2190750"/>
              <a:ext cx="34144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gnt1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0378" name="Rectangle 35">
              <a:extLst>
                <a:ext uri="{FF2B5EF4-FFF2-40B4-BE49-F238E27FC236}">
                  <a16:creationId xmlns:a16="http://schemas.microsoft.com/office/drawing/2014/main" id="{26CDB668-5DE6-4B4C-9880-571810C9B7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6413" y="21907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0379" name="Rectangle 36">
              <a:extLst>
                <a:ext uri="{FF2B5EF4-FFF2-40B4-BE49-F238E27FC236}">
                  <a16:creationId xmlns:a16="http://schemas.microsoft.com/office/drawing/2014/main" id="{40A6B375-212A-784D-BF68-B21E35C2CD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8013" y="22860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0380" name="Rectangle 37">
              <a:extLst>
                <a:ext uri="{FF2B5EF4-FFF2-40B4-BE49-F238E27FC236}">
                  <a16:creationId xmlns:a16="http://schemas.microsoft.com/office/drawing/2014/main" id="{B6513332-E4C8-AA41-BA96-F17C60B785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8625" y="2184400"/>
              <a:ext cx="8496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0381" name="Rectangle 38">
              <a:extLst>
                <a:ext uri="{FF2B5EF4-FFF2-40B4-BE49-F238E27FC236}">
                  <a16:creationId xmlns:a16="http://schemas.microsoft.com/office/drawing/2014/main" id="{B49760A4-512A-394F-8493-11FF8E7E2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8838" y="21907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0382" name="Freeform 39">
              <a:extLst>
                <a:ext uri="{FF2B5EF4-FFF2-40B4-BE49-F238E27FC236}">
                  <a16:creationId xmlns:a16="http://schemas.microsoft.com/office/drawing/2014/main" id="{7ACCFDBB-A7A2-C349-9ED3-EEA1A1DB1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925" y="3297238"/>
              <a:ext cx="1192213" cy="598487"/>
            </a:xfrm>
            <a:custGeom>
              <a:avLst/>
              <a:gdLst>
                <a:gd name="T0" fmla="*/ 2147483646 w 1502"/>
                <a:gd name="T1" fmla="*/ 2147483646 h 753"/>
                <a:gd name="T2" fmla="*/ 2147483646 w 1502"/>
                <a:gd name="T3" fmla="*/ 2147483646 h 753"/>
                <a:gd name="T4" fmla="*/ 2147483646 w 1502"/>
                <a:gd name="T5" fmla="*/ 2147483646 h 753"/>
                <a:gd name="T6" fmla="*/ 2147483646 w 1502"/>
                <a:gd name="T7" fmla="*/ 2147483646 h 753"/>
                <a:gd name="T8" fmla="*/ 2147483646 w 1502"/>
                <a:gd name="T9" fmla="*/ 2147483646 h 753"/>
                <a:gd name="T10" fmla="*/ 2147483646 w 1502"/>
                <a:gd name="T11" fmla="*/ 2147483646 h 753"/>
                <a:gd name="T12" fmla="*/ 2147483646 w 1502"/>
                <a:gd name="T13" fmla="*/ 2147483646 h 753"/>
                <a:gd name="T14" fmla="*/ 2147483646 w 1502"/>
                <a:gd name="T15" fmla="*/ 2147483646 h 753"/>
                <a:gd name="T16" fmla="*/ 2147483646 w 1502"/>
                <a:gd name="T17" fmla="*/ 2147483646 h 753"/>
                <a:gd name="T18" fmla="*/ 2147483646 w 1502"/>
                <a:gd name="T19" fmla="*/ 2147483646 h 753"/>
                <a:gd name="T20" fmla="*/ 0 w 1502"/>
                <a:gd name="T21" fmla="*/ 2147483646 h 753"/>
                <a:gd name="T22" fmla="*/ 2147483646 w 1502"/>
                <a:gd name="T23" fmla="*/ 2147483646 h 753"/>
                <a:gd name="T24" fmla="*/ 2147483646 w 1502"/>
                <a:gd name="T25" fmla="*/ 2147483646 h 753"/>
                <a:gd name="T26" fmla="*/ 2147483646 w 1502"/>
                <a:gd name="T27" fmla="*/ 2147483646 h 753"/>
                <a:gd name="T28" fmla="*/ 2147483646 w 1502"/>
                <a:gd name="T29" fmla="*/ 2147483646 h 753"/>
                <a:gd name="T30" fmla="*/ 2147483646 w 1502"/>
                <a:gd name="T31" fmla="*/ 2147483646 h 753"/>
                <a:gd name="T32" fmla="*/ 2147483646 w 1502"/>
                <a:gd name="T33" fmla="*/ 2147483646 h 753"/>
                <a:gd name="T34" fmla="*/ 2147483646 w 1502"/>
                <a:gd name="T35" fmla="*/ 2147483646 h 753"/>
                <a:gd name="T36" fmla="*/ 2147483646 w 1502"/>
                <a:gd name="T37" fmla="*/ 2147483646 h 753"/>
                <a:gd name="T38" fmla="*/ 2147483646 w 1502"/>
                <a:gd name="T39" fmla="*/ 2147483646 h 753"/>
                <a:gd name="T40" fmla="*/ 2147483646 w 1502"/>
                <a:gd name="T41" fmla="*/ 2147483646 h 753"/>
                <a:gd name="T42" fmla="*/ 2147483646 w 1502"/>
                <a:gd name="T43" fmla="*/ 2147483646 h 753"/>
                <a:gd name="T44" fmla="*/ 2147483646 w 1502"/>
                <a:gd name="T45" fmla="*/ 2147483646 h 753"/>
                <a:gd name="T46" fmla="*/ 2147483646 w 1502"/>
                <a:gd name="T47" fmla="*/ 2147483646 h 753"/>
                <a:gd name="T48" fmla="*/ 2147483646 w 1502"/>
                <a:gd name="T49" fmla="*/ 2147483646 h 753"/>
                <a:gd name="T50" fmla="*/ 2147483646 w 1502"/>
                <a:gd name="T51" fmla="*/ 2147483646 h 753"/>
                <a:gd name="T52" fmla="*/ 2147483646 w 1502"/>
                <a:gd name="T53" fmla="*/ 2147483646 h 753"/>
                <a:gd name="T54" fmla="*/ 2147483646 w 1502"/>
                <a:gd name="T55" fmla="*/ 2147483646 h 753"/>
                <a:gd name="T56" fmla="*/ 2147483646 w 1502"/>
                <a:gd name="T57" fmla="*/ 2147483646 h 753"/>
                <a:gd name="T58" fmla="*/ 2147483646 w 1502"/>
                <a:gd name="T59" fmla="*/ 2147483646 h 753"/>
                <a:gd name="T60" fmla="*/ 2147483646 w 1502"/>
                <a:gd name="T61" fmla="*/ 2147483646 h 753"/>
                <a:gd name="T62" fmla="*/ 2147483646 w 1502"/>
                <a:gd name="T63" fmla="*/ 2147483646 h 753"/>
                <a:gd name="T64" fmla="*/ 2147483646 w 1502"/>
                <a:gd name="T65" fmla="*/ 2147483646 h 753"/>
                <a:gd name="T66" fmla="*/ 2147483646 w 1502"/>
                <a:gd name="T67" fmla="*/ 2147483646 h 753"/>
                <a:gd name="T68" fmla="*/ 2147483646 w 1502"/>
                <a:gd name="T69" fmla="*/ 2147483646 h 753"/>
                <a:gd name="T70" fmla="*/ 2147483646 w 1502"/>
                <a:gd name="T71" fmla="*/ 2147483646 h 753"/>
                <a:gd name="T72" fmla="*/ 2147483646 w 1502"/>
                <a:gd name="T73" fmla="*/ 2147483646 h 753"/>
                <a:gd name="T74" fmla="*/ 2147483646 w 1502"/>
                <a:gd name="T75" fmla="*/ 2147483646 h 753"/>
                <a:gd name="T76" fmla="*/ 2147483646 w 1502"/>
                <a:gd name="T77" fmla="*/ 2147483646 h 753"/>
                <a:gd name="T78" fmla="*/ 2147483646 w 1502"/>
                <a:gd name="T79" fmla="*/ 2147483646 h 753"/>
                <a:gd name="T80" fmla="*/ 2147483646 w 1502"/>
                <a:gd name="T81" fmla="*/ 2147483646 h 753"/>
                <a:gd name="T82" fmla="*/ 2147483646 w 1502"/>
                <a:gd name="T83" fmla="*/ 2147483646 h 753"/>
                <a:gd name="T84" fmla="*/ 2147483646 w 1502"/>
                <a:gd name="T85" fmla="*/ 2147483646 h 753"/>
                <a:gd name="T86" fmla="*/ 2147483646 w 1502"/>
                <a:gd name="T87" fmla="*/ 0 h 7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02"/>
                <a:gd name="T133" fmla="*/ 0 h 753"/>
                <a:gd name="T134" fmla="*/ 1502 w 1502"/>
                <a:gd name="T135" fmla="*/ 753 h 7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02" h="753">
                  <a:moveTo>
                    <a:pt x="751" y="0"/>
                  </a:moveTo>
                  <a:lnTo>
                    <a:pt x="712" y="1"/>
                  </a:lnTo>
                  <a:lnTo>
                    <a:pt x="674" y="2"/>
                  </a:lnTo>
                  <a:lnTo>
                    <a:pt x="637" y="5"/>
                  </a:lnTo>
                  <a:lnTo>
                    <a:pt x="600" y="8"/>
                  </a:lnTo>
                  <a:lnTo>
                    <a:pt x="563" y="12"/>
                  </a:lnTo>
                  <a:lnTo>
                    <a:pt x="528" y="17"/>
                  </a:lnTo>
                  <a:lnTo>
                    <a:pt x="492" y="23"/>
                  </a:lnTo>
                  <a:lnTo>
                    <a:pt x="458" y="30"/>
                  </a:lnTo>
                  <a:lnTo>
                    <a:pt x="425" y="38"/>
                  </a:lnTo>
                  <a:lnTo>
                    <a:pt x="393" y="46"/>
                  </a:lnTo>
                  <a:lnTo>
                    <a:pt x="361" y="55"/>
                  </a:lnTo>
                  <a:lnTo>
                    <a:pt x="331" y="65"/>
                  </a:lnTo>
                  <a:lnTo>
                    <a:pt x="302" y="75"/>
                  </a:lnTo>
                  <a:lnTo>
                    <a:pt x="274" y="86"/>
                  </a:lnTo>
                  <a:lnTo>
                    <a:pt x="246" y="98"/>
                  </a:lnTo>
                  <a:lnTo>
                    <a:pt x="220" y="111"/>
                  </a:lnTo>
                  <a:lnTo>
                    <a:pt x="194" y="124"/>
                  </a:lnTo>
                  <a:lnTo>
                    <a:pt x="172" y="137"/>
                  </a:lnTo>
                  <a:lnTo>
                    <a:pt x="149" y="152"/>
                  </a:lnTo>
                  <a:lnTo>
                    <a:pt x="128" y="167"/>
                  </a:lnTo>
                  <a:lnTo>
                    <a:pt x="108" y="181"/>
                  </a:lnTo>
                  <a:lnTo>
                    <a:pt x="91" y="197"/>
                  </a:lnTo>
                  <a:lnTo>
                    <a:pt x="74" y="213"/>
                  </a:lnTo>
                  <a:lnTo>
                    <a:pt x="59" y="230"/>
                  </a:lnTo>
                  <a:lnTo>
                    <a:pt x="46" y="248"/>
                  </a:lnTo>
                  <a:lnTo>
                    <a:pt x="34" y="265"/>
                  </a:lnTo>
                  <a:lnTo>
                    <a:pt x="23" y="283"/>
                  </a:lnTo>
                  <a:lnTo>
                    <a:pt x="16" y="301"/>
                  </a:lnTo>
                  <a:lnTo>
                    <a:pt x="9" y="319"/>
                  </a:lnTo>
                  <a:lnTo>
                    <a:pt x="4" y="338"/>
                  </a:lnTo>
                  <a:lnTo>
                    <a:pt x="1" y="358"/>
                  </a:lnTo>
                  <a:lnTo>
                    <a:pt x="0" y="376"/>
                  </a:lnTo>
                  <a:lnTo>
                    <a:pt x="1" y="396"/>
                  </a:lnTo>
                  <a:lnTo>
                    <a:pt x="4" y="416"/>
                  </a:lnTo>
                  <a:lnTo>
                    <a:pt x="9" y="434"/>
                  </a:lnTo>
                  <a:lnTo>
                    <a:pt x="16" y="453"/>
                  </a:lnTo>
                  <a:lnTo>
                    <a:pt x="23" y="470"/>
                  </a:lnTo>
                  <a:lnTo>
                    <a:pt x="34" y="489"/>
                  </a:lnTo>
                  <a:lnTo>
                    <a:pt x="46" y="506"/>
                  </a:lnTo>
                  <a:lnTo>
                    <a:pt x="59" y="523"/>
                  </a:lnTo>
                  <a:lnTo>
                    <a:pt x="74" y="540"/>
                  </a:lnTo>
                  <a:lnTo>
                    <a:pt x="91" y="556"/>
                  </a:lnTo>
                  <a:lnTo>
                    <a:pt x="108" y="572"/>
                  </a:lnTo>
                  <a:lnTo>
                    <a:pt x="128" y="587"/>
                  </a:lnTo>
                  <a:lnTo>
                    <a:pt x="149" y="601"/>
                  </a:lnTo>
                  <a:lnTo>
                    <a:pt x="172" y="616"/>
                  </a:lnTo>
                  <a:lnTo>
                    <a:pt x="194" y="629"/>
                  </a:lnTo>
                  <a:lnTo>
                    <a:pt x="220" y="643"/>
                  </a:lnTo>
                  <a:lnTo>
                    <a:pt x="246" y="656"/>
                  </a:lnTo>
                  <a:lnTo>
                    <a:pt x="274" y="668"/>
                  </a:lnTo>
                  <a:lnTo>
                    <a:pt x="302" y="678"/>
                  </a:lnTo>
                  <a:lnTo>
                    <a:pt x="331" y="689"/>
                  </a:lnTo>
                  <a:lnTo>
                    <a:pt x="361" y="698"/>
                  </a:lnTo>
                  <a:lnTo>
                    <a:pt x="393" y="708"/>
                  </a:lnTo>
                  <a:lnTo>
                    <a:pt x="425" y="715"/>
                  </a:lnTo>
                  <a:lnTo>
                    <a:pt x="458" y="723"/>
                  </a:lnTo>
                  <a:lnTo>
                    <a:pt x="492" y="730"/>
                  </a:lnTo>
                  <a:lnTo>
                    <a:pt x="528" y="737"/>
                  </a:lnTo>
                  <a:lnTo>
                    <a:pt x="563" y="742"/>
                  </a:lnTo>
                  <a:lnTo>
                    <a:pt x="600" y="746"/>
                  </a:lnTo>
                  <a:lnTo>
                    <a:pt x="637" y="749"/>
                  </a:lnTo>
                  <a:lnTo>
                    <a:pt x="674" y="751"/>
                  </a:lnTo>
                  <a:lnTo>
                    <a:pt x="712" y="753"/>
                  </a:lnTo>
                  <a:lnTo>
                    <a:pt x="751" y="753"/>
                  </a:lnTo>
                  <a:lnTo>
                    <a:pt x="789" y="753"/>
                  </a:lnTo>
                  <a:lnTo>
                    <a:pt x="828" y="751"/>
                  </a:lnTo>
                  <a:lnTo>
                    <a:pt x="866" y="749"/>
                  </a:lnTo>
                  <a:lnTo>
                    <a:pt x="902" y="746"/>
                  </a:lnTo>
                  <a:lnTo>
                    <a:pt x="939" y="742"/>
                  </a:lnTo>
                  <a:lnTo>
                    <a:pt x="975" y="737"/>
                  </a:lnTo>
                  <a:lnTo>
                    <a:pt x="1009" y="730"/>
                  </a:lnTo>
                  <a:lnTo>
                    <a:pt x="1044" y="723"/>
                  </a:lnTo>
                  <a:lnTo>
                    <a:pt x="1077" y="715"/>
                  </a:lnTo>
                  <a:lnTo>
                    <a:pt x="1109" y="708"/>
                  </a:lnTo>
                  <a:lnTo>
                    <a:pt x="1140" y="698"/>
                  </a:lnTo>
                  <a:lnTo>
                    <a:pt x="1171" y="689"/>
                  </a:lnTo>
                  <a:lnTo>
                    <a:pt x="1200" y="678"/>
                  </a:lnTo>
                  <a:lnTo>
                    <a:pt x="1229" y="668"/>
                  </a:lnTo>
                  <a:lnTo>
                    <a:pt x="1256" y="656"/>
                  </a:lnTo>
                  <a:lnTo>
                    <a:pt x="1282" y="643"/>
                  </a:lnTo>
                  <a:lnTo>
                    <a:pt x="1307" y="629"/>
                  </a:lnTo>
                  <a:lnTo>
                    <a:pt x="1331" y="616"/>
                  </a:lnTo>
                  <a:lnTo>
                    <a:pt x="1354" y="601"/>
                  </a:lnTo>
                  <a:lnTo>
                    <a:pt x="1374" y="587"/>
                  </a:lnTo>
                  <a:lnTo>
                    <a:pt x="1393" y="572"/>
                  </a:lnTo>
                  <a:lnTo>
                    <a:pt x="1412" y="556"/>
                  </a:lnTo>
                  <a:lnTo>
                    <a:pt x="1428" y="540"/>
                  </a:lnTo>
                  <a:lnTo>
                    <a:pt x="1444" y="523"/>
                  </a:lnTo>
                  <a:lnTo>
                    <a:pt x="1457" y="506"/>
                  </a:lnTo>
                  <a:lnTo>
                    <a:pt x="1469" y="489"/>
                  </a:lnTo>
                  <a:lnTo>
                    <a:pt x="1478" y="470"/>
                  </a:lnTo>
                  <a:lnTo>
                    <a:pt x="1487" y="453"/>
                  </a:lnTo>
                  <a:lnTo>
                    <a:pt x="1494" y="434"/>
                  </a:lnTo>
                  <a:lnTo>
                    <a:pt x="1498" y="416"/>
                  </a:lnTo>
                  <a:lnTo>
                    <a:pt x="1501" y="396"/>
                  </a:lnTo>
                  <a:lnTo>
                    <a:pt x="1502" y="376"/>
                  </a:lnTo>
                  <a:lnTo>
                    <a:pt x="1501" y="358"/>
                  </a:lnTo>
                  <a:lnTo>
                    <a:pt x="1498" y="338"/>
                  </a:lnTo>
                  <a:lnTo>
                    <a:pt x="1494" y="319"/>
                  </a:lnTo>
                  <a:lnTo>
                    <a:pt x="1487" y="301"/>
                  </a:lnTo>
                  <a:lnTo>
                    <a:pt x="1478" y="283"/>
                  </a:lnTo>
                  <a:lnTo>
                    <a:pt x="1469" y="265"/>
                  </a:lnTo>
                  <a:lnTo>
                    <a:pt x="1457" y="248"/>
                  </a:lnTo>
                  <a:lnTo>
                    <a:pt x="1444" y="230"/>
                  </a:lnTo>
                  <a:lnTo>
                    <a:pt x="1428" y="213"/>
                  </a:lnTo>
                  <a:lnTo>
                    <a:pt x="1412" y="197"/>
                  </a:lnTo>
                  <a:lnTo>
                    <a:pt x="1393" y="181"/>
                  </a:lnTo>
                  <a:lnTo>
                    <a:pt x="1374" y="167"/>
                  </a:lnTo>
                  <a:lnTo>
                    <a:pt x="1354" y="152"/>
                  </a:lnTo>
                  <a:lnTo>
                    <a:pt x="1331" y="137"/>
                  </a:lnTo>
                  <a:lnTo>
                    <a:pt x="1307" y="124"/>
                  </a:lnTo>
                  <a:lnTo>
                    <a:pt x="1282" y="111"/>
                  </a:lnTo>
                  <a:lnTo>
                    <a:pt x="1256" y="98"/>
                  </a:lnTo>
                  <a:lnTo>
                    <a:pt x="1229" y="86"/>
                  </a:lnTo>
                  <a:lnTo>
                    <a:pt x="1200" y="75"/>
                  </a:lnTo>
                  <a:lnTo>
                    <a:pt x="1171" y="65"/>
                  </a:lnTo>
                  <a:lnTo>
                    <a:pt x="1140" y="55"/>
                  </a:lnTo>
                  <a:lnTo>
                    <a:pt x="1109" y="46"/>
                  </a:lnTo>
                  <a:lnTo>
                    <a:pt x="1077" y="38"/>
                  </a:lnTo>
                  <a:lnTo>
                    <a:pt x="1044" y="30"/>
                  </a:lnTo>
                  <a:lnTo>
                    <a:pt x="1009" y="23"/>
                  </a:lnTo>
                  <a:lnTo>
                    <a:pt x="975" y="17"/>
                  </a:lnTo>
                  <a:lnTo>
                    <a:pt x="939" y="12"/>
                  </a:lnTo>
                  <a:lnTo>
                    <a:pt x="902" y="8"/>
                  </a:lnTo>
                  <a:lnTo>
                    <a:pt x="866" y="5"/>
                  </a:lnTo>
                  <a:lnTo>
                    <a:pt x="828" y="2"/>
                  </a:lnTo>
                  <a:lnTo>
                    <a:pt x="789" y="1"/>
                  </a:lnTo>
                  <a:lnTo>
                    <a:pt x="751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383" name="Rectangle 40">
              <a:extLst>
                <a:ext uri="{FF2B5EF4-FFF2-40B4-BE49-F238E27FC236}">
                  <a16:creationId xmlns:a16="http://schemas.microsoft.com/office/drawing/2014/main" id="{BC77D501-ADFB-D14A-91B1-6B328AE0E5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9138" y="2190750"/>
              <a:ext cx="157094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0384" name="Rectangle 41">
              <a:extLst>
                <a:ext uri="{FF2B5EF4-FFF2-40B4-BE49-F238E27FC236}">
                  <a16:creationId xmlns:a16="http://schemas.microsoft.com/office/drawing/2014/main" id="{5EA84C13-A879-DA4D-9DCC-D095E1C42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2650" y="4135438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x1x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0385" name="Rectangle 42">
              <a:extLst>
                <a:ext uri="{FF2B5EF4-FFF2-40B4-BE49-F238E27FC236}">
                  <a16:creationId xmlns:a16="http://schemas.microsoft.com/office/drawing/2014/main" id="{8C249B8A-7520-894D-8825-1C2AD961E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4450" y="3473450"/>
              <a:ext cx="34144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gnt2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0386" name="Rectangle 43">
              <a:extLst>
                <a:ext uri="{FF2B5EF4-FFF2-40B4-BE49-F238E27FC236}">
                  <a16:creationId xmlns:a16="http://schemas.microsoft.com/office/drawing/2014/main" id="{26DAC1D7-4F2C-EA4E-8DB5-DBBEDD8C59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6413" y="34734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0387" name="Rectangle 44">
              <a:extLst>
                <a:ext uri="{FF2B5EF4-FFF2-40B4-BE49-F238E27FC236}">
                  <a16:creationId xmlns:a16="http://schemas.microsoft.com/office/drawing/2014/main" id="{CE7F0F72-2958-D246-8446-417234FBA2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8013" y="356711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0388" name="Rectangle 45">
              <a:extLst>
                <a:ext uri="{FF2B5EF4-FFF2-40B4-BE49-F238E27FC236}">
                  <a16:creationId xmlns:a16="http://schemas.microsoft.com/office/drawing/2014/main" id="{875E24AA-33F8-614C-9FFC-D8B82BAFF2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8625" y="3467100"/>
              <a:ext cx="8496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0389" name="Rectangle 46">
              <a:extLst>
                <a:ext uri="{FF2B5EF4-FFF2-40B4-BE49-F238E27FC236}">
                  <a16:creationId xmlns:a16="http://schemas.microsoft.com/office/drawing/2014/main" id="{03716123-7447-554D-B4BC-4C343A4C68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8838" y="34734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0390" name="Freeform 47">
              <a:extLst>
                <a:ext uri="{FF2B5EF4-FFF2-40B4-BE49-F238E27FC236}">
                  <a16:creationId xmlns:a16="http://schemas.microsoft.com/office/drawing/2014/main" id="{43C7F32D-3C1E-B046-B834-2941A7E23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925" y="4602163"/>
              <a:ext cx="1192213" cy="598487"/>
            </a:xfrm>
            <a:custGeom>
              <a:avLst/>
              <a:gdLst>
                <a:gd name="T0" fmla="*/ 2147483646 w 1502"/>
                <a:gd name="T1" fmla="*/ 2147483646 h 753"/>
                <a:gd name="T2" fmla="*/ 2147483646 w 1502"/>
                <a:gd name="T3" fmla="*/ 2147483646 h 753"/>
                <a:gd name="T4" fmla="*/ 2147483646 w 1502"/>
                <a:gd name="T5" fmla="*/ 2147483646 h 753"/>
                <a:gd name="T6" fmla="*/ 2147483646 w 1502"/>
                <a:gd name="T7" fmla="*/ 2147483646 h 753"/>
                <a:gd name="T8" fmla="*/ 2147483646 w 1502"/>
                <a:gd name="T9" fmla="*/ 2147483646 h 753"/>
                <a:gd name="T10" fmla="*/ 2147483646 w 1502"/>
                <a:gd name="T11" fmla="*/ 2147483646 h 753"/>
                <a:gd name="T12" fmla="*/ 2147483646 w 1502"/>
                <a:gd name="T13" fmla="*/ 2147483646 h 753"/>
                <a:gd name="T14" fmla="*/ 2147483646 w 1502"/>
                <a:gd name="T15" fmla="*/ 2147483646 h 753"/>
                <a:gd name="T16" fmla="*/ 2147483646 w 1502"/>
                <a:gd name="T17" fmla="*/ 2147483646 h 753"/>
                <a:gd name="T18" fmla="*/ 2147483646 w 1502"/>
                <a:gd name="T19" fmla="*/ 2147483646 h 753"/>
                <a:gd name="T20" fmla="*/ 0 w 1502"/>
                <a:gd name="T21" fmla="*/ 2147483646 h 753"/>
                <a:gd name="T22" fmla="*/ 2147483646 w 1502"/>
                <a:gd name="T23" fmla="*/ 2147483646 h 753"/>
                <a:gd name="T24" fmla="*/ 2147483646 w 1502"/>
                <a:gd name="T25" fmla="*/ 2147483646 h 753"/>
                <a:gd name="T26" fmla="*/ 2147483646 w 1502"/>
                <a:gd name="T27" fmla="*/ 2147483646 h 753"/>
                <a:gd name="T28" fmla="*/ 2147483646 w 1502"/>
                <a:gd name="T29" fmla="*/ 2147483646 h 753"/>
                <a:gd name="T30" fmla="*/ 2147483646 w 1502"/>
                <a:gd name="T31" fmla="*/ 2147483646 h 753"/>
                <a:gd name="T32" fmla="*/ 2147483646 w 1502"/>
                <a:gd name="T33" fmla="*/ 2147483646 h 753"/>
                <a:gd name="T34" fmla="*/ 2147483646 w 1502"/>
                <a:gd name="T35" fmla="*/ 2147483646 h 753"/>
                <a:gd name="T36" fmla="*/ 2147483646 w 1502"/>
                <a:gd name="T37" fmla="*/ 2147483646 h 753"/>
                <a:gd name="T38" fmla="*/ 2147483646 w 1502"/>
                <a:gd name="T39" fmla="*/ 2147483646 h 753"/>
                <a:gd name="T40" fmla="*/ 2147483646 w 1502"/>
                <a:gd name="T41" fmla="*/ 2147483646 h 753"/>
                <a:gd name="T42" fmla="*/ 2147483646 w 1502"/>
                <a:gd name="T43" fmla="*/ 2147483646 h 753"/>
                <a:gd name="T44" fmla="*/ 2147483646 w 1502"/>
                <a:gd name="T45" fmla="*/ 2147483646 h 753"/>
                <a:gd name="T46" fmla="*/ 2147483646 w 1502"/>
                <a:gd name="T47" fmla="*/ 2147483646 h 753"/>
                <a:gd name="T48" fmla="*/ 2147483646 w 1502"/>
                <a:gd name="T49" fmla="*/ 2147483646 h 753"/>
                <a:gd name="T50" fmla="*/ 2147483646 w 1502"/>
                <a:gd name="T51" fmla="*/ 2147483646 h 753"/>
                <a:gd name="T52" fmla="*/ 2147483646 w 1502"/>
                <a:gd name="T53" fmla="*/ 2147483646 h 753"/>
                <a:gd name="T54" fmla="*/ 2147483646 w 1502"/>
                <a:gd name="T55" fmla="*/ 2147483646 h 753"/>
                <a:gd name="T56" fmla="*/ 2147483646 w 1502"/>
                <a:gd name="T57" fmla="*/ 2147483646 h 753"/>
                <a:gd name="T58" fmla="*/ 2147483646 w 1502"/>
                <a:gd name="T59" fmla="*/ 2147483646 h 753"/>
                <a:gd name="T60" fmla="*/ 2147483646 w 1502"/>
                <a:gd name="T61" fmla="*/ 2147483646 h 753"/>
                <a:gd name="T62" fmla="*/ 2147483646 w 1502"/>
                <a:gd name="T63" fmla="*/ 2147483646 h 753"/>
                <a:gd name="T64" fmla="*/ 2147483646 w 1502"/>
                <a:gd name="T65" fmla="*/ 2147483646 h 753"/>
                <a:gd name="T66" fmla="*/ 2147483646 w 1502"/>
                <a:gd name="T67" fmla="*/ 2147483646 h 753"/>
                <a:gd name="T68" fmla="*/ 2147483646 w 1502"/>
                <a:gd name="T69" fmla="*/ 2147483646 h 753"/>
                <a:gd name="T70" fmla="*/ 2147483646 w 1502"/>
                <a:gd name="T71" fmla="*/ 2147483646 h 753"/>
                <a:gd name="T72" fmla="*/ 2147483646 w 1502"/>
                <a:gd name="T73" fmla="*/ 2147483646 h 753"/>
                <a:gd name="T74" fmla="*/ 2147483646 w 1502"/>
                <a:gd name="T75" fmla="*/ 2147483646 h 753"/>
                <a:gd name="T76" fmla="*/ 2147483646 w 1502"/>
                <a:gd name="T77" fmla="*/ 2147483646 h 753"/>
                <a:gd name="T78" fmla="*/ 2147483646 w 1502"/>
                <a:gd name="T79" fmla="*/ 2147483646 h 753"/>
                <a:gd name="T80" fmla="*/ 2147483646 w 1502"/>
                <a:gd name="T81" fmla="*/ 2147483646 h 753"/>
                <a:gd name="T82" fmla="*/ 2147483646 w 1502"/>
                <a:gd name="T83" fmla="*/ 2147483646 h 753"/>
                <a:gd name="T84" fmla="*/ 2147483646 w 1502"/>
                <a:gd name="T85" fmla="*/ 2147483646 h 753"/>
                <a:gd name="T86" fmla="*/ 2147483646 w 1502"/>
                <a:gd name="T87" fmla="*/ 0 h 7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02"/>
                <a:gd name="T133" fmla="*/ 0 h 753"/>
                <a:gd name="T134" fmla="*/ 1502 w 1502"/>
                <a:gd name="T135" fmla="*/ 753 h 7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02" h="753">
                  <a:moveTo>
                    <a:pt x="751" y="0"/>
                  </a:moveTo>
                  <a:lnTo>
                    <a:pt x="712" y="2"/>
                  </a:lnTo>
                  <a:lnTo>
                    <a:pt x="674" y="3"/>
                  </a:lnTo>
                  <a:lnTo>
                    <a:pt x="637" y="6"/>
                  </a:lnTo>
                  <a:lnTo>
                    <a:pt x="600" y="8"/>
                  </a:lnTo>
                  <a:lnTo>
                    <a:pt x="563" y="12"/>
                  </a:lnTo>
                  <a:lnTo>
                    <a:pt x="528" y="18"/>
                  </a:lnTo>
                  <a:lnTo>
                    <a:pt x="492" y="24"/>
                  </a:lnTo>
                  <a:lnTo>
                    <a:pt x="458" y="31"/>
                  </a:lnTo>
                  <a:lnTo>
                    <a:pt x="425" y="38"/>
                  </a:lnTo>
                  <a:lnTo>
                    <a:pt x="393" y="47"/>
                  </a:lnTo>
                  <a:lnTo>
                    <a:pt x="361" y="56"/>
                  </a:lnTo>
                  <a:lnTo>
                    <a:pt x="331" y="65"/>
                  </a:lnTo>
                  <a:lnTo>
                    <a:pt x="302" y="76"/>
                  </a:lnTo>
                  <a:lnTo>
                    <a:pt x="274" y="87"/>
                  </a:lnTo>
                  <a:lnTo>
                    <a:pt x="246" y="98"/>
                  </a:lnTo>
                  <a:lnTo>
                    <a:pt x="220" y="112"/>
                  </a:lnTo>
                  <a:lnTo>
                    <a:pt x="194" y="125"/>
                  </a:lnTo>
                  <a:lnTo>
                    <a:pt x="172" y="138"/>
                  </a:lnTo>
                  <a:lnTo>
                    <a:pt x="149" y="153"/>
                  </a:lnTo>
                  <a:lnTo>
                    <a:pt x="128" y="167"/>
                  </a:lnTo>
                  <a:lnTo>
                    <a:pt x="108" y="182"/>
                  </a:lnTo>
                  <a:lnTo>
                    <a:pt x="91" y="198"/>
                  </a:lnTo>
                  <a:lnTo>
                    <a:pt x="74" y="214"/>
                  </a:lnTo>
                  <a:lnTo>
                    <a:pt x="59" y="231"/>
                  </a:lnTo>
                  <a:lnTo>
                    <a:pt x="46" y="248"/>
                  </a:lnTo>
                  <a:lnTo>
                    <a:pt x="34" y="266"/>
                  </a:lnTo>
                  <a:lnTo>
                    <a:pt x="23" y="284"/>
                  </a:lnTo>
                  <a:lnTo>
                    <a:pt x="16" y="301"/>
                  </a:lnTo>
                  <a:lnTo>
                    <a:pt x="9" y="320"/>
                  </a:lnTo>
                  <a:lnTo>
                    <a:pt x="4" y="338"/>
                  </a:lnTo>
                  <a:lnTo>
                    <a:pt x="1" y="358"/>
                  </a:lnTo>
                  <a:lnTo>
                    <a:pt x="0" y="377"/>
                  </a:lnTo>
                  <a:lnTo>
                    <a:pt x="1" y="397"/>
                  </a:lnTo>
                  <a:lnTo>
                    <a:pt x="4" y="417"/>
                  </a:lnTo>
                  <a:lnTo>
                    <a:pt x="9" y="435"/>
                  </a:lnTo>
                  <a:lnTo>
                    <a:pt x="16" y="454"/>
                  </a:lnTo>
                  <a:lnTo>
                    <a:pt x="23" y="471"/>
                  </a:lnTo>
                  <a:lnTo>
                    <a:pt x="34" y="490"/>
                  </a:lnTo>
                  <a:lnTo>
                    <a:pt x="46" y="507"/>
                  </a:lnTo>
                  <a:lnTo>
                    <a:pt x="59" y="524"/>
                  </a:lnTo>
                  <a:lnTo>
                    <a:pt x="74" y="541"/>
                  </a:lnTo>
                  <a:lnTo>
                    <a:pt x="91" y="557"/>
                  </a:lnTo>
                  <a:lnTo>
                    <a:pt x="108" y="573"/>
                  </a:lnTo>
                  <a:lnTo>
                    <a:pt x="128" y="588"/>
                  </a:lnTo>
                  <a:lnTo>
                    <a:pt x="149" y="602"/>
                  </a:lnTo>
                  <a:lnTo>
                    <a:pt x="172" y="617"/>
                  </a:lnTo>
                  <a:lnTo>
                    <a:pt x="194" y="630"/>
                  </a:lnTo>
                  <a:lnTo>
                    <a:pt x="220" y="643"/>
                  </a:lnTo>
                  <a:lnTo>
                    <a:pt x="246" y="657"/>
                  </a:lnTo>
                  <a:lnTo>
                    <a:pt x="274" y="669"/>
                  </a:lnTo>
                  <a:lnTo>
                    <a:pt x="302" y="679"/>
                  </a:lnTo>
                  <a:lnTo>
                    <a:pt x="331" y="690"/>
                  </a:lnTo>
                  <a:lnTo>
                    <a:pt x="361" y="699"/>
                  </a:lnTo>
                  <a:lnTo>
                    <a:pt x="393" y="708"/>
                  </a:lnTo>
                  <a:lnTo>
                    <a:pt x="425" y="716"/>
                  </a:lnTo>
                  <a:lnTo>
                    <a:pt x="458" y="724"/>
                  </a:lnTo>
                  <a:lnTo>
                    <a:pt x="492" y="731"/>
                  </a:lnTo>
                  <a:lnTo>
                    <a:pt x="528" y="737"/>
                  </a:lnTo>
                  <a:lnTo>
                    <a:pt x="563" y="743"/>
                  </a:lnTo>
                  <a:lnTo>
                    <a:pt x="600" y="747"/>
                  </a:lnTo>
                  <a:lnTo>
                    <a:pt x="637" y="749"/>
                  </a:lnTo>
                  <a:lnTo>
                    <a:pt x="674" y="752"/>
                  </a:lnTo>
                  <a:lnTo>
                    <a:pt x="712" y="753"/>
                  </a:lnTo>
                  <a:lnTo>
                    <a:pt x="751" y="753"/>
                  </a:lnTo>
                  <a:lnTo>
                    <a:pt x="789" y="753"/>
                  </a:lnTo>
                  <a:lnTo>
                    <a:pt x="828" y="752"/>
                  </a:lnTo>
                  <a:lnTo>
                    <a:pt x="866" y="749"/>
                  </a:lnTo>
                  <a:lnTo>
                    <a:pt x="902" y="747"/>
                  </a:lnTo>
                  <a:lnTo>
                    <a:pt x="939" y="743"/>
                  </a:lnTo>
                  <a:lnTo>
                    <a:pt x="975" y="737"/>
                  </a:lnTo>
                  <a:lnTo>
                    <a:pt x="1009" y="731"/>
                  </a:lnTo>
                  <a:lnTo>
                    <a:pt x="1044" y="724"/>
                  </a:lnTo>
                  <a:lnTo>
                    <a:pt x="1077" y="716"/>
                  </a:lnTo>
                  <a:lnTo>
                    <a:pt x="1109" y="708"/>
                  </a:lnTo>
                  <a:lnTo>
                    <a:pt x="1140" y="699"/>
                  </a:lnTo>
                  <a:lnTo>
                    <a:pt x="1171" y="690"/>
                  </a:lnTo>
                  <a:lnTo>
                    <a:pt x="1200" y="679"/>
                  </a:lnTo>
                  <a:lnTo>
                    <a:pt x="1229" y="669"/>
                  </a:lnTo>
                  <a:lnTo>
                    <a:pt x="1256" y="657"/>
                  </a:lnTo>
                  <a:lnTo>
                    <a:pt x="1282" y="643"/>
                  </a:lnTo>
                  <a:lnTo>
                    <a:pt x="1307" y="630"/>
                  </a:lnTo>
                  <a:lnTo>
                    <a:pt x="1331" y="617"/>
                  </a:lnTo>
                  <a:lnTo>
                    <a:pt x="1354" y="602"/>
                  </a:lnTo>
                  <a:lnTo>
                    <a:pt x="1374" y="588"/>
                  </a:lnTo>
                  <a:lnTo>
                    <a:pt x="1393" y="573"/>
                  </a:lnTo>
                  <a:lnTo>
                    <a:pt x="1412" y="557"/>
                  </a:lnTo>
                  <a:lnTo>
                    <a:pt x="1428" y="541"/>
                  </a:lnTo>
                  <a:lnTo>
                    <a:pt x="1444" y="524"/>
                  </a:lnTo>
                  <a:lnTo>
                    <a:pt x="1457" y="507"/>
                  </a:lnTo>
                  <a:lnTo>
                    <a:pt x="1469" y="490"/>
                  </a:lnTo>
                  <a:lnTo>
                    <a:pt x="1478" y="471"/>
                  </a:lnTo>
                  <a:lnTo>
                    <a:pt x="1487" y="454"/>
                  </a:lnTo>
                  <a:lnTo>
                    <a:pt x="1494" y="435"/>
                  </a:lnTo>
                  <a:lnTo>
                    <a:pt x="1498" y="417"/>
                  </a:lnTo>
                  <a:lnTo>
                    <a:pt x="1501" y="397"/>
                  </a:lnTo>
                  <a:lnTo>
                    <a:pt x="1502" y="377"/>
                  </a:lnTo>
                  <a:lnTo>
                    <a:pt x="1501" y="358"/>
                  </a:lnTo>
                  <a:lnTo>
                    <a:pt x="1498" y="338"/>
                  </a:lnTo>
                  <a:lnTo>
                    <a:pt x="1494" y="320"/>
                  </a:lnTo>
                  <a:lnTo>
                    <a:pt x="1487" y="301"/>
                  </a:lnTo>
                  <a:lnTo>
                    <a:pt x="1478" y="284"/>
                  </a:lnTo>
                  <a:lnTo>
                    <a:pt x="1469" y="266"/>
                  </a:lnTo>
                  <a:lnTo>
                    <a:pt x="1457" y="248"/>
                  </a:lnTo>
                  <a:lnTo>
                    <a:pt x="1444" y="231"/>
                  </a:lnTo>
                  <a:lnTo>
                    <a:pt x="1428" y="214"/>
                  </a:lnTo>
                  <a:lnTo>
                    <a:pt x="1412" y="198"/>
                  </a:lnTo>
                  <a:lnTo>
                    <a:pt x="1393" y="182"/>
                  </a:lnTo>
                  <a:lnTo>
                    <a:pt x="1374" y="167"/>
                  </a:lnTo>
                  <a:lnTo>
                    <a:pt x="1354" y="153"/>
                  </a:lnTo>
                  <a:lnTo>
                    <a:pt x="1331" y="138"/>
                  </a:lnTo>
                  <a:lnTo>
                    <a:pt x="1307" y="125"/>
                  </a:lnTo>
                  <a:lnTo>
                    <a:pt x="1282" y="112"/>
                  </a:lnTo>
                  <a:lnTo>
                    <a:pt x="1256" y="98"/>
                  </a:lnTo>
                  <a:lnTo>
                    <a:pt x="1229" y="87"/>
                  </a:lnTo>
                  <a:lnTo>
                    <a:pt x="1200" y="76"/>
                  </a:lnTo>
                  <a:lnTo>
                    <a:pt x="1171" y="65"/>
                  </a:lnTo>
                  <a:lnTo>
                    <a:pt x="1140" y="56"/>
                  </a:lnTo>
                  <a:lnTo>
                    <a:pt x="1109" y="47"/>
                  </a:lnTo>
                  <a:lnTo>
                    <a:pt x="1077" y="38"/>
                  </a:lnTo>
                  <a:lnTo>
                    <a:pt x="1044" y="31"/>
                  </a:lnTo>
                  <a:lnTo>
                    <a:pt x="1009" y="24"/>
                  </a:lnTo>
                  <a:lnTo>
                    <a:pt x="975" y="18"/>
                  </a:lnTo>
                  <a:lnTo>
                    <a:pt x="939" y="12"/>
                  </a:lnTo>
                  <a:lnTo>
                    <a:pt x="902" y="8"/>
                  </a:lnTo>
                  <a:lnTo>
                    <a:pt x="866" y="6"/>
                  </a:lnTo>
                  <a:lnTo>
                    <a:pt x="828" y="3"/>
                  </a:lnTo>
                  <a:lnTo>
                    <a:pt x="789" y="2"/>
                  </a:lnTo>
                  <a:lnTo>
                    <a:pt x="751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391" name="Rectangle 48">
              <a:extLst>
                <a:ext uri="{FF2B5EF4-FFF2-40B4-BE49-F238E27FC236}">
                  <a16:creationId xmlns:a16="http://schemas.microsoft.com/office/drawing/2014/main" id="{A708E0DE-EA0E-204D-9859-E20C2265E1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9138" y="3473450"/>
              <a:ext cx="157094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0392" name="Rectangle 49">
              <a:extLst>
                <a:ext uri="{FF2B5EF4-FFF2-40B4-BE49-F238E27FC236}">
                  <a16:creationId xmlns:a16="http://schemas.microsoft.com/office/drawing/2014/main" id="{5A04C259-E3B6-1D43-AB03-EE550A80B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2650" y="5453063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xx1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0393" name="Rectangle 50">
              <a:extLst>
                <a:ext uri="{FF2B5EF4-FFF2-40B4-BE49-F238E27FC236}">
                  <a16:creationId xmlns:a16="http://schemas.microsoft.com/office/drawing/2014/main" id="{2B6503E5-77D6-AE47-A76D-C82BE1443A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4450" y="4791075"/>
              <a:ext cx="34144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gnt3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0394" name="Rectangle 51">
              <a:extLst>
                <a:ext uri="{FF2B5EF4-FFF2-40B4-BE49-F238E27FC236}">
                  <a16:creationId xmlns:a16="http://schemas.microsoft.com/office/drawing/2014/main" id="{66812BA3-AECF-5841-A118-A01F1FCC92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6413" y="47910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0395" name="Rectangle 52">
              <a:extLst>
                <a:ext uri="{FF2B5EF4-FFF2-40B4-BE49-F238E27FC236}">
                  <a16:creationId xmlns:a16="http://schemas.microsoft.com/office/drawing/2014/main" id="{F786B48B-BE13-BC4C-8ACD-F9D8D1D3D5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8013" y="4884738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0396" name="Rectangle 53">
              <a:extLst>
                <a:ext uri="{FF2B5EF4-FFF2-40B4-BE49-F238E27FC236}">
                  <a16:creationId xmlns:a16="http://schemas.microsoft.com/office/drawing/2014/main" id="{21173B28-DC1C-424A-B3D1-BC07C40C51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8625" y="4784725"/>
              <a:ext cx="8496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0397" name="Rectangle 54">
              <a:extLst>
                <a:ext uri="{FF2B5EF4-FFF2-40B4-BE49-F238E27FC236}">
                  <a16:creationId xmlns:a16="http://schemas.microsoft.com/office/drawing/2014/main" id="{45245336-117C-9142-9549-98AACE1A86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8838" y="47910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0398" name="Freeform 55">
              <a:extLst>
                <a:ext uri="{FF2B5EF4-FFF2-40B4-BE49-F238E27FC236}">
                  <a16:creationId xmlns:a16="http://schemas.microsoft.com/office/drawing/2014/main" id="{5121226F-EE8C-E54A-AD83-42115E78E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563" y="1868488"/>
              <a:ext cx="61912" cy="127000"/>
            </a:xfrm>
            <a:custGeom>
              <a:avLst/>
              <a:gdLst>
                <a:gd name="T0" fmla="*/ 0 w 80"/>
                <a:gd name="T1" fmla="*/ 0 h 159"/>
                <a:gd name="T2" fmla="*/ 2147483646 w 80"/>
                <a:gd name="T3" fmla="*/ 2147483646 h 159"/>
                <a:gd name="T4" fmla="*/ 2147483646 w 80"/>
                <a:gd name="T5" fmla="*/ 0 h 159"/>
                <a:gd name="T6" fmla="*/ 2147483646 w 80"/>
                <a:gd name="T7" fmla="*/ 0 h 159"/>
                <a:gd name="T8" fmla="*/ 0 w 80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59"/>
                <a:gd name="T17" fmla="*/ 80 w 80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59">
                  <a:moveTo>
                    <a:pt x="0" y="0"/>
                  </a:moveTo>
                  <a:lnTo>
                    <a:pt x="27" y="159"/>
                  </a:lnTo>
                  <a:lnTo>
                    <a:pt x="80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399" name="Freeform 56">
              <a:extLst>
                <a:ext uri="{FF2B5EF4-FFF2-40B4-BE49-F238E27FC236}">
                  <a16:creationId xmlns:a16="http://schemas.microsoft.com/office/drawing/2014/main" id="{E4051013-41E8-454A-829E-67BCFF0AE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863" y="1377950"/>
              <a:ext cx="50800" cy="484188"/>
            </a:xfrm>
            <a:custGeom>
              <a:avLst/>
              <a:gdLst>
                <a:gd name="T0" fmla="*/ 0 w 62"/>
                <a:gd name="T1" fmla="*/ 0 h 609"/>
                <a:gd name="T2" fmla="*/ 2147483646 w 62"/>
                <a:gd name="T3" fmla="*/ 2147483646 h 609"/>
                <a:gd name="T4" fmla="*/ 2147483646 w 62"/>
                <a:gd name="T5" fmla="*/ 2147483646 h 609"/>
                <a:gd name="T6" fmla="*/ 2147483646 w 62"/>
                <a:gd name="T7" fmla="*/ 2147483646 h 609"/>
                <a:gd name="T8" fmla="*/ 2147483646 w 62"/>
                <a:gd name="T9" fmla="*/ 2147483646 h 609"/>
                <a:gd name="T10" fmla="*/ 2147483646 w 62"/>
                <a:gd name="T11" fmla="*/ 2147483646 h 609"/>
                <a:gd name="T12" fmla="*/ 2147483646 w 62"/>
                <a:gd name="T13" fmla="*/ 2147483646 h 609"/>
                <a:gd name="T14" fmla="*/ 2147483646 w 62"/>
                <a:gd name="T15" fmla="*/ 2147483646 h 609"/>
                <a:gd name="T16" fmla="*/ 2147483646 w 62"/>
                <a:gd name="T17" fmla="*/ 2147483646 h 609"/>
                <a:gd name="T18" fmla="*/ 2147483646 w 62"/>
                <a:gd name="T19" fmla="*/ 2147483646 h 609"/>
                <a:gd name="T20" fmla="*/ 2147483646 w 62"/>
                <a:gd name="T21" fmla="*/ 2147483646 h 609"/>
                <a:gd name="T22" fmla="*/ 2147483646 w 62"/>
                <a:gd name="T23" fmla="*/ 2147483646 h 609"/>
                <a:gd name="T24" fmla="*/ 2147483646 w 62"/>
                <a:gd name="T25" fmla="*/ 2147483646 h 609"/>
                <a:gd name="T26" fmla="*/ 2147483646 w 62"/>
                <a:gd name="T27" fmla="*/ 2147483646 h 609"/>
                <a:gd name="T28" fmla="*/ 2147483646 w 62"/>
                <a:gd name="T29" fmla="*/ 2147483646 h 609"/>
                <a:gd name="T30" fmla="*/ 2147483646 w 62"/>
                <a:gd name="T31" fmla="*/ 2147483646 h 609"/>
                <a:gd name="T32" fmla="*/ 2147483646 w 62"/>
                <a:gd name="T33" fmla="*/ 2147483646 h 609"/>
                <a:gd name="T34" fmla="*/ 2147483646 w 62"/>
                <a:gd name="T35" fmla="*/ 2147483646 h 609"/>
                <a:gd name="T36" fmla="*/ 2147483646 w 62"/>
                <a:gd name="T37" fmla="*/ 2147483646 h 609"/>
                <a:gd name="T38" fmla="*/ 2147483646 w 62"/>
                <a:gd name="T39" fmla="*/ 2147483646 h 609"/>
                <a:gd name="T40" fmla="*/ 2147483646 w 62"/>
                <a:gd name="T41" fmla="*/ 2147483646 h 609"/>
                <a:gd name="T42" fmla="*/ 2147483646 w 62"/>
                <a:gd name="T43" fmla="*/ 2147483646 h 609"/>
                <a:gd name="T44" fmla="*/ 2147483646 w 62"/>
                <a:gd name="T45" fmla="*/ 2147483646 h 609"/>
                <a:gd name="T46" fmla="*/ 2147483646 w 62"/>
                <a:gd name="T47" fmla="*/ 2147483646 h 609"/>
                <a:gd name="T48" fmla="*/ 2147483646 w 62"/>
                <a:gd name="T49" fmla="*/ 2147483646 h 609"/>
                <a:gd name="T50" fmla="*/ 2147483646 w 62"/>
                <a:gd name="T51" fmla="*/ 2147483646 h 609"/>
                <a:gd name="T52" fmla="*/ 2147483646 w 62"/>
                <a:gd name="T53" fmla="*/ 2147483646 h 609"/>
                <a:gd name="T54" fmla="*/ 2147483646 w 62"/>
                <a:gd name="T55" fmla="*/ 2147483646 h 609"/>
                <a:gd name="T56" fmla="*/ 2147483646 w 62"/>
                <a:gd name="T57" fmla="*/ 2147483646 h 609"/>
                <a:gd name="T58" fmla="*/ 2147483646 w 62"/>
                <a:gd name="T59" fmla="*/ 2147483646 h 609"/>
                <a:gd name="T60" fmla="*/ 2147483646 w 62"/>
                <a:gd name="T61" fmla="*/ 2147483646 h 609"/>
                <a:gd name="T62" fmla="*/ 2147483646 w 62"/>
                <a:gd name="T63" fmla="*/ 2147483646 h 609"/>
                <a:gd name="T64" fmla="*/ 2147483646 w 62"/>
                <a:gd name="T65" fmla="*/ 2147483646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2"/>
                <a:gd name="T100" fmla="*/ 0 h 609"/>
                <a:gd name="T101" fmla="*/ 62 w 62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2" h="609">
                  <a:moveTo>
                    <a:pt x="0" y="0"/>
                  </a:moveTo>
                  <a:lnTo>
                    <a:pt x="6" y="17"/>
                  </a:lnTo>
                  <a:lnTo>
                    <a:pt x="13" y="34"/>
                  </a:lnTo>
                  <a:lnTo>
                    <a:pt x="18" y="51"/>
                  </a:lnTo>
                  <a:lnTo>
                    <a:pt x="24" y="69"/>
                  </a:lnTo>
                  <a:lnTo>
                    <a:pt x="29" y="87"/>
                  </a:lnTo>
                  <a:lnTo>
                    <a:pt x="33" y="104"/>
                  </a:lnTo>
                  <a:lnTo>
                    <a:pt x="37" y="123"/>
                  </a:lnTo>
                  <a:lnTo>
                    <a:pt x="41" y="141"/>
                  </a:lnTo>
                  <a:lnTo>
                    <a:pt x="45" y="160"/>
                  </a:lnTo>
                  <a:lnTo>
                    <a:pt x="47" y="179"/>
                  </a:lnTo>
                  <a:lnTo>
                    <a:pt x="50" y="197"/>
                  </a:lnTo>
                  <a:lnTo>
                    <a:pt x="53" y="216"/>
                  </a:lnTo>
                  <a:lnTo>
                    <a:pt x="55" y="236"/>
                  </a:lnTo>
                  <a:lnTo>
                    <a:pt x="57" y="254"/>
                  </a:lnTo>
                  <a:lnTo>
                    <a:pt x="58" y="274"/>
                  </a:lnTo>
                  <a:lnTo>
                    <a:pt x="59" y="294"/>
                  </a:lnTo>
                  <a:lnTo>
                    <a:pt x="61" y="314"/>
                  </a:lnTo>
                  <a:lnTo>
                    <a:pt x="61" y="332"/>
                  </a:lnTo>
                  <a:lnTo>
                    <a:pt x="62" y="352"/>
                  </a:lnTo>
                  <a:lnTo>
                    <a:pt x="62" y="372"/>
                  </a:lnTo>
                  <a:lnTo>
                    <a:pt x="62" y="392"/>
                  </a:lnTo>
                  <a:lnTo>
                    <a:pt x="62" y="412"/>
                  </a:lnTo>
                  <a:lnTo>
                    <a:pt x="61" y="432"/>
                  </a:lnTo>
                  <a:lnTo>
                    <a:pt x="61" y="452"/>
                  </a:lnTo>
                  <a:lnTo>
                    <a:pt x="59" y="472"/>
                  </a:lnTo>
                  <a:lnTo>
                    <a:pt x="58" y="491"/>
                  </a:lnTo>
                  <a:lnTo>
                    <a:pt x="57" y="511"/>
                  </a:lnTo>
                  <a:lnTo>
                    <a:pt x="55" y="531"/>
                  </a:lnTo>
                  <a:lnTo>
                    <a:pt x="54" y="550"/>
                  </a:lnTo>
                  <a:lnTo>
                    <a:pt x="53" y="570"/>
                  </a:lnTo>
                  <a:lnTo>
                    <a:pt x="50" y="590"/>
                  </a:lnTo>
                  <a:lnTo>
                    <a:pt x="49" y="609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00" name="Rectangle 57">
              <a:extLst>
                <a:ext uri="{FF2B5EF4-FFF2-40B4-BE49-F238E27FC236}">
                  <a16:creationId xmlns:a16="http://schemas.microsoft.com/office/drawing/2014/main" id="{9E55FCEE-A9AC-4D41-9E72-27592C0898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9138" y="4791075"/>
              <a:ext cx="157094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0401" name="Rectangle 58">
              <a:extLst>
                <a:ext uri="{FF2B5EF4-FFF2-40B4-BE49-F238E27FC236}">
                  <a16:creationId xmlns:a16="http://schemas.microsoft.com/office/drawing/2014/main" id="{96349069-2D68-5149-8FC9-BED4541D19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275" y="1592263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0xx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0402" name="Rectangle 59">
              <a:extLst>
                <a:ext uri="{FF2B5EF4-FFF2-40B4-BE49-F238E27FC236}">
                  <a16:creationId xmlns:a16="http://schemas.microsoft.com/office/drawing/2014/main" id="{F17E3B84-F043-064D-B2C2-C5EC0F3B62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0263" y="1592263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1xx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0403" name="Freeform 60">
              <a:extLst>
                <a:ext uri="{FF2B5EF4-FFF2-40B4-BE49-F238E27FC236}">
                  <a16:creationId xmlns:a16="http://schemas.microsoft.com/office/drawing/2014/main" id="{CB35ACC1-3104-1047-AB8C-0B67C5F65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100" y="1238250"/>
              <a:ext cx="104775" cy="104775"/>
            </a:xfrm>
            <a:custGeom>
              <a:avLst/>
              <a:gdLst>
                <a:gd name="T0" fmla="*/ 2147483646 w 132"/>
                <a:gd name="T1" fmla="*/ 2147483646 h 133"/>
                <a:gd name="T2" fmla="*/ 2147483646 w 132"/>
                <a:gd name="T3" fmla="*/ 0 h 133"/>
                <a:gd name="T4" fmla="*/ 0 w 132"/>
                <a:gd name="T5" fmla="*/ 2147483646 h 133"/>
                <a:gd name="T6" fmla="*/ 0 w 132"/>
                <a:gd name="T7" fmla="*/ 2147483646 h 133"/>
                <a:gd name="T8" fmla="*/ 2147483646 w 132"/>
                <a:gd name="T9" fmla="*/ 21474836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2"/>
                <a:gd name="T16" fmla="*/ 0 h 133"/>
                <a:gd name="T17" fmla="*/ 132 w 132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2" h="133">
                  <a:moveTo>
                    <a:pt x="26" y="133"/>
                  </a:moveTo>
                  <a:lnTo>
                    <a:pt x="132" y="0"/>
                  </a:lnTo>
                  <a:lnTo>
                    <a:pt x="0" y="80"/>
                  </a:lnTo>
                  <a:lnTo>
                    <a:pt x="0" y="106"/>
                  </a:lnTo>
                  <a:lnTo>
                    <a:pt x="26" y="133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404" name="Freeform 61">
              <a:extLst>
                <a:ext uri="{FF2B5EF4-FFF2-40B4-BE49-F238E27FC236}">
                  <a16:creationId xmlns:a16="http://schemas.microsoft.com/office/drawing/2014/main" id="{7160D7E1-A21E-D64E-97E7-7F8C974B4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288" y="1322388"/>
              <a:ext cx="531812" cy="2265362"/>
            </a:xfrm>
            <a:custGeom>
              <a:avLst/>
              <a:gdLst>
                <a:gd name="T0" fmla="*/ 2147483646 w 669"/>
                <a:gd name="T1" fmla="*/ 0 h 2854"/>
                <a:gd name="T2" fmla="*/ 2147483646 w 669"/>
                <a:gd name="T3" fmla="*/ 2147483646 h 2854"/>
                <a:gd name="T4" fmla="*/ 2147483646 w 669"/>
                <a:gd name="T5" fmla="*/ 2147483646 h 2854"/>
                <a:gd name="T6" fmla="*/ 2147483646 w 669"/>
                <a:gd name="T7" fmla="*/ 2147483646 h 2854"/>
                <a:gd name="T8" fmla="*/ 2147483646 w 669"/>
                <a:gd name="T9" fmla="*/ 2147483646 h 2854"/>
                <a:gd name="T10" fmla="*/ 2147483646 w 669"/>
                <a:gd name="T11" fmla="*/ 2147483646 h 2854"/>
                <a:gd name="T12" fmla="*/ 2147483646 w 669"/>
                <a:gd name="T13" fmla="*/ 2147483646 h 2854"/>
                <a:gd name="T14" fmla="*/ 2147483646 w 669"/>
                <a:gd name="T15" fmla="*/ 2147483646 h 2854"/>
                <a:gd name="T16" fmla="*/ 2147483646 w 669"/>
                <a:gd name="T17" fmla="*/ 2147483646 h 2854"/>
                <a:gd name="T18" fmla="*/ 2147483646 w 669"/>
                <a:gd name="T19" fmla="*/ 2147483646 h 2854"/>
                <a:gd name="T20" fmla="*/ 2147483646 w 669"/>
                <a:gd name="T21" fmla="*/ 2147483646 h 2854"/>
                <a:gd name="T22" fmla="*/ 2147483646 w 669"/>
                <a:gd name="T23" fmla="*/ 2147483646 h 2854"/>
                <a:gd name="T24" fmla="*/ 2147483646 w 669"/>
                <a:gd name="T25" fmla="*/ 2147483646 h 2854"/>
                <a:gd name="T26" fmla="*/ 2147483646 w 669"/>
                <a:gd name="T27" fmla="*/ 2147483646 h 2854"/>
                <a:gd name="T28" fmla="*/ 2147483646 w 669"/>
                <a:gd name="T29" fmla="*/ 2147483646 h 2854"/>
                <a:gd name="T30" fmla="*/ 2147483646 w 669"/>
                <a:gd name="T31" fmla="*/ 2147483646 h 2854"/>
                <a:gd name="T32" fmla="*/ 0 w 669"/>
                <a:gd name="T33" fmla="*/ 2147483646 h 2854"/>
                <a:gd name="T34" fmla="*/ 2147483646 w 669"/>
                <a:gd name="T35" fmla="*/ 2147483646 h 2854"/>
                <a:gd name="T36" fmla="*/ 2147483646 w 669"/>
                <a:gd name="T37" fmla="*/ 2147483646 h 2854"/>
                <a:gd name="T38" fmla="*/ 2147483646 w 669"/>
                <a:gd name="T39" fmla="*/ 2147483646 h 2854"/>
                <a:gd name="T40" fmla="*/ 2147483646 w 669"/>
                <a:gd name="T41" fmla="*/ 2147483646 h 2854"/>
                <a:gd name="T42" fmla="*/ 2147483646 w 669"/>
                <a:gd name="T43" fmla="*/ 2147483646 h 2854"/>
                <a:gd name="T44" fmla="*/ 2147483646 w 669"/>
                <a:gd name="T45" fmla="*/ 2147483646 h 2854"/>
                <a:gd name="T46" fmla="*/ 2147483646 w 669"/>
                <a:gd name="T47" fmla="*/ 2147483646 h 2854"/>
                <a:gd name="T48" fmla="*/ 2147483646 w 669"/>
                <a:gd name="T49" fmla="*/ 2147483646 h 2854"/>
                <a:gd name="T50" fmla="*/ 2147483646 w 669"/>
                <a:gd name="T51" fmla="*/ 2147483646 h 2854"/>
                <a:gd name="T52" fmla="*/ 2147483646 w 669"/>
                <a:gd name="T53" fmla="*/ 2147483646 h 2854"/>
                <a:gd name="T54" fmla="*/ 2147483646 w 669"/>
                <a:gd name="T55" fmla="*/ 2147483646 h 2854"/>
                <a:gd name="T56" fmla="*/ 2147483646 w 669"/>
                <a:gd name="T57" fmla="*/ 2147483646 h 2854"/>
                <a:gd name="T58" fmla="*/ 2147483646 w 669"/>
                <a:gd name="T59" fmla="*/ 2147483646 h 2854"/>
                <a:gd name="T60" fmla="*/ 2147483646 w 669"/>
                <a:gd name="T61" fmla="*/ 2147483646 h 2854"/>
                <a:gd name="T62" fmla="*/ 2147483646 w 669"/>
                <a:gd name="T63" fmla="*/ 2147483646 h 2854"/>
                <a:gd name="T64" fmla="*/ 2147483646 w 669"/>
                <a:gd name="T65" fmla="*/ 2147483646 h 285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69"/>
                <a:gd name="T100" fmla="*/ 0 h 2854"/>
                <a:gd name="T101" fmla="*/ 669 w 669"/>
                <a:gd name="T102" fmla="*/ 2854 h 285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69" h="2854">
                  <a:moveTo>
                    <a:pt x="669" y="0"/>
                  </a:moveTo>
                  <a:lnTo>
                    <a:pt x="580" y="69"/>
                  </a:lnTo>
                  <a:lnTo>
                    <a:pt x="498" y="145"/>
                  </a:lnTo>
                  <a:lnTo>
                    <a:pt x="424" y="226"/>
                  </a:lnTo>
                  <a:lnTo>
                    <a:pt x="355" y="312"/>
                  </a:lnTo>
                  <a:lnTo>
                    <a:pt x="294" y="403"/>
                  </a:lnTo>
                  <a:lnTo>
                    <a:pt x="238" y="500"/>
                  </a:lnTo>
                  <a:lnTo>
                    <a:pt x="189" y="600"/>
                  </a:lnTo>
                  <a:lnTo>
                    <a:pt x="147" y="703"/>
                  </a:lnTo>
                  <a:lnTo>
                    <a:pt x="110" y="809"/>
                  </a:lnTo>
                  <a:lnTo>
                    <a:pt x="78" y="918"/>
                  </a:lnTo>
                  <a:lnTo>
                    <a:pt x="52" y="1028"/>
                  </a:lnTo>
                  <a:lnTo>
                    <a:pt x="32" y="1139"/>
                  </a:lnTo>
                  <a:lnTo>
                    <a:pt x="16" y="1252"/>
                  </a:lnTo>
                  <a:lnTo>
                    <a:pt x="6" y="1364"/>
                  </a:lnTo>
                  <a:lnTo>
                    <a:pt x="1" y="1476"/>
                  </a:lnTo>
                  <a:lnTo>
                    <a:pt x="0" y="1588"/>
                  </a:lnTo>
                  <a:lnTo>
                    <a:pt x="4" y="1699"/>
                  </a:lnTo>
                  <a:lnTo>
                    <a:pt x="12" y="1807"/>
                  </a:lnTo>
                  <a:lnTo>
                    <a:pt x="25" y="1913"/>
                  </a:lnTo>
                  <a:lnTo>
                    <a:pt x="41" y="2017"/>
                  </a:lnTo>
                  <a:lnTo>
                    <a:pt x="61" y="2117"/>
                  </a:lnTo>
                  <a:lnTo>
                    <a:pt x="86" y="2214"/>
                  </a:lnTo>
                  <a:lnTo>
                    <a:pt x="114" y="2306"/>
                  </a:lnTo>
                  <a:lnTo>
                    <a:pt x="144" y="2393"/>
                  </a:lnTo>
                  <a:lnTo>
                    <a:pt x="179" y="2475"/>
                  </a:lnTo>
                  <a:lnTo>
                    <a:pt x="216" y="2551"/>
                  </a:lnTo>
                  <a:lnTo>
                    <a:pt x="257" y="2621"/>
                  </a:lnTo>
                  <a:lnTo>
                    <a:pt x="299" y="2683"/>
                  </a:lnTo>
                  <a:lnTo>
                    <a:pt x="344" y="2739"/>
                  </a:lnTo>
                  <a:lnTo>
                    <a:pt x="393" y="2786"/>
                  </a:lnTo>
                  <a:lnTo>
                    <a:pt x="444" y="2825"/>
                  </a:lnTo>
                  <a:lnTo>
                    <a:pt x="495" y="2854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05" name="Rectangle 62">
              <a:extLst>
                <a:ext uri="{FF2B5EF4-FFF2-40B4-BE49-F238E27FC236}">
                  <a16:creationId xmlns:a16="http://schemas.microsoft.com/office/drawing/2014/main" id="{C34F6382-0747-A647-88FA-D6FB479025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9400" y="2881313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0406" name="Freeform 63">
              <a:extLst>
                <a:ext uri="{FF2B5EF4-FFF2-40B4-BE49-F238E27FC236}">
                  <a16:creationId xmlns:a16="http://schemas.microsoft.com/office/drawing/2014/main" id="{50EFA4F7-2200-CB45-9B84-3FA93326A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250" y="4794250"/>
              <a:ext cx="125413" cy="84138"/>
            </a:xfrm>
            <a:custGeom>
              <a:avLst/>
              <a:gdLst>
                <a:gd name="T0" fmla="*/ 2147483646 w 159"/>
                <a:gd name="T1" fmla="*/ 0 h 106"/>
                <a:gd name="T2" fmla="*/ 0 w 159"/>
                <a:gd name="T3" fmla="*/ 2147483646 h 106"/>
                <a:gd name="T4" fmla="*/ 2147483646 w 159"/>
                <a:gd name="T5" fmla="*/ 2147483646 h 106"/>
                <a:gd name="T6" fmla="*/ 2147483646 w 159"/>
                <a:gd name="T7" fmla="*/ 2147483646 h 106"/>
                <a:gd name="T8" fmla="*/ 2147483646 w 159"/>
                <a:gd name="T9" fmla="*/ 0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106"/>
                <a:gd name="T17" fmla="*/ 159 w 159"/>
                <a:gd name="T18" fmla="*/ 106 h 1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106">
                  <a:moveTo>
                    <a:pt x="133" y="0"/>
                  </a:moveTo>
                  <a:lnTo>
                    <a:pt x="0" y="106"/>
                  </a:lnTo>
                  <a:lnTo>
                    <a:pt x="159" y="53"/>
                  </a:lnTo>
                  <a:lnTo>
                    <a:pt x="133" y="26"/>
                  </a:lnTo>
                  <a:lnTo>
                    <a:pt x="133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407" name="Freeform 64">
              <a:extLst>
                <a:ext uri="{FF2B5EF4-FFF2-40B4-BE49-F238E27FC236}">
                  <a16:creationId xmlns:a16="http://schemas.microsoft.com/office/drawing/2014/main" id="{131E50D2-0947-E44A-B463-BAE24F35A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963" y="1125538"/>
              <a:ext cx="1223962" cy="3687762"/>
            </a:xfrm>
            <a:custGeom>
              <a:avLst/>
              <a:gdLst>
                <a:gd name="T0" fmla="*/ 0 w 1543"/>
                <a:gd name="T1" fmla="*/ 0 h 4648"/>
                <a:gd name="T2" fmla="*/ 2147483646 w 1543"/>
                <a:gd name="T3" fmla="*/ 2147483646 h 4648"/>
                <a:gd name="T4" fmla="*/ 2147483646 w 1543"/>
                <a:gd name="T5" fmla="*/ 2147483646 h 4648"/>
                <a:gd name="T6" fmla="*/ 2147483646 w 1543"/>
                <a:gd name="T7" fmla="*/ 2147483646 h 4648"/>
                <a:gd name="T8" fmla="*/ 2147483646 w 1543"/>
                <a:gd name="T9" fmla="*/ 2147483646 h 4648"/>
                <a:gd name="T10" fmla="*/ 2147483646 w 1543"/>
                <a:gd name="T11" fmla="*/ 2147483646 h 4648"/>
                <a:gd name="T12" fmla="*/ 2147483646 w 1543"/>
                <a:gd name="T13" fmla="*/ 2147483646 h 4648"/>
                <a:gd name="T14" fmla="*/ 2147483646 w 1543"/>
                <a:gd name="T15" fmla="*/ 2147483646 h 4648"/>
                <a:gd name="T16" fmla="*/ 2147483646 w 1543"/>
                <a:gd name="T17" fmla="*/ 2147483646 h 4648"/>
                <a:gd name="T18" fmla="*/ 2147483646 w 1543"/>
                <a:gd name="T19" fmla="*/ 2147483646 h 4648"/>
                <a:gd name="T20" fmla="*/ 2147483646 w 1543"/>
                <a:gd name="T21" fmla="*/ 2147483646 h 4648"/>
                <a:gd name="T22" fmla="*/ 2147483646 w 1543"/>
                <a:gd name="T23" fmla="*/ 2147483646 h 4648"/>
                <a:gd name="T24" fmla="*/ 2147483646 w 1543"/>
                <a:gd name="T25" fmla="*/ 2147483646 h 4648"/>
                <a:gd name="T26" fmla="*/ 2147483646 w 1543"/>
                <a:gd name="T27" fmla="*/ 2147483646 h 4648"/>
                <a:gd name="T28" fmla="*/ 2147483646 w 1543"/>
                <a:gd name="T29" fmla="*/ 2147483646 h 4648"/>
                <a:gd name="T30" fmla="*/ 2147483646 w 1543"/>
                <a:gd name="T31" fmla="*/ 2147483646 h 4648"/>
                <a:gd name="T32" fmla="*/ 2147483646 w 1543"/>
                <a:gd name="T33" fmla="*/ 2147483646 h 4648"/>
                <a:gd name="T34" fmla="*/ 2147483646 w 1543"/>
                <a:gd name="T35" fmla="*/ 2147483646 h 4648"/>
                <a:gd name="T36" fmla="*/ 2147483646 w 1543"/>
                <a:gd name="T37" fmla="*/ 2147483646 h 4648"/>
                <a:gd name="T38" fmla="*/ 2147483646 w 1543"/>
                <a:gd name="T39" fmla="*/ 2147483646 h 4648"/>
                <a:gd name="T40" fmla="*/ 2147483646 w 1543"/>
                <a:gd name="T41" fmla="*/ 2147483646 h 4648"/>
                <a:gd name="T42" fmla="*/ 2147483646 w 1543"/>
                <a:gd name="T43" fmla="*/ 2147483646 h 4648"/>
                <a:gd name="T44" fmla="*/ 2147483646 w 1543"/>
                <a:gd name="T45" fmla="*/ 2147483646 h 4648"/>
                <a:gd name="T46" fmla="*/ 2147483646 w 1543"/>
                <a:gd name="T47" fmla="*/ 2147483646 h 4648"/>
                <a:gd name="T48" fmla="*/ 2147483646 w 1543"/>
                <a:gd name="T49" fmla="*/ 2147483646 h 4648"/>
                <a:gd name="T50" fmla="*/ 2147483646 w 1543"/>
                <a:gd name="T51" fmla="*/ 2147483646 h 4648"/>
                <a:gd name="T52" fmla="*/ 2147483646 w 1543"/>
                <a:gd name="T53" fmla="*/ 2147483646 h 4648"/>
                <a:gd name="T54" fmla="*/ 2147483646 w 1543"/>
                <a:gd name="T55" fmla="*/ 2147483646 h 4648"/>
                <a:gd name="T56" fmla="*/ 2147483646 w 1543"/>
                <a:gd name="T57" fmla="*/ 2147483646 h 4648"/>
                <a:gd name="T58" fmla="*/ 2147483646 w 1543"/>
                <a:gd name="T59" fmla="*/ 2147483646 h 4648"/>
                <a:gd name="T60" fmla="*/ 2147483646 w 1543"/>
                <a:gd name="T61" fmla="*/ 2147483646 h 4648"/>
                <a:gd name="T62" fmla="*/ 2147483646 w 1543"/>
                <a:gd name="T63" fmla="*/ 2147483646 h 4648"/>
                <a:gd name="T64" fmla="*/ 2147483646 w 1543"/>
                <a:gd name="T65" fmla="*/ 2147483646 h 464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43"/>
                <a:gd name="T100" fmla="*/ 0 h 4648"/>
                <a:gd name="T101" fmla="*/ 1543 w 1543"/>
                <a:gd name="T102" fmla="*/ 4648 h 464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43" h="4648">
                  <a:moveTo>
                    <a:pt x="0" y="0"/>
                  </a:moveTo>
                  <a:lnTo>
                    <a:pt x="236" y="172"/>
                  </a:lnTo>
                  <a:lnTo>
                    <a:pt x="450" y="347"/>
                  </a:lnTo>
                  <a:lnTo>
                    <a:pt x="640" y="525"/>
                  </a:lnTo>
                  <a:lnTo>
                    <a:pt x="811" y="703"/>
                  </a:lnTo>
                  <a:lnTo>
                    <a:pt x="961" y="883"/>
                  </a:lnTo>
                  <a:lnTo>
                    <a:pt x="1091" y="1063"/>
                  </a:lnTo>
                  <a:lnTo>
                    <a:pt x="1203" y="1244"/>
                  </a:lnTo>
                  <a:lnTo>
                    <a:pt x="1297" y="1424"/>
                  </a:lnTo>
                  <a:lnTo>
                    <a:pt x="1376" y="1604"/>
                  </a:lnTo>
                  <a:lnTo>
                    <a:pt x="1438" y="1784"/>
                  </a:lnTo>
                  <a:lnTo>
                    <a:pt x="1484" y="1962"/>
                  </a:lnTo>
                  <a:lnTo>
                    <a:pt x="1516" y="2138"/>
                  </a:lnTo>
                  <a:lnTo>
                    <a:pt x="1536" y="2312"/>
                  </a:lnTo>
                  <a:lnTo>
                    <a:pt x="1543" y="2483"/>
                  </a:lnTo>
                  <a:lnTo>
                    <a:pt x="1537" y="2653"/>
                  </a:lnTo>
                  <a:lnTo>
                    <a:pt x="1521" y="2817"/>
                  </a:lnTo>
                  <a:lnTo>
                    <a:pt x="1496" y="2979"/>
                  </a:lnTo>
                  <a:lnTo>
                    <a:pt x="1460" y="3135"/>
                  </a:lnTo>
                  <a:lnTo>
                    <a:pt x="1417" y="3288"/>
                  </a:lnTo>
                  <a:lnTo>
                    <a:pt x="1366" y="3435"/>
                  </a:lnTo>
                  <a:lnTo>
                    <a:pt x="1309" y="3577"/>
                  </a:lnTo>
                  <a:lnTo>
                    <a:pt x="1246" y="3712"/>
                  </a:lnTo>
                  <a:lnTo>
                    <a:pt x="1178" y="3841"/>
                  </a:lnTo>
                  <a:lnTo>
                    <a:pt x="1107" y="3964"/>
                  </a:lnTo>
                  <a:lnTo>
                    <a:pt x="1031" y="4079"/>
                  </a:lnTo>
                  <a:lnTo>
                    <a:pt x="953" y="4187"/>
                  </a:lnTo>
                  <a:lnTo>
                    <a:pt x="875" y="4286"/>
                  </a:lnTo>
                  <a:lnTo>
                    <a:pt x="795" y="4377"/>
                  </a:lnTo>
                  <a:lnTo>
                    <a:pt x="716" y="4460"/>
                  </a:lnTo>
                  <a:lnTo>
                    <a:pt x="638" y="4533"/>
                  </a:lnTo>
                  <a:lnTo>
                    <a:pt x="561" y="4595"/>
                  </a:lnTo>
                  <a:lnTo>
                    <a:pt x="487" y="4648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08" name="Rectangle 65">
              <a:extLst>
                <a:ext uri="{FF2B5EF4-FFF2-40B4-BE49-F238E27FC236}">
                  <a16:creationId xmlns:a16="http://schemas.microsoft.com/office/drawing/2014/main" id="{C90437B6-44C9-644A-9665-D2427F4810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7200" y="2881313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x0x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0409" name="Freeform 66">
              <a:extLst>
                <a:ext uri="{FF2B5EF4-FFF2-40B4-BE49-F238E27FC236}">
                  <a16:creationId xmlns:a16="http://schemas.microsoft.com/office/drawing/2014/main" id="{A2EF39D2-7B76-BF45-A2F2-A45499CE8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463" y="1131888"/>
              <a:ext cx="104775" cy="106362"/>
            </a:xfrm>
            <a:custGeom>
              <a:avLst/>
              <a:gdLst>
                <a:gd name="T0" fmla="*/ 2147483646 w 133"/>
                <a:gd name="T1" fmla="*/ 2147483646 h 133"/>
                <a:gd name="T2" fmla="*/ 2147483646 w 133"/>
                <a:gd name="T3" fmla="*/ 0 h 133"/>
                <a:gd name="T4" fmla="*/ 0 w 133"/>
                <a:gd name="T5" fmla="*/ 2147483646 h 133"/>
                <a:gd name="T6" fmla="*/ 0 w 133"/>
                <a:gd name="T7" fmla="*/ 2147483646 h 133"/>
                <a:gd name="T8" fmla="*/ 2147483646 w 133"/>
                <a:gd name="T9" fmla="*/ 21474836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33"/>
                <a:gd name="T17" fmla="*/ 133 w 133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33">
                  <a:moveTo>
                    <a:pt x="27" y="133"/>
                  </a:moveTo>
                  <a:lnTo>
                    <a:pt x="133" y="0"/>
                  </a:lnTo>
                  <a:lnTo>
                    <a:pt x="0" y="80"/>
                  </a:lnTo>
                  <a:lnTo>
                    <a:pt x="0" y="106"/>
                  </a:lnTo>
                  <a:lnTo>
                    <a:pt x="27" y="133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410" name="Freeform 67">
              <a:extLst>
                <a:ext uri="{FF2B5EF4-FFF2-40B4-BE49-F238E27FC236}">
                  <a16:creationId xmlns:a16="http://schemas.microsoft.com/office/drawing/2014/main" id="{18E4324C-24C5-774A-A1F3-9181760CA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675" y="1220788"/>
              <a:ext cx="1093788" cy="3684587"/>
            </a:xfrm>
            <a:custGeom>
              <a:avLst/>
              <a:gdLst>
                <a:gd name="T0" fmla="*/ 2147483646 w 1378"/>
                <a:gd name="T1" fmla="*/ 0 h 4642"/>
                <a:gd name="T2" fmla="*/ 2147483646 w 1378"/>
                <a:gd name="T3" fmla="*/ 2147483646 h 4642"/>
                <a:gd name="T4" fmla="*/ 2147483646 w 1378"/>
                <a:gd name="T5" fmla="*/ 2147483646 h 4642"/>
                <a:gd name="T6" fmla="*/ 2147483646 w 1378"/>
                <a:gd name="T7" fmla="*/ 2147483646 h 4642"/>
                <a:gd name="T8" fmla="*/ 2147483646 w 1378"/>
                <a:gd name="T9" fmla="*/ 2147483646 h 4642"/>
                <a:gd name="T10" fmla="*/ 2147483646 w 1378"/>
                <a:gd name="T11" fmla="*/ 2147483646 h 4642"/>
                <a:gd name="T12" fmla="*/ 2147483646 w 1378"/>
                <a:gd name="T13" fmla="*/ 2147483646 h 4642"/>
                <a:gd name="T14" fmla="*/ 2147483646 w 1378"/>
                <a:gd name="T15" fmla="*/ 2147483646 h 4642"/>
                <a:gd name="T16" fmla="*/ 2147483646 w 1378"/>
                <a:gd name="T17" fmla="*/ 2147483646 h 4642"/>
                <a:gd name="T18" fmla="*/ 2147483646 w 1378"/>
                <a:gd name="T19" fmla="*/ 2147483646 h 4642"/>
                <a:gd name="T20" fmla="*/ 2147483646 w 1378"/>
                <a:gd name="T21" fmla="*/ 2147483646 h 4642"/>
                <a:gd name="T22" fmla="*/ 2147483646 w 1378"/>
                <a:gd name="T23" fmla="*/ 2147483646 h 4642"/>
                <a:gd name="T24" fmla="*/ 0 w 1378"/>
                <a:gd name="T25" fmla="*/ 2147483646 h 4642"/>
                <a:gd name="T26" fmla="*/ 2147483646 w 1378"/>
                <a:gd name="T27" fmla="*/ 2147483646 h 4642"/>
                <a:gd name="T28" fmla="*/ 2147483646 w 1378"/>
                <a:gd name="T29" fmla="*/ 2147483646 h 4642"/>
                <a:gd name="T30" fmla="*/ 2147483646 w 1378"/>
                <a:gd name="T31" fmla="*/ 2147483646 h 4642"/>
                <a:gd name="T32" fmla="*/ 2147483646 w 1378"/>
                <a:gd name="T33" fmla="*/ 2147483646 h 4642"/>
                <a:gd name="T34" fmla="*/ 2147483646 w 1378"/>
                <a:gd name="T35" fmla="*/ 2147483646 h 4642"/>
                <a:gd name="T36" fmla="*/ 2147483646 w 1378"/>
                <a:gd name="T37" fmla="*/ 2147483646 h 4642"/>
                <a:gd name="T38" fmla="*/ 2147483646 w 1378"/>
                <a:gd name="T39" fmla="*/ 2147483646 h 4642"/>
                <a:gd name="T40" fmla="*/ 2147483646 w 1378"/>
                <a:gd name="T41" fmla="*/ 2147483646 h 4642"/>
                <a:gd name="T42" fmla="*/ 2147483646 w 1378"/>
                <a:gd name="T43" fmla="*/ 2147483646 h 4642"/>
                <a:gd name="T44" fmla="*/ 2147483646 w 1378"/>
                <a:gd name="T45" fmla="*/ 2147483646 h 4642"/>
                <a:gd name="T46" fmla="*/ 2147483646 w 1378"/>
                <a:gd name="T47" fmla="*/ 2147483646 h 4642"/>
                <a:gd name="T48" fmla="*/ 2147483646 w 1378"/>
                <a:gd name="T49" fmla="*/ 2147483646 h 4642"/>
                <a:gd name="T50" fmla="*/ 2147483646 w 1378"/>
                <a:gd name="T51" fmla="*/ 2147483646 h 4642"/>
                <a:gd name="T52" fmla="*/ 2147483646 w 1378"/>
                <a:gd name="T53" fmla="*/ 2147483646 h 4642"/>
                <a:gd name="T54" fmla="*/ 2147483646 w 1378"/>
                <a:gd name="T55" fmla="*/ 2147483646 h 4642"/>
                <a:gd name="T56" fmla="*/ 2147483646 w 1378"/>
                <a:gd name="T57" fmla="*/ 2147483646 h 4642"/>
                <a:gd name="T58" fmla="*/ 2147483646 w 1378"/>
                <a:gd name="T59" fmla="*/ 2147483646 h 4642"/>
                <a:gd name="T60" fmla="*/ 2147483646 w 1378"/>
                <a:gd name="T61" fmla="*/ 2147483646 h 4642"/>
                <a:gd name="T62" fmla="*/ 2147483646 w 1378"/>
                <a:gd name="T63" fmla="*/ 2147483646 h 4642"/>
                <a:gd name="T64" fmla="*/ 2147483646 w 1378"/>
                <a:gd name="T65" fmla="*/ 2147483646 h 46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78"/>
                <a:gd name="T100" fmla="*/ 0 h 4642"/>
                <a:gd name="T101" fmla="*/ 1378 w 1378"/>
                <a:gd name="T102" fmla="*/ 4642 h 46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78" h="4642">
                  <a:moveTo>
                    <a:pt x="1378" y="0"/>
                  </a:moveTo>
                  <a:lnTo>
                    <a:pt x="1141" y="181"/>
                  </a:lnTo>
                  <a:lnTo>
                    <a:pt x="929" y="366"/>
                  </a:lnTo>
                  <a:lnTo>
                    <a:pt x="742" y="551"/>
                  </a:lnTo>
                  <a:lnTo>
                    <a:pt x="579" y="738"/>
                  </a:lnTo>
                  <a:lnTo>
                    <a:pt x="438" y="928"/>
                  </a:lnTo>
                  <a:lnTo>
                    <a:pt x="319" y="1116"/>
                  </a:lnTo>
                  <a:lnTo>
                    <a:pt x="221" y="1306"/>
                  </a:lnTo>
                  <a:lnTo>
                    <a:pt x="142" y="1495"/>
                  </a:lnTo>
                  <a:lnTo>
                    <a:pt x="82" y="1683"/>
                  </a:lnTo>
                  <a:lnTo>
                    <a:pt x="38" y="1870"/>
                  </a:lnTo>
                  <a:lnTo>
                    <a:pt x="12" y="2055"/>
                  </a:lnTo>
                  <a:lnTo>
                    <a:pt x="0" y="2237"/>
                  </a:lnTo>
                  <a:lnTo>
                    <a:pt x="1" y="2418"/>
                  </a:lnTo>
                  <a:lnTo>
                    <a:pt x="16" y="2594"/>
                  </a:lnTo>
                  <a:lnTo>
                    <a:pt x="44" y="2766"/>
                  </a:lnTo>
                  <a:lnTo>
                    <a:pt x="81" y="2935"/>
                  </a:lnTo>
                  <a:lnTo>
                    <a:pt x="127" y="3099"/>
                  </a:lnTo>
                  <a:lnTo>
                    <a:pt x="183" y="3257"/>
                  </a:lnTo>
                  <a:lnTo>
                    <a:pt x="245" y="3409"/>
                  </a:lnTo>
                  <a:lnTo>
                    <a:pt x="314" y="3556"/>
                  </a:lnTo>
                  <a:lnTo>
                    <a:pt x="388" y="3696"/>
                  </a:lnTo>
                  <a:lnTo>
                    <a:pt x="466" y="3828"/>
                  </a:lnTo>
                  <a:lnTo>
                    <a:pt x="547" y="3953"/>
                  </a:lnTo>
                  <a:lnTo>
                    <a:pt x="631" y="4068"/>
                  </a:lnTo>
                  <a:lnTo>
                    <a:pt x="714" y="4176"/>
                  </a:lnTo>
                  <a:lnTo>
                    <a:pt x="797" y="4275"/>
                  </a:lnTo>
                  <a:lnTo>
                    <a:pt x="880" y="4362"/>
                  </a:lnTo>
                  <a:lnTo>
                    <a:pt x="960" y="4441"/>
                  </a:lnTo>
                  <a:lnTo>
                    <a:pt x="1036" y="4508"/>
                  </a:lnTo>
                  <a:lnTo>
                    <a:pt x="1107" y="4565"/>
                  </a:lnTo>
                  <a:lnTo>
                    <a:pt x="1174" y="4609"/>
                  </a:lnTo>
                  <a:lnTo>
                    <a:pt x="1232" y="4642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11" name="Rectangle 68">
              <a:extLst>
                <a:ext uri="{FF2B5EF4-FFF2-40B4-BE49-F238E27FC236}">
                  <a16:creationId xmlns:a16="http://schemas.microsoft.com/office/drawing/2014/main" id="{116B7509-ED80-7948-8ECA-1D75E2F136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4191000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0412" name="Freeform 69">
              <a:extLst>
                <a:ext uri="{FF2B5EF4-FFF2-40B4-BE49-F238E27FC236}">
                  <a16:creationId xmlns:a16="http://schemas.microsoft.com/office/drawing/2014/main" id="{338AAFA7-E194-964F-B2CB-8D0BF1699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650" y="1406525"/>
              <a:ext cx="63500" cy="125413"/>
            </a:xfrm>
            <a:custGeom>
              <a:avLst/>
              <a:gdLst>
                <a:gd name="T0" fmla="*/ 2147483646 w 79"/>
                <a:gd name="T1" fmla="*/ 2147483646 h 159"/>
                <a:gd name="T2" fmla="*/ 2147483646 w 79"/>
                <a:gd name="T3" fmla="*/ 0 h 159"/>
                <a:gd name="T4" fmla="*/ 0 w 79"/>
                <a:gd name="T5" fmla="*/ 2147483646 h 159"/>
                <a:gd name="T6" fmla="*/ 2147483646 w 79"/>
                <a:gd name="T7" fmla="*/ 2147483646 h 159"/>
                <a:gd name="T8" fmla="*/ 2147483646 w 79"/>
                <a:gd name="T9" fmla="*/ 2147483646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159"/>
                <a:gd name="T17" fmla="*/ 79 w 79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159">
                  <a:moveTo>
                    <a:pt x="79" y="159"/>
                  </a:moveTo>
                  <a:lnTo>
                    <a:pt x="79" y="0"/>
                  </a:lnTo>
                  <a:lnTo>
                    <a:pt x="0" y="159"/>
                  </a:lnTo>
                  <a:lnTo>
                    <a:pt x="26" y="159"/>
                  </a:lnTo>
                  <a:lnTo>
                    <a:pt x="79" y="159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413" name="Freeform 70">
              <a:extLst>
                <a:ext uri="{FF2B5EF4-FFF2-40B4-BE49-F238E27FC236}">
                  <a16:creationId xmlns:a16="http://schemas.microsoft.com/office/drawing/2014/main" id="{D24C0D09-3F11-7248-A969-E06036D16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350" y="1539875"/>
              <a:ext cx="34925" cy="485775"/>
            </a:xfrm>
            <a:custGeom>
              <a:avLst/>
              <a:gdLst>
                <a:gd name="T0" fmla="*/ 2147483646 w 46"/>
                <a:gd name="T1" fmla="*/ 0 h 613"/>
                <a:gd name="T2" fmla="*/ 2147483646 w 46"/>
                <a:gd name="T3" fmla="*/ 2147483646 h 613"/>
                <a:gd name="T4" fmla="*/ 2147483646 w 46"/>
                <a:gd name="T5" fmla="*/ 2147483646 h 613"/>
                <a:gd name="T6" fmla="*/ 2147483646 w 46"/>
                <a:gd name="T7" fmla="*/ 2147483646 h 613"/>
                <a:gd name="T8" fmla="*/ 2147483646 w 46"/>
                <a:gd name="T9" fmla="*/ 2147483646 h 613"/>
                <a:gd name="T10" fmla="*/ 2147483646 w 46"/>
                <a:gd name="T11" fmla="*/ 2147483646 h 613"/>
                <a:gd name="T12" fmla="*/ 2147483646 w 46"/>
                <a:gd name="T13" fmla="*/ 2147483646 h 613"/>
                <a:gd name="T14" fmla="*/ 2147483646 w 46"/>
                <a:gd name="T15" fmla="*/ 2147483646 h 613"/>
                <a:gd name="T16" fmla="*/ 0 w 46"/>
                <a:gd name="T17" fmla="*/ 2147483646 h 613"/>
                <a:gd name="T18" fmla="*/ 0 w 46"/>
                <a:gd name="T19" fmla="*/ 2147483646 h 613"/>
                <a:gd name="T20" fmla="*/ 0 w 46"/>
                <a:gd name="T21" fmla="*/ 2147483646 h 613"/>
                <a:gd name="T22" fmla="*/ 0 w 46"/>
                <a:gd name="T23" fmla="*/ 2147483646 h 613"/>
                <a:gd name="T24" fmla="*/ 2147483646 w 46"/>
                <a:gd name="T25" fmla="*/ 2147483646 h 613"/>
                <a:gd name="T26" fmla="*/ 2147483646 w 46"/>
                <a:gd name="T27" fmla="*/ 2147483646 h 613"/>
                <a:gd name="T28" fmla="*/ 2147483646 w 46"/>
                <a:gd name="T29" fmla="*/ 2147483646 h 613"/>
                <a:gd name="T30" fmla="*/ 2147483646 w 46"/>
                <a:gd name="T31" fmla="*/ 2147483646 h 613"/>
                <a:gd name="T32" fmla="*/ 2147483646 w 46"/>
                <a:gd name="T33" fmla="*/ 2147483646 h 613"/>
                <a:gd name="T34" fmla="*/ 2147483646 w 46"/>
                <a:gd name="T35" fmla="*/ 2147483646 h 613"/>
                <a:gd name="T36" fmla="*/ 2147483646 w 46"/>
                <a:gd name="T37" fmla="*/ 2147483646 h 613"/>
                <a:gd name="T38" fmla="*/ 2147483646 w 46"/>
                <a:gd name="T39" fmla="*/ 2147483646 h 613"/>
                <a:gd name="T40" fmla="*/ 2147483646 w 46"/>
                <a:gd name="T41" fmla="*/ 2147483646 h 613"/>
                <a:gd name="T42" fmla="*/ 2147483646 w 46"/>
                <a:gd name="T43" fmla="*/ 2147483646 h 613"/>
                <a:gd name="T44" fmla="*/ 2147483646 w 46"/>
                <a:gd name="T45" fmla="*/ 2147483646 h 613"/>
                <a:gd name="T46" fmla="*/ 2147483646 w 46"/>
                <a:gd name="T47" fmla="*/ 2147483646 h 613"/>
                <a:gd name="T48" fmla="*/ 2147483646 w 46"/>
                <a:gd name="T49" fmla="*/ 2147483646 h 613"/>
                <a:gd name="T50" fmla="*/ 2147483646 w 46"/>
                <a:gd name="T51" fmla="*/ 2147483646 h 613"/>
                <a:gd name="T52" fmla="*/ 2147483646 w 46"/>
                <a:gd name="T53" fmla="*/ 2147483646 h 613"/>
                <a:gd name="T54" fmla="*/ 2147483646 w 46"/>
                <a:gd name="T55" fmla="*/ 2147483646 h 613"/>
                <a:gd name="T56" fmla="*/ 2147483646 w 46"/>
                <a:gd name="T57" fmla="*/ 2147483646 h 613"/>
                <a:gd name="T58" fmla="*/ 2147483646 w 46"/>
                <a:gd name="T59" fmla="*/ 2147483646 h 613"/>
                <a:gd name="T60" fmla="*/ 2147483646 w 46"/>
                <a:gd name="T61" fmla="*/ 2147483646 h 613"/>
                <a:gd name="T62" fmla="*/ 2147483646 w 46"/>
                <a:gd name="T63" fmla="*/ 2147483646 h 613"/>
                <a:gd name="T64" fmla="*/ 2147483646 w 46"/>
                <a:gd name="T65" fmla="*/ 2147483646 h 61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6"/>
                <a:gd name="T100" fmla="*/ 0 h 613"/>
                <a:gd name="T101" fmla="*/ 46 w 46"/>
                <a:gd name="T102" fmla="*/ 613 h 61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6" h="613">
                  <a:moveTo>
                    <a:pt x="20" y="0"/>
                  </a:moveTo>
                  <a:lnTo>
                    <a:pt x="16" y="19"/>
                  </a:lnTo>
                  <a:lnTo>
                    <a:pt x="12" y="38"/>
                  </a:lnTo>
                  <a:lnTo>
                    <a:pt x="10" y="56"/>
                  </a:lnTo>
                  <a:lnTo>
                    <a:pt x="7" y="75"/>
                  </a:lnTo>
                  <a:lnTo>
                    <a:pt x="4" y="95"/>
                  </a:lnTo>
                  <a:lnTo>
                    <a:pt x="3" y="113"/>
                  </a:lnTo>
                  <a:lnTo>
                    <a:pt x="2" y="133"/>
                  </a:lnTo>
                  <a:lnTo>
                    <a:pt x="0" y="153"/>
                  </a:lnTo>
                  <a:lnTo>
                    <a:pt x="0" y="171"/>
                  </a:lnTo>
                  <a:lnTo>
                    <a:pt x="0" y="191"/>
                  </a:lnTo>
                  <a:lnTo>
                    <a:pt x="0" y="211"/>
                  </a:lnTo>
                  <a:lnTo>
                    <a:pt x="2" y="231"/>
                  </a:lnTo>
                  <a:lnTo>
                    <a:pt x="2" y="251"/>
                  </a:lnTo>
                  <a:lnTo>
                    <a:pt x="3" y="271"/>
                  </a:lnTo>
                  <a:lnTo>
                    <a:pt x="4" y="289"/>
                  </a:lnTo>
                  <a:lnTo>
                    <a:pt x="6" y="309"/>
                  </a:lnTo>
                  <a:lnTo>
                    <a:pt x="8" y="329"/>
                  </a:lnTo>
                  <a:lnTo>
                    <a:pt x="10" y="349"/>
                  </a:lnTo>
                  <a:lnTo>
                    <a:pt x="12" y="369"/>
                  </a:lnTo>
                  <a:lnTo>
                    <a:pt x="15" y="389"/>
                  </a:lnTo>
                  <a:lnTo>
                    <a:pt x="18" y="407"/>
                  </a:lnTo>
                  <a:lnTo>
                    <a:pt x="20" y="427"/>
                  </a:lnTo>
                  <a:lnTo>
                    <a:pt x="23" y="446"/>
                  </a:lnTo>
                  <a:lnTo>
                    <a:pt x="26" y="466"/>
                  </a:lnTo>
                  <a:lnTo>
                    <a:pt x="28" y="484"/>
                  </a:lnTo>
                  <a:lnTo>
                    <a:pt x="31" y="503"/>
                  </a:lnTo>
                  <a:lnTo>
                    <a:pt x="34" y="521"/>
                  </a:lnTo>
                  <a:lnTo>
                    <a:pt x="36" y="540"/>
                  </a:lnTo>
                  <a:lnTo>
                    <a:pt x="38" y="559"/>
                  </a:lnTo>
                  <a:lnTo>
                    <a:pt x="40" y="577"/>
                  </a:lnTo>
                  <a:lnTo>
                    <a:pt x="43" y="594"/>
                  </a:lnTo>
                  <a:lnTo>
                    <a:pt x="46" y="613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14" name="Rectangle 71">
              <a:extLst>
                <a:ext uri="{FF2B5EF4-FFF2-40B4-BE49-F238E27FC236}">
                  <a16:creationId xmlns:a16="http://schemas.microsoft.com/office/drawing/2014/main" id="{0250A28B-1F90-E243-BB66-27379BA8AD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6213" y="4191000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xx0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</p:grpSp>
      <p:sp>
        <p:nvSpPr>
          <p:cNvPr id="100354" name="Rectangle 2">
            <a:extLst>
              <a:ext uri="{FF2B5EF4-FFF2-40B4-BE49-F238E27FC236}">
                <a16:creationId xmlns:a16="http://schemas.microsoft.com/office/drawing/2014/main" id="{92E8694E-98DD-F64E-A53B-D704791265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762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State diagram for the arbiter</a:t>
            </a:r>
          </a:p>
        </p:txBody>
      </p:sp>
      <p:cxnSp>
        <p:nvCxnSpPr>
          <p:cNvPr id="100355" name="Straight Arrow Connector 61">
            <a:extLst>
              <a:ext uri="{FF2B5EF4-FFF2-40B4-BE49-F238E27FC236}">
                <a16:creationId xmlns:a16="http://schemas.microsoft.com/office/drawing/2014/main" id="{7A73012D-E39F-7C43-9865-8E721DAF59A4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07038" y="5192713"/>
            <a:ext cx="1981200" cy="45720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0356" name="TextBox 3">
            <a:extLst>
              <a:ext uri="{FF2B5EF4-FFF2-40B4-BE49-F238E27FC236}">
                <a16:creationId xmlns:a16="http://schemas.microsoft.com/office/drawing/2014/main" id="{A6B5F95B-4C39-3241-988C-57D83AC0F1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05625" y="4552951"/>
            <a:ext cx="30559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Lowest Priority Device</a:t>
            </a:r>
          </a:p>
        </p:txBody>
      </p:sp>
      <p:cxnSp>
        <p:nvCxnSpPr>
          <p:cNvPr id="100357" name="Straight Arrow Connector 62">
            <a:extLst>
              <a:ext uri="{FF2B5EF4-FFF2-40B4-BE49-F238E27FC236}">
                <a16:creationId xmlns:a16="http://schemas.microsoft.com/office/drawing/2014/main" id="{58D812FD-AA03-914B-A494-7CAB861B9F0E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51488" y="2592388"/>
            <a:ext cx="1981200" cy="45720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0358" name="TextBox 63">
            <a:extLst>
              <a:ext uri="{FF2B5EF4-FFF2-40B4-BE49-F238E27FC236}">
                <a16:creationId xmlns:a16="http://schemas.microsoft.com/office/drawing/2014/main" id="{D5B0E83B-1300-BE4C-85B2-E315AF827D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50076" y="2057401"/>
            <a:ext cx="3108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Highest Priority Device</a:t>
            </a:r>
          </a:p>
        </p:txBody>
      </p:sp>
    </p:spTree>
  </p:cSld>
  <p:clrMapOvr>
    <a:masterClrMapping/>
  </p:clrMapOvr>
  <p:transition/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377" name="Group 1">
            <a:extLst>
              <a:ext uri="{FF2B5EF4-FFF2-40B4-BE49-F238E27FC236}">
                <a16:creationId xmlns:a16="http://schemas.microsoft.com/office/drawing/2014/main" id="{04C4D2E9-FDEB-5F42-8B6F-0E8EE8D74DFC}"/>
              </a:ext>
            </a:extLst>
          </p:cNvPr>
          <p:cNvGrpSpPr>
            <a:grpSpLocks/>
          </p:cNvGrpSpPr>
          <p:nvPr/>
        </p:nvGrpSpPr>
        <p:grpSpPr bwMode="auto">
          <a:xfrm>
            <a:off x="3630613" y="1143000"/>
            <a:ext cx="3286206" cy="5449888"/>
            <a:chOff x="2716213" y="290513"/>
            <a:chExt cx="3286206" cy="5449887"/>
          </a:xfrm>
        </p:grpSpPr>
        <p:sp>
          <p:nvSpPr>
            <p:cNvPr id="101383" name="Freeform 4">
              <a:extLst>
                <a:ext uri="{FF2B5EF4-FFF2-40B4-BE49-F238E27FC236}">
                  <a16:creationId xmlns:a16="http://schemas.microsoft.com/office/drawing/2014/main" id="{BE7BEC51-DD04-6745-A3BF-B386AA053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700" y="5194300"/>
              <a:ext cx="104775" cy="125413"/>
            </a:xfrm>
            <a:custGeom>
              <a:avLst/>
              <a:gdLst>
                <a:gd name="T0" fmla="*/ 2147483646 w 133"/>
                <a:gd name="T1" fmla="*/ 2147483646 h 159"/>
                <a:gd name="T2" fmla="*/ 0 w 133"/>
                <a:gd name="T3" fmla="*/ 0 h 159"/>
                <a:gd name="T4" fmla="*/ 2147483646 w 133"/>
                <a:gd name="T5" fmla="*/ 2147483646 h 159"/>
                <a:gd name="T6" fmla="*/ 2147483646 w 133"/>
                <a:gd name="T7" fmla="*/ 2147483646 h 159"/>
                <a:gd name="T8" fmla="*/ 2147483646 w 133"/>
                <a:gd name="T9" fmla="*/ 2147483646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59"/>
                <a:gd name="T17" fmla="*/ 133 w 133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59">
                  <a:moveTo>
                    <a:pt x="133" y="106"/>
                  </a:moveTo>
                  <a:lnTo>
                    <a:pt x="0" y="0"/>
                  </a:lnTo>
                  <a:lnTo>
                    <a:pt x="80" y="159"/>
                  </a:lnTo>
                  <a:lnTo>
                    <a:pt x="106" y="133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384" name="Freeform 7">
              <a:extLst>
                <a:ext uri="{FF2B5EF4-FFF2-40B4-BE49-F238E27FC236}">
                  <a16:creationId xmlns:a16="http://schemas.microsoft.com/office/drawing/2014/main" id="{6FB2F6A0-A51C-6E40-9827-36C9B077B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738" y="5151438"/>
              <a:ext cx="609600" cy="588962"/>
            </a:xfrm>
            <a:custGeom>
              <a:avLst/>
              <a:gdLst>
                <a:gd name="T0" fmla="*/ 0 w 769"/>
                <a:gd name="T1" fmla="*/ 2147483646 h 743"/>
                <a:gd name="T2" fmla="*/ 2147483646 w 769"/>
                <a:gd name="T3" fmla="*/ 2147483646 h 743"/>
                <a:gd name="T4" fmla="*/ 2147483646 w 769"/>
                <a:gd name="T5" fmla="*/ 2147483646 h 743"/>
                <a:gd name="T6" fmla="*/ 2147483646 w 769"/>
                <a:gd name="T7" fmla="*/ 2147483646 h 743"/>
                <a:gd name="T8" fmla="*/ 2147483646 w 769"/>
                <a:gd name="T9" fmla="*/ 2147483646 h 743"/>
                <a:gd name="T10" fmla="*/ 2147483646 w 769"/>
                <a:gd name="T11" fmla="*/ 2147483646 h 743"/>
                <a:gd name="T12" fmla="*/ 2147483646 w 769"/>
                <a:gd name="T13" fmla="*/ 2147483646 h 743"/>
                <a:gd name="T14" fmla="*/ 2147483646 w 769"/>
                <a:gd name="T15" fmla="*/ 2147483646 h 743"/>
                <a:gd name="T16" fmla="*/ 2147483646 w 769"/>
                <a:gd name="T17" fmla="*/ 2147483646 h 743"/>
                <a:gd name="T18" fmla="*/ 2147483646 w 769"/>
                <a:gd name="T19" fmla="*/ 2147483646 h 743"/>
                <a:gd name="T20" fmla="*/ 2147483646 w 769"/>
                <a:gd name="T21" fmla="*/ 2147483646 h 743"/>
                <a:gd name="T22" fmla="*/ 2147483646 w 769"/>
                <a:gd name="T23" fmla="*/ 0 h 743"/>
                <a:gd name="T24" fmla="*/ 2147483646 w 769"/>
                <a:gd name="T25" fmla="*/ 2147483646 h 743"/>
                <a:gd name="T26" fmla="*/ 2147483646 w 769"/>
                <a:gd name="T27" fmla="*/ 2147483646 h 743"/>
                <a:gd name="T28" fmla="*/ 2147483646 w 769"/>
                <a:gd name="T29" fmla="*/ 2147483646 h 743"/>
                <a:gd name="T30" fmla="*/ 2147483646 w 769"/>
                <a:gd name="T31" fmla="*/ 2147483646 h 743"/>
                <a:gd name="T32" fmla="*/ 2147483646 w 769"/>
                <a:gd name="T33" fmla="*/ 2147483646 h 743"/>
                <a:gd name="T34" fmla="*/ 2147483646 w 769"/>
                <a:gd name="T35" fmla="*/ 2147483646 h 743"/>
                <a:gd name="T36" fmla="*/ 2147483646 w 769"/>
                <a:gd name="T37" fmla="*/ 2147483646 h 743"/>
                <a:gd name="T38" fmla="*/ 2147483646 w 769"/>
                <a:gd name="T39" fmla="*/ 2147483646 h 743"/>
                <a:gd name="T40" fmla="*/ 2147483646 w 769"/>
                <a:gd name="T41" fmla="*/ 2147483646 h 743"/>
                <a:gd name="T42" fmla="*/ 2147483646 w 769"/>
                <a:gd name="T43" fmla="*/ 2147483646 h 743"/>
                <a:gd name="T44" fmla="*/ 2147483646 w 769"/>
                <a:gd name="T45" fmla="*/ 2147483646 h 743"/>
                <a:gd name="T46" fmla="*/ 2147483646 w 769"/>
                <a:gd name="T47" fmla="*/ 2147483646 h 743"/>
                <a:gd name="T48" fmla="*/ 2147483646 w 769"/>
                <a:gd name="T49" fmla="*/ 2147483646 h 743"/>
                <a:gd name="T50" fmla="*/ 2147483646 w 769"/>
                <a:gd name="T51" fmla="*/ 2147483646 h 743"/>
                <a:gd name="T52" fmla="*/ 2147483646 w 769"/>
                <a:gd name="T53" fmla="*/ 2147483646 h 743"/>
                <a:gd name="T54" fmla="*/ 2147483646 w 769"/>
                <a:gd name="T55" fmla="*/ 2147483646 h 743"/>
                <a:gd name="T56" fmla="*/ 2147483646 w 769"/>
                <a:gd name="T57" fmla="*/ 2147483646 h 743"/>
                <a:gd name="T58" fmla="*/ 2147483646 w 769"/>
                <a:gd name="T59" fmla="*/ 2147483646 h 743"/>
                <a:gd name="T60" fmla="*/ 2147483646 w 769"/>
                <a:gd name="T61" fmla="*/ 2147483646 h 743"/>
                <a:gd name="T62" fmla="*/ 2147483646 w 769"/>
                <a:gd name="T63" fmla="*/ 2147483646 h 743"/>
                <a:gd name="T64" fmla="*/ 2147483646 w 769"/>
                <a:gd name="T65" fmla="*/ 2147483646 h 743"/>
                <a:gd name="T66" fmla="*/ 2147483646 w 769"/>
                <a:gd name="T67" fmla="*/ 2147483646 h 743"/>
                <a:gd name="T68" fmla="*/ 2147483646 w 769"/>
                <a:gd name="T69" fmla="*/ 2147483646 h 743"/>
                <a:gd name="T70" fmla="*/ 2147483646 w 769"/>
                <a:gd name="T71" fmla="*/ 2147483646 h 743"/>
                <a:gd name="T72" fmla="*/ 2147483646 w 769"/>
                <a:gd name="T73" fmla="*/ 2147483646 h 743"/>
                <a:gd name="T74" fmla="*/ 2147483646 w 769"/>
                <a:gd name="T75" fmla="*/ 2147483646 h 743"/>
                <a:gd name="T76" fmla="*/ 2147483646 w 769"/>
                <a:gd name="T77" fmla="*/ 2147483646 h 743"/>
                <a:gd name="T78" fmla="*/ 2147483646 w 769"/>
                <a:gd name="T79" fmla="*/ 2147483646 h 743"/>
                <a:gd name="T80" fmla="*/ 2147483646 w 769"/>
                <a:gd name="T81" fmla="*/ 2147483646 h 743"/>
                <a:gd name="T82" fmla="*/ 2147483646 w 769"/>
                <a:gd name="T83" fmla="*/ 2147483646 h 743"/>
                <a:gd name="T84" fmla="*/ 2147483646 w 769"/>
                <a:gd name="T85" fmla="*/ 2147483646 h 743"/>
                <a:gd name="T86" fmla="*/ 2147483646 w 769"/>
                <a:gd name="T87" fmla="*/ 2147483646 h 743"/>
                <a:gd name="T88" fmla="*/ 2147483646 w 769"/>
                <a:gd name="T89" fmla="*/ 2147483646 h 743"/>
                <a:gd name="T90" fmla="*/ 2147483646 w 769"/>
                <a:gd name="T91" fmla="*/ 2147483646 h 743"/>
                <a:gd name="T92" fmla="*/ 2147483646 w 769"/>
                <a:gd name="T93" fmla="*/ 2147483646 h 743"/>
                <a:gd name="T94" fmla="*/ 2147483646 w 769"/>
                <a:gd name="T95" fmla="*/ 2147483646 h 743"/>
                <a:gd name="T96" fmla="*/ 2147483646 w 769"/>
                <a:gd name="T97" fmla="*/ 2147483646 h 743"/>
                <a:gd name="T98" fmla="*/ 2147483646 w 769"/>
                <a:gd name="T99" fmla="*/ 2147483646 h 743"/>
                <a:gd name="T100" fmla="*/ 2147483646 w 769"/>
                <a:gd name="T101" fmla="*/ 2147483646 h 743"/>
                <a:gd name="T102" fmla="*/ 2147483646 w 769"/>
                <a:gd name="T103" fmla="*/ 2147483646 h 743"/>
                <a:gd name="T104" fmla="*/ 2147483646 w 769"/>
                <a:gd name="T105" fmla="*/ 2147483646 h 743"/>
                <a:gd name="T106" fmla="*/ 2147483646 w 769"/>
                <a:gd name="T107" fmla="*/ 2147483646 h 743"/>
                <a:gd name="T108" fmla="*/ 2147483646 w 769"/>
                <a:gd name="T109" fmla="*/ 2147483646 h 743"/>
                <a:gd name="T110" fmla="*/ 0 w 769"/>
                <a:gd name="T111" fmla="*/ 2147483646 h 7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69"/>
                <a:gd name="T169" fmla="*/ 0 h 743"/>
                <a:gd name="T170" fmla="*/ 769 w 769"/>
                <a:gd name="T171" fmla="*/ 743 h 7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69" h="743">
                  <a:moveTo>
                    <a:pt x="0" y="368"/>
                  </a:moveTo>
                  <a:lnTo>
                    <a:pt x="0" y="377"/>
                  </a:lnTo>
                  <a:lnTo>
                    <a:pt x="0" y="357"/>
                  </a:lnTo>
                  <a:lnTo>
                    <a:pt x="2" y="338"/>
                  </a:lnTo>
                  <a:lnTo>
                    <a:pt x="4" y="320"/>
                  </a:lnTo>
                  <a:lnTo>
                    <a:pt x="7" y="301"/>
                  </a:lnTo>
                  <a:lnTo>
                    <a:pt x="12" y="283"/>
                  </a:lnTo>
                  <a:lnTo>
                    <a:pt x="16" y="266"/>
                  </a:lnTo>
                  <a:lnTo>
                    <a:pt x="23" y="247"/>
                  </a:lnTo>
                  <a:lnTo>
                    <a:pt x="30" y="231"/>
                  </a:lnTo>
                  <a:lnTo>
                    <a:pt x="37" y="214"/>
                  </a:lnTo>
                  <a:lnTo>
                    <a:pt x="45" y="198"/>
                  </a:lnTo>
                  <a:lnTo>
                    <a:pt x="55" y="182"/>
                  </a:lnTo>
                  <a:lnTo>
                    <a:pt x="64" y="166"/>
                  </a:lnTo>
                  <a:lnTo>
                    <a:pt x="75" y="152"/>
                  </a:lnTo>
                  <a:lnTo>
                    <a:pt x="85" y="138"/>
                  </a:lnTo>
                  <a:lnTo>
                    <a:pt x="97" y="124"/>
                  </a:lnTo>
                  <a:lnTo>
                    <a:pt x="110" y="110"/>
                  </a:lnTo>
                  <a:lnTo>
                    <a:pt x="124" y="98"/>
                  </a:lnTo>
                  <a:lnTo>
                    <a:pt x="137" y="87"/>
                  </a:lnTo>
                  <a:lnTo>
                    <a:pt x="151" y="76"/>
                  </a:lnTo>
                  <a:lnTo>
                    <a:pt x="166" y="65"/>
                  </a:lnTo>
                  <a:lnTo>
                    <a:pt x="181" y="56"/>
                  </a:lnTo>
                  <a:lnTo>
                    <a:pt x="196" y="47"/>
                  </a:lnTo>
                  <a:lnTo>
                    <a:pt x="212" y="38"/>
                  </a:lnTo>
                  <a:lnTo>
                    <a:pt x="230" y="31"/>
                  </a:lnTo>
                  <a:lnTo>
                    <a:pt x="247" y="24"/>
                  </a:lnTo>
                  <a:lnTo>
                    <a:pt x="264" y="18"/>
                  </a:lnTo>
                  <a:lnTo>
                    <a:pt x="281" y="12"/>
                  </a:lnTo>
                  <a:lnTo>
                    <a:pt x="300" y="8"/>
                  </a:lnTo>
                  <a:lnTo>
                    <a:pt x="318" y="6"/>
                  </a:lnTo>
                  <a:lnTo>
                    <a:pt x="337" y="3"/>
                  </a:lnTo>
                  <a:lnTo>
                    <a:pt x="357" y="2"/>
                  </a:lnTo>
                  <a:lnTo>
                    <a:pt x="375" y="0"/>
                  </a:lnTo>
                  <a:lnTo>
                    <a:pt x="393" y="0"/>
                  </a:lnTo>
                  <a:lnTo>
                    <a:pt x="412" y="2"/>
                  </a:lnTo>
                  <a:lnTo>
                    <a:pt x="431" y="3"/>
                  </a:lnTo>
                  <a:lnTo>
                    <a:pt x="450" y="6"/>
                  </a:lnTo>
                  <a:lnTo>
                    <a:pt x="468" y="8"/>
                  </a:lnTo>
                  <a:lnTo>
                    <a:pt x="487" y="12"/>
                  </a:lnTo>
                  <a:lnTo>
                    <a:pt x="505" y="18"/>
                  </a:lnTo>
                  <a:lnTo>
                    <a:pt x="522" y="24"/>
                  </a:lnTo>
                  <a:lnTo>
                    <a:pt x="540" y="31"/>
                  </a:lnTo>
                  <a:lnTo>
                    <a:pt x="556" y="38"/>
                  </a:lnTo>
                  <a:lnTo>
                    <a:pt x="571" y="47"/>
                  </a:lnTo>
                  <a:lnTo>
                    <a:pt x="587" y="56"/>
                  </a:lnTo>
                  <a:lnTo>
                    <a:pt x="603" y="65"/>
                  </a:lnTo>
                  <a:lnTo>
                    <a:pt x="618" y="76"/>
                  </a:lnTo>
                  <a:lnTo>
                    <a:pt x="632" y="87"/>
                  </a:lnTo>
                  <a:lnTo>
                    <a:pt x="646" y="98"/>
                  </a:lnTo>
                  <a:lnTo>
                    <a:pt x="659" y="110"/>
                  </a:lnTo>
                  <a:lnTo>
                    <a:pt x="671" y="124"/>
                  </a:lnTo>
                  <a:lnTo>
                    <a:pt x="683" y="138"/>
                  </a:lnTo>
                  <a:lnTo>
                    <a:pt x="693" y="152"/>
                  </a:lnTo>
                  <a:lnTo>
                    <a:pt x="704" y="166"/>
                  </a:lnTo>
                  <a:lnTo>
                    <a:pt x="714" y="182"/>
                  </a:lnTo>
                  <a:lnTo>
                    <a:pt x="722" y="198"/>
                  </a:lnTo>
                  <a:lnTo>
                    <a:pt x="732" y="214"/>
                  </a:lnTo>
                  <a:lnTo>
                    <a:pt x="738" y="231"/>
                  </a:lnTo>
                  <a:lnTo>
                    <a:pt x="745" y="247"/>
                  </a:lnTo>
                  <a:lnTo>
                    <a:pt x="752" y="266"/>
                  </a:lnTo>
                  <a:lnTo>
                    <a:pt x="757" y="283"/>
                  </a:lnTo>
                  <a:lnTo>
                    <a:pt x="761" y="301"/>
                  </a:lnTo>
                  <a:lnTo>
                    <a:pt x="764" y="320"/>
                  </a:lnTo>
                  <a:lnTo>
                    <a:pt x="766" y="338"/>
                  </a:lnTo>
                  <a:lnTo>
                    <a:pt x="767" y="357"/>
                  </a:lnTo>
                  <a:lnTo>
                    <a:pt x="769" y="377"/>
                  </a:lnTo>
                  <a:lnTo>
                    <a:pt x="769" y="368"/>
                  </a:lnTo>
                  <a:lnTo>
                    <a:pt x="767" y="387"/>
                  </a:lnTo>
                  <a:lnTo>
                    <a:pt x="766" y="406"/>
                  </a:lnTo>
                  <a:lnTo>
                    <a:pt x="764" y="425"/>
                  </a:lnTo>
                  <a:lnTo>
                    <a:pt x="761" y="443"/>
                  </a:lnTo>
                  <a:lnTo>
                    <a:pt x="757" y="462"/>
                  </a:lnTo>
                  <a:lnTo>
                    <a:pt x="752" y="479"/>
                  </a:lnTo>
                  <a:lnTo>
                    <a:pt x="745" y="498"/>
                  </a:lnTo>
                  <a:lnTo>
                    <a:pt x="738" y="513"/>
                  </a:lnTo>
                  <a:lnTo>
                    <a:pt x="732" y="531"/>
                  </a:lnTo>
                  <a:lnTo>
                    <a:pt x="722" y="547"/>
                  </a:lnTo>
                  <a:lnTo>
                    <a:pt x="714" y="562"/>
                  </a:lnTo>
                  <a:lnTo>
                    <a:pt x="704" y="578"/>
                  </a:lnTo>
                  <a:lnTo>
                    <a:pt x="693" y="593"/>
                  </a:lnTo>
                  <a:lnTo>
                    <a:pt x="683" y="606"/>
                  </a:lnTo>
                  <a:lnTo>
                    <a:pt x="671" y="621"/>
                  </a:lnTo>
                  <a:lnTo>
                    <a:pt x="659" y="633"/>
                  </a:lnTo>
                  <a:lnTo>
                    <a:pt x="646" y="646"/>
                  </a:lnTo>
                  <a:lnTo>
                    <a:pt x="632" y="658"/>
                  </a:lnTo>
                  <a:lnTo>
                    <a:pt x="618" y="669"/>
                  </a:lnTo>
                  <a:lnTo>
                    <a:pt x="603" y="679"/>
                  </a:lnTo>
                  <a:lnTo>
                    <a:pt x="587" y="688"/>
                  </a:lnTo>
                  <a:lnTo>
                    <a:pt x="571" y="698"/>
                  </a:lnTo>
                  <a:lnTo>
                    <a:pt x="556" y="707"/>
                  </a:lnTo>
                  <a:lnTo>
                    <a:pt x="540" y="714"/>
                  </a:lnTo>
                  <a:lnTo>
                    <a:pt x="522" y="720"/>
                  </a:lnTo>
                  <a:lnTo>
                    <a:pt x="505" y="727"/>
                  </a:lnTo>
                  <a:lnTo>
                    <a:pt x="487" y="732"/>
                  </a:lnTo>
                  <a:lnTo>
                    <a:pt x="468" y="736"/>
                  </a:lnTo>
                  <a:lnTo>
                    <a:pt x="450" y="739"/>
                  </a:lnTo>
                  <a:lnTo>
                    <a:pt x="431" y="741"/>
                  </a:lnTo>
                  <a:lnTo>
                    <a:pt x="412" y="743"/>
                  </a:lnTo>
                  <a:lnTo>
                    <a:pt x="393" y="743"/>
                  </a:lnTo>
                  <a:lnTo>
                    <a:pt x="375" y="743"/>
                  </a:lnTo>
                  <a:lnTo>
                    <a:pt x="357" y="743"/>
                  </a:lnTo>
                  <a:lnTo>
                    <a:pt x="337" y="741"/>
                  </a:lnTo>
                  <a:lnTo>
                    <a:pt x="318" y="739"/>
                  </a:lnTo>
                  <a:lnTo>
                    <a:pt x="300" y="736"/>
                  </a:lnTo>
                  <a:lnTo>
                    <a:pt x="281" y="732"/>
                  </a:lnTo>
                  <a:lnTo>
                    <a:pt x="264" y="727"/>
                  </a:lnTo>
                  <a:lnTo>
                    <a:pt x="247" y="720"/>
                  </a:lnTo>
                  <a:lnTo>
                    <a:pt x="230" y="714"/>
                  </a:lnTo>
                  <a:lnTo>
                    <a:pt x="212" y="707"/>
                  </a:lnTo>
                  <a:lnTo>
                    <a:pt x="196" y="698"/>
                  </a:lnTo>
                  <a:lnTo>
                    <a:pt x="181" y="688"/>
                  </a:lnTo>
                  <a:lnTo>
                    <a:pt x="166" y="679"/>
                  </a:lnTo>
                  <a:lnTo>
                    <a:pt x="151" y="669"/>
                  </a:lnTo>
                  <a:lnTo>
                    <a:pt x="137" y="658"/>
                  </a:lnTo>
                  <a:lnTo>
                    <a:pt x="124" y="646"/>
                  </a:lnTo>
                  <a:lnTo>
                    <a:pt x="110" y="633"/>
                  </a:lnTo>
                  <a:lnTo>
                    <a:pt x="97" y="621"/>
                  </a:lnTo>
                  <a:lnTo>
                    <a:pt x="85" y="606"/>
                  </a:lnTo>
                  <a:lnTo>
                    <a:pt x="75" y="593"/>
                  </a:lnTo>
                  <a:lnTo>
                    <a:pt x="64" y="578"/>
                  </a:lnTo>
                  <a:lnTo>
                    <a:pt x="55" y="562"/>
                  </a:lnTo>
                  <a:lnTo>
                    <a:pt x="45" y="547"/>
                  </a:lnTo>
                  <a:lnTo>
                    <a:pt x="37" y="531"/>
                  </a:lnTo>
                  <a:lnTo>
                    <a:pt x="30" y="513"/>
                  </a:lnTo>
                  <a:lnTo>
                    <a:pt x="23" y="498"/>
                  </a:lnTo>
                  <a:lnTo>
                    <a:pt x="16" y="479"/>
                  </a:lnTo>
                  <a:lnTo>
                    <a:pt x="12" y="462"/>
                  </a:lnTo>
                  <a:lnTo>
                    <a:pt x="7" y="443"/>
                  </a:lnTo>
                  <a:lnTo>
                    <a:pt x="4" y="425"/>
                  </a:lnTo>
                  <a:lnTo>
                    <a:pt x="2" y="406"/>
                  </a:lnTo>
                  <a:lnTo>
                    <a:pt x="0" y="387"/>
                  </a:lnTo>
                  <a:lnTo>
                    <a:pt x="0" y="368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85" name="Freeform 9">
              <a:extLst>
                <a:ext uri="{FF2B5EF4-FFF2-40B4-BE49-F238E27FC236}">
                  <a16:creationId xmlns:a16="http://schemas.microsoft.com/office/drawing/2014/main" id="{D699753C-7323-1340-87E8-8A047A69F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700" y="3889375"/>
              <a:ext cx="104775" cy="104775"/>
            </a:xfrm>
            <a:custGeom>
              <a:avLst/>
              <a:gdLst>
                <a:gd name="T0" fmla="*/ 2147483646 w 133"/>
                <a:gd name="T1" fmla="*/ 2147483646 h 132"/>
                <a:gd name="T2" fmla="*/ 0 w 133"/>
                <a:gd name="T3" fmla="*/ 0 h 132"/>
                <a:gd name="T4" fmla="*/ 2147483646 w 133"/>
                <a:gd name="T5" fmla="*/ 2147483646 h 132"/>
                <a:gd name="T6" fmla="*/ 2147483646 w 133"/>
                <a:gd name="T7" fmla="*/ 2147483646 h 132"/>
                <a:gd name="T8" fmla="*/ 2147483646 w 133"/>
                <a:gd name="T9" fmla="*/ 2147483646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32"/>
                <a:gd name="T17" fmla="*/ 133 w 133"/>
                <a:gd name="T18" fmla="*/ 132 h 1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32">
                  <a:moveTo>
                    <a:pt x="133" y="79"/>
                  </a:moveTo>
                  <a:lnTo>
                    <a:pt x="0" y="0"/>
                  </a:lnTo>
                  <a:lnTo>
                    <a:pt x="80" y="132"/>
                  </a:lnTo>
                  <a:lnTo>
                    <a:pt x="106" y="106"/>
                  </a:lnTo>
                  <a:lnTo>
                    <a:pt x="133" y="79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386" name="Freeform 12">
              <a:extLst>
                <a:ext uri="{FF2B5EF4-FFF2-40B4-BE49-F238E27FC236}">
                  <a16:creationId xmlns:a16="http://schemas.microsoft.com/office/drawing/2014/main" id="{6F166B46-0C2B-6C45-9644-3526BFB26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738" y="3825875"/>
              <a:ext cx="609600" cy="609600"/>
            </a:xfrm>
            <a:custGeom>
              <a:avLst/>
              <a:gdLst>
                <a:gd name="T0" fmla="*/ 0 w 769"/>
                <a:gd name="T1" fmla="*/ 2147483646 h 769"/>
                <a:gd name="T2" fmla="*/ 2147483646 w 769"/>
                <a:gd name="T3" fmla="*/ 2147483646 h 769"/>
                <a:gd name="T4" fmla="*/ 2147483646 w 769"/>
                <a:gd name="T5" fmla="*/ 2147483646 h 769"/>
                <a:gd name="T6" fmla="*/ 2147483646 w 769"/>
                <a:gd name="T7" fmla="*/ 2147483646 h 769"/>
                <a:gd name="T8" fmla="*/ 2147483646 w 769"/>
                <a:gd name="T9" fmla="*/ 2147483646 h 769"/>
                <a:gd name="T10" fmla="*/ 2147483646 w 769"/>
                <a:gd name="T11" fmla="*/ 2147483646 h 769"/>
                <a:gd name="T12" fmla="*/ 2147483646 w 769"/>
                <a:gd name="T13" fmla="*/ 2147483646 h 769"/>
                <a:gd name="T14" fmla="*/ 2147483646 w 769"/>
                <a:gd name="T15" fmla="*/ 2147483646 h 769"/>
                <a:gd name="T16" fmla="*/ 2147483646 w 769"/>
                <a:gd name="T17" fmla="*/ 2147483646 h 769"/>
                <a:gd name="T18" fmla="*/ 2147483646 w 769"/>
                <a:gd name="T19" fmla="*/ 2147483646 h 769"/>
                <a:gd name="T20" fmla="*/ 2147483646 w 769"/>
                <a:gd name="T21" fmla="*/ 2147483646 h 769"/>
                <a:gd name="T22" fmla="*/ 2147483646 w 769"/>
                <a:gd name="T23" fmla="*/ 0 h 769"/>
                <a:gd name="T24" fmla="*/ 2147483646 w 769"/>
                <a:gd name="T25" fmla="*/ 2147483646 h 769"/>
                <a:gd name="T26" fmla="*/ 2147483646 w 769"/>
                <a:gd name="T27" fmla="*/ 2147483646 h 769"/>
                <a:gd name="T28" fmla="*/ 2147483646 w 769"/>
                <a:gd name="T29" fmla="*/ 2147483646 h 769"/>
                <a:gd name="T30" fmla="*/ 2147483646 w 769"/>
                <a:gd name="T31" fmla="*/ 2147483646 h 769"/>
                <a:gd name="T32" fmla="*/ 2147483646 w 769"/>
                <a:gd name="T33" fmla="*/ 2147483646 h 769"/>
                <a:gd name="T34" fmla="*/ 2147483646 w 769"/>
                <a:gd name="T35" fmla="*/ 2147483646 h 769"/>
                <a:gd name="T36" fmla="*/ 2147483646 w 769"/>
                <a:gd name="T37" fmla="*/ 2147483646 h 769"/>
                <a:gd name="T38" fmla="*/ 2147483646 w 769"/>
                <a:gd name="T39" fmla="*/ 2147483646 h 769"/>
                <a:gd name="T40" fmla="*/ 2147483646 w 769"/>
                <a:gd name="T41" fmla="*/ 2147483646 h 769"/>
                <a:gd name="T42" fmla="*/ 2147483646 w 769"/>
                <a:gd name="T43" fmla="*/ 2147483646 h 769"/>
                <a:gd name="T44" fmla="*/ 2147483646 w 769"/>
                <a:gd name="T45" fmla="*/ 2147483646 h 769"/>
                <a:gd name="T46" fmla="*/ 2147483646 w 769"/>
                <a:gd name="T47" fmla="*/ 2147483646 h 769"/>
                <a:gd name="T48" fmla="*/ 2147483646 w 769"/>
                <a:gd name="T49" fmla="*/ 2147483646 h 769"/>
                <a:gd name="T50" fmla="*/ 2147483646 w 769"/>
                <a:gd name="T51" fmla="*/ 2147483646 h 769"/>
                <a:gd name="T52" fmla="*/ 2147483646 w 769"/>
                <a:gd name="T53" fmla="*/ 2147483646 h 769"/>
                <a:gd name="T54" fmla="*/ 2147483646 w 769"/>
                <a:gd name="T55" fmla="*/ 2147483646 h 769"/>
                <a:gd name="T56" fmla="*/ 2147483646 w 769"/>
                <a:gd name="T57" fmla="*/ 2147483646 h 769"/>
                <a:gd name="T58" fmla="*/ 2147483646 w 769"/>
                <a:gd name="T59" fmla="*/ 2147483646 h 769"/>
                <a:gd name="T60" fmla="*/ 2147483646 w 769"/>
                <a:gd name="T61" fmla="*/ 2147483646 h 769"/>
                <a:gd name="T62" fmla="*/ 2147483646 w 769"/>
                <a:gd name="T63" fmla="*/ 2147483646 h 769"/>
                <a:gd name="T64" fmla="*/ 2147483646 w 769"/>
                <a:gd name="T65" fmla="*/ 2147483646 h 769"/>
                <a:gd name="T66" fmla="*/ 2147483646 w 769"/>
                <a:gd name="T67" fmla="*/ 2147483646 h 769"/>
                <a:gd name="T68" fmla="*/ 2147483646 w 769"/>
                <a:gd name="T69" fmla="*/ 2147483646 h 769"/>
                <a:gd name="T70" fmla="*/ 2147483646 w 769"/>
                <a:gd name="T71" fmla="*/ 2147483646 h 769"/>
                <a:gd name="T72" fmla="*/ 2147483646 w 769"/>
                <a:gd name="T73" fmla="*/ 2147483646 h 769"/>
                <a:gd name="T74" fmla="*/ 2147483646 w 769"/>
                <a:gd name="T75" fmla="*/ 2147483646 h 769"/>
                <a:gd name="T76" fmla="*/ 2147483646 w 769"/>
                <a:gd name="T77" fmla="*/ 2147483646 h 769"/>
                <a:gd name="T78" fmla="*/ 2147483646 w 769"/>
                <a:gd name="T79" fmla="*/ 2147483646 h 769"/>
                <a:gd name="T80" fmla="*/ 2147483646 w 769"/>
                <a:gd name="T81" fmla="*/ 2147483646 h 769"/>
                <a:gd name="T82" fmla="*/ 2147483646 w 769"/>
                <a:gd name="T83" fmla="*/ 2147483646 h 769"/>
                <a:gd name="T84" fmla="*/ 2147483646 w 769"/>
                <a:gd name="T85" fmla="*/ 2147483646 h 769"/>
                <a:gd name="T86" fmla="*/ 2147483646 w 769"/>
                <a:gd name="T87" fmla="*/ 2147483646 h 769"/>
                <a:gd name="T88" fmla="*/ 2147483646 w 769"/>
                <a:gd name="T89" fmla="*/ 2147483646 h 769"/>
                <a:gd name="T90" fmla="*/ 2147483646 w 769"/>
                <a:gd name="T91" fmla="*/ 2147483646 h 769"/>
                <a:gd name="T92" fmla="*/ 2147483646 w 769"/>
                <a:gd name="T93" fmla="*/ 2147483646 h 769"/>
                <a:gd name="T94" fmla="*/ 2147483646 w 769"/>
                <a:gd name="T95" fmla="*/ 2147483646 h 769"/>
                <a:gd name="T96" fmla="*/ 2147483646 w 769"/>
                <a:gd name="T97" fmla="*/ 2147483646 h 769"/>
                <a:gd name="T98" fmla="*/ 2147483646 w 769"/>
                <a:gd name="T99" fmla="*/ 2147483646 h 769"/>
                <a:gd name="T100" fmla="*/ 2147483646 w 769"/>
                <a:gd name="T101" fmla="*/ 2147483646 h 769"/>
                <a:gd name="T102" fmla="*/ 2147483646 w 769"/>
                <a:gd name="T103" fmla="*/ 2147483646 h 769"/>
                <a:gd name="T104" fmla="*/ 2147483646 w 769"/>
                <a:gd name="T105" fmla="*/ 2147483646 h 769"/>
                <a:gd name="T106" fmla="*/ 2147483646 w 769"/>
                <a:gd name="T107" fmla="*/ 2147483646 h 769"/>
                <a:gd name="T108" fmla="*/ 2147483646 w 769"/>
                <a:gd name="T109" fmla="*/ 2147483646 h 769"/>
                <a:gd name="T110" fmla="*/ 0 w 769"/>
                <a:gd name="T111" fmla="*/ 2147483646 h 7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69"/>
                <a:gd name="T169" fmla="*/ 0 h 769"/>
                <a:gd name="T170" fmla="*/ 769 w 769"/>
                <a:gd name="T171" fmla="*/ 769 h 7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69" h="769">
                  <a:moveTo>
                    <a:pt x="0" y="394"/>
                  </a:moveTo>
                  <a:lnTo>
                    <a:pt x="0" y="377"/>
                  </a:lnTo>
                  <a:lnTo>
                    <a:pt x="0" y="357"/>
                  </a:lnTo>
                  <a:lnTo>
                    <a:pt x="2" y="338"/>
                  </a:lnTo>
                  <a:lnTo>
                    <a:pt x="4" y="320"/>
                  </a:lnTo>
                  <a:lnTo>
                    <a:pt x="7" y="301"/>
                  </a:lnTo>
                  <a:lnTo>
                    <a:pt x="12" y="282"/>
                  </a:lnTo>
                  <a:lnTo>
                    <a:pt x="16" y="265"/>
                  </a:lnTo>
                  <a:lnTo>
                    <a:pt x="23" y="247"/>
                  </a:lnTo>
                  <a:lnTo>
                    <a:pt x="30" y="231"/>
                  </a:lnTo>
                  <a:lnTo>
                    <a:pt x="37" y="214"/>
                  </a:lnTo>
                  <a:lnTo>
                    <a:pt x="45" y="198"/>
                  </a:lnTo>
                  <a:lnTo>
                    <a:pt x="55" y="182"/>
                  </a:lnTo>
                  <a:lnTo>
                    <a:pt x="64" y="166"/>
                  </a:lnTo>
                  <a:lnTo>
                    <a:pt x="75" y="151"/>
                  </a:lnTo>
                  <a:lnTo>
                    <a:pt x="85" y="138"/>
                  </a:lnTo>
                  <a:lnTo>
                    <a:pt x="97" y="123"/>
                  </a:lnTo>
                  <a:lnTo>
                    <a:pt x="110" y="111"/>
                  </a:lnTo>
                  <a:lnTo>
                    <a:pt x="124" y="98"/>
                  </a:lnTo>
                  <a:lnTo>
                    <a:pt x="137" y="86"/>
                  </a:lnTo>
                  <a:lnTo>
                    <a:pt x="151" y="76"/>
                  </a:lnTo>
                  <a:lnTo>
                    <a:pt x="166" y="65"/>
                  </a:lnTo>
                  <a:lnTo>
                    <a:pt x="181" y="56"/>
                  </a:lnTo>
                  <a:lnTo>
                    <a:pt x="196" y="46"/>
                  </a:lnTo>
                  <a:lnTo>
                    <a:pt x="212" y="37"/>
                  </a:lnTo>
                  <a:lnTo>
                    <a:pt x="230" y="31"/>
                  </a:lnTo>
                  <a:lnTo>
                    <a:pt x="247" y="24"/>
                  </a:lnTo>
                  <a:lnTo>
                    <a:pt x="264" y="17"/>
                  </a:lnTo>
                  <a:lnTo>
                    <a:pt x="281" y="12"/>
                  </a:lnTo>
                  <a:lnTo>
                    <a:pt x="300" y="8"/>
                  </a:lnTo>
                  <a:lnTo>
                    <a:pt x="318" y="5"/>
                  </a:lnTo>
                  <a:lnTo>
                    <a:pt x="337" y="3"/>
                  </a:lnTo>
                  <a:lnTo>
                    <a:pt x="357" y="1"/>
                  </a:lnTo>
                  <a:lnTo>
                    <a:pt x="375" y="0"/>
                  </a:lnTo>
                  <a:lnTo>
                    <a:pt x="393" y="0"/>
                  </a:lnTo>
                  <a:lnTo>
                    <a:pt x="412" y="1"/>
                  </a:lnTo>
                  <a:lnTo>
                    <a:pt x="431" y="3"/>
                  </a:lnTo>
                  <a:lnTo>
                    <a:pt x="450" y="5"/>
                  </a:lnTo>
                  <a:lnTo>
                    <a:pt x="468" y="8"/>
                  </a:lnTo>
                  <a:lnTo>
                    <a:pt x="487" y="12"/>
                  </a:lnTo>
                  <a:lnTo>
                    <a:pt x="505" y="17"/>
                  </a:lnTo>
                  <a:lnTo>
                    <a:pt x="522" y="24"/>
                  </a:lnTo>
                  <a:lnTo>
                    <a:pt x="540" y="31"/>
                  </a:lnTo>
                  <a:lnTo>
                    <a:pt x="556" y="37"/>
                  </a:lnTo>
                  <a:lnTo>
                    <a:pt x="571" y="46"/>
                  </a:lnTo>
                  <a:lnTo>
                    <a:pt x="587" y="56"/>
                  </a:lnTo>
                  <a:lnTo>
                    <a:pt x="603" y="65"/>
                  </a:lnTo>
                  <a:lnTo>
                    <a:pt x="618" y="76"/>
                  </a:lnTo>
                  <a:lnTo>
                    <a:pt x="632" y="86"/>
                  </a:lnTo>
                  <a:lnTo>
                    <a:pt x="646" y="98"/>
                  </a:lnTo>
                  <a:lnTo>
                    <a:pt x="659" y="111"/>
                  </a:lnTo>
                  <a:lnTo>
                    <a:pt x="671" y="123"/>
                  </a:lnTo>
                  <a:lnTo>
                    <a:pt x="683" y="138"/>
                  </a:lnTo>
                  <a:lnTo>
                    <a:pt x="693" y="151"/>
                  </a:lnTo>
                  <a:lnTo>
                    <a:pt x="704" y="166"/>
                  </a:lnTo>
                  <a:lnTo>
                    <a:pt x="714" y="182"/>
                  </a:lnTo>
                  <a:lnTo>
                    <a:pt x="722" y="198"/>
                  </a:lnTo>
                  <a:lnTo>
                    <a:pt x="732" y="214"/>
                  </a:lnTo>
                  <a:lnTo>
                    <a:pt x="738" y="231"/>
                  </a:lnTo>
                  <a:lnTo>
                    <a:pt x="745" y="247"/>
                  </a:lnTo>
                  <a:lnTo>
                    <a:pt x="752" y="265"/>
                  </a:lnTo>
                  <a:lnTo>
                    <a:pt x="757" y="282"/>
                  </a:lnTo>
                  <a:lnTo>
                    <a:pt x="761" y="301"/>
                  </a:lnTo>
                  <a:lnTo>
                    <a:pt x="764" y="320"/>
                  </a:lnTo>
                  <a:lnTo>
                    <a:pt x="766" y="338"/>
                  </a:lnTo>
                  <a:lnTo>
                    <a:pt x="767" y="357"/>
                  </a:lnTo>
                  <a:lnTo>
                    <a:pt x="769" y="377"/>
                  </a:lnTo>
                  <a:lnTo>
                    <a:pt x="769" y="394"/>
                  </a:lnTo>
                  <a:lnTo>
                    <a:pt x="767" y="414"/>
                  </a:lnTo>
                  <a:lnTo>
                    <a:pt x="766" y="432"/>
                  </a:lnTo>
                  <a:lnTo>
                    <a:pt x="764" y="451"/>
                  </a:lnTo>
                  <a:lnTo>
                    <a:pt x="761" y="469"/>
                  </a:lnTo>
                  <a:lnTo>
                    <a:pt x="757" y="488"/>
                  </a:lnTo>
                  <a:lnTo>
                    <a:pt x="752" y="505"/>
                  </a:lnTo>
                  <a:lnTo>
                    <a:pt x="745" y="524"/>
                  </a:lnTo>
                  <a:lnTo>
                    <a:pt x="738" y="540"/>
                  </a:lnTo>
                  <a:lnTo>
                    <a:pt x="732" y="557"/>
                  </a:lnTo>
                  <a:lnTo>
                    <a:pt x="722" y="573"/>
                  </a:lnTo>
                  <a:lnTo>
                    <a:pt x="714" y="589"/>
                  </a:lnTo>
                  <a:lnTo>
                    <a:pt x="704" y="605"/>
                  </a:lnTo>
                  <a:lnTo>
                    <a:pt x="693" y="619"/>
                  </a:lnTo>
                  <a:lnTo>
                    <a:pt x="683" y="632"/>
                  </a:lnTo>
                  <a:lnTo>
                    <a:pt x="671" y="647"/>
                  </a:lnTo>
                  <a:lnTo>
                    <a:pt x="659" y="659"/>
                  </a:lnTo>
                  <a:lnTo>
                    <a:pt x="646" y="672"/>
                  </a:lnTo>
                  <a:lnTo>
                    <a:pt x="632" y="684"/>
                  </a:lnTo>
                  <a:lnTo>
                    <a:pt x="618" y="695"/>
                  </a:lnTo>
                  <a:lnTo>
                    <a:pt x="603" y="705"/>
                  </a:lnTo>
                  <a:lnTo>
                    <a:pt x="587" y="715"/>
                  </a:lnTo>
                  <a:lnTo>
                    <a:pt x="571" y="724"/>
                  </a:lnTo>
                  <a:lnTo>
                    <a:pt x="556" y="733"/>
                  </a:lnTo>
                  <a:lnTo>
                    <a:pt x="540" y="740"/>
                  </a:lnTo>
                  <a:lnTo>
                    <a:pt x="522" y="746"/>
                  </a:lnTo>
                  <a:lnTo>
                    <a:pt x="505" y="753"/>
                  </a:lnTo>
                  <a:lnTo>
                    <a:pt x="487" y="758"/>
                  </a:lnTo>
                  <a:lnTo>
                    <a:pt x="468" y="762"/>
                  </a:lnTo>
                  <a:lnTo>
                    <a:pt x="450" y="765"/>
                  </a:lnTo>
                  <a:lnTo>
                    <a:pt x="431" y="768"/>
                  </a:lnTo>
                  <a:lnTo>
                    <a:pt x="412" y="769"/>
                  </a:lnTo>
                  <a:lnTo>
                    <a:pt x="393" y="769"/>
                  </a:lnTo>
                  <a:lnTo>
                    <a:pt x="375" y="769"/>
                  </a:lnTo>
                  <a:lnTo>
                    <a:pt x="357" y="769"/>
                  </a:lnTo>
                  <a:lnTo>
                    <a:pt x="337" y="768"/>
                  </a:lnTo>
                  <a:lnTo>
                    <a:pt x="318" y="765"/>
                  </a:lnTo>
                  <a:lnTo>
                    <a:pt x="300" y="762"/>
                  </a:lnTo>
                  <a:lnTo>
                    <a:pt x="281" y="758"/>
                  </a:lnTo>
                  <a:lnTo>
                    <a:pt x="264" y="753"/>
                  </a:lnTo>
                  <a:lnTo>
                    <a:pt x="247" y="746"/>
                  </a:lnTo>
                  <a:lnTo>
                    <a:pt x="230" y="740"/>
                  </a:lnTo>
                  <a:lnTo>
                    <a:pt x="212" y="733"/>
                  </a:lnTo>
                  <a:lnTo>
                    <a:pt x="196" y="724"/>
                  </a:lnTo>
                  <a:lnTo>
                    <a:pt x="181" y="715"/>
                  </a:lnTo>
                  <a:lnTo>
                    <a:pt x="166" y="705"/>
                  </a:lnTo>
                  <a:lnTo>
                    <a:pt x="151" y="695"/>
                  </a:lnTo>
                  <a:lnTo>
                    <a:pt x="137" y="684"/>
                  </a:lnTo>
                  <a:lnTo>
                    <a:pt x="124" y="672"/>
                  </a:lnTo>
                  <a:lnTo>
                    <a:pt x="110" y="659"/>
                  </a:lnTo>
                  <a:lnTo>
                    <a:pt x="97" y="647"/>
                  </a:lnTo>
                  <a:lnTo>
                    <a:pt x="85" y="632"/>
                  </a:lnTo>
                  <a:lnTo>
                    <a:pt x="75" y="619"/>
                  </a:lnTo>
                  <a:lnTo>
                    <a:pt x="64" y="605"/>
                  </a:lnTo>
                  <a:lnTo>
                    <a:pt x="55" y="589"/>
                  </a:lnTo>
                  <a:lnTo>
                    <a:pt x="45" y="573"/>
                  </a:lnTo>
                  <a:lnTo>
                    <a:pt x="37" y="557"/>
                  </a:lnTo>
                  <a:lnTo>
                    <a:pt x="30" y="540"/>
                  </a:lnTo>
                  <a:lnTo>
                    <a:pt x="23" y="524"/>
                  </a:lnTo>
                  <a:lnTo>
                    <a:pt x="16" y="505"/>
                  </a:lnTo>
                  <a:lnTo>
                    <a:pt x="12" y="488"/>
                  </a:lnTo>
                  <a:lnTo>
                    <a:pt x="7" y="469"/>
                  </a:lnTo>
                  <a:lnTo>
                    <a:pt x="4" y="451"/>
                  </a:lnTo>
                  <a:lnTo>
                    <a:pt x="2" y="432"/>
                  </a:lnTo>
                  <a:lnTo>
                    <a:pt x="0" y="414"/>
                  </a:lnTo>
                  <a:lnTo>
                    <a:pt x="0" y="394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87" name="Freeform 14">
              <a:extLst>
                <a:ext uri="{FF2B5EF4-FFF2-40B4-BE49-F238E27FC236}">
                  <a16:creationId xmlns:a16="http://schemas.microsoft.com/office/drawing/2014/main" id="{C534F8E4-042E-364B-B0C1-4D190F08B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700" y="2605088"/>
              <a:ext cx="104775" cy="104775"/>
            </a:xfrm>
            <a:custGeom>
              <a:avLst/>
              <a:gdLst>
                <a:gd name="T0" fmla="*/ 2147483646 w 133"/>
                <a:gd name="T1" fmla="*/ 2147483646 h 133"/>
                <a:gd name="T2" fmla="*/ 0 w 133"/>
                <a:gd name="T3" fmla="*/ 0 h 133"/>
                <a:gd name="T4" fmla="*/ 2147483646 w 133"/>
                <a:gd name="T5" fmla="*/ 2147483646 h 133"/>
                <a:gd name="T6" fmla="*/ 2147483646 w 133"/>
                <a:gd name="T7" fmla="*/ 2147483646 h 133"/>
                <a:gd name="T8" fmla="*/ 2147483646 w 133"/>
                <a:gd name="T9" fmla="*/ 21474836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33"/>
                <a:gd name="T17" fmla="*/ 133 w 133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33">
                  <a:moveTo>
                    <a:pt x="133" y="80"/>
                  </a:moveTo>
                  <a:lnTo>
                    <a:pt x="0" y="0"/>
                  </a:lnTo>
                  <a:lnTo>
                    <a:pt x="80" y="133"/>
                  </a:lnTo>
                  <a:lnTo>
                    <a:pt x="106" y="106"/>
                  </a:lnTo>
                  <a:lnTo>
                    <a:pt x="133" y="8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388" name="Freeform 17">
              <a:extLst>
                <a:ext uri="{FF2B5EF4-FFF2-40B4-BE49-F238E27FC236}">
                  <a16:creationId xmlns:a16="http://schemas.microsoft.com/office/drawing/2014/main" id="{54067FAB-3DB4-304D-B521-11CABD02C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738" y="2541588"/>
              <a:ext cx="609600" cy="611187"/>
            </a:xfrm>
            <a:custGeom>
              <a:avLst/>
              <a:gdLst>
                <a:gd name="T0" fmla="*/ 0 w 769"/>
                <a:gd name="T1" fmla="*/ 2147483646 h 769"/>
                <a:gd name="T2" fmla="*/ 2147483646 w 769"/>
                <a:gd name="T3" fmla="*/ 2147483646 h 769"/>
                <a:gd name="T4" fmla="*/ 2147483646 w 769"/>
                <a:gd name="T5" fmla="*/ 2147483646 h 769"/>
                <a:gd name="T6" fmla="*/ 2147483646 w 769"/>
                <a:gd name="T7" fmla="*/ 2147483646 h 769"/>
                <a:gd name="T8" fmla="*/ 2147483646 w 769"/>
                <a:gd name="T9" fmla="*/ 2147483646 h 769"/>
                <a:gd name="T10" fmla="*/ 2147483646 w 769"/>
                <a:gd name="T11" fmla="*/ 2147483646 h 769"/>
                <a:gd name="T12" fmla="*/ 2147483646 w 769"/>
                <a:gd name="T13" fmla="*/ 2147483646 h 769"/>
                <a:gd name="T14" fmla="*/ 2147483646 w 769"/>
                <a:gd name="T15" fmla="*/ 2147483646 h 769"/>
                <a:gd name="T16" fmla="*/ 2147483646 w 769"/>
                <a:gd name="T17" fmla="*/ 2147483646 h 769"/>
                <a:gd name="T18" fmla="*/ 2147483646 w 769"/>
                <a:gd name="T19" fmla="*/ 2147483646 h 769"/>
                <a:gd name="T20" fmla="*/ 2147483646 w 769"/>
                <a:gd name="T21" fmla="*/ 2147483646 h 769"/>
                <a:gd name="T22" fmla="*/ 2147483646 w 769"/>
                <a:gd name="T23" fmla="*/ 0 h 769"/>
                <a:gd name="T24" fmla="*/ 2147483646 w 769"/>
                <a:gd name="T25" fmla="*/ 2147483646 h 769"/>
                <a:gd name="T26" fmla="*/ 2147483646 w 769"/>
                <a:gd name="T27" fmla="*/ 2147483646 h 769"/>
                <a:gd name="T28" fmla="*/ 2147483646 w 769"/>
                <a:gd name="T29" fmla="*/ 2147483646 h 769"/>
                <a:gd name="T30" fmla="*/ 2147483646 w 769"/>
                <a:gd name="T31" fmla="*/ 2147483646 h 769"/>
                <a:gd name="T32" fmla="*/ 2147483646 w 769"/>
                <a:gd name="T33" fmla="*/ 2147483646 h 769"/>
                <a:gd name="T34" fmla="*/ 2147483646 w 769"/>
                <a:gd name="T35" fmla="*/ 2147483646 h 769"/>
                <a:gd name="T36" fmla="*/ 2147483646 w 769"/>
                <a:gd name="T37" fmla="*/ 2147483646 h 769"/>
                <a:gd name="T38" fmla="*/ 2147483646 w 769"/>
                <a:gd name="T39" fmla="*/ 2147483646 h 769"/>
                <a:gd name="T40" fmla="*/ 2147483646 w 769"/>
                <a:gd name="T41" fmla="*/ 2147483646 h 769"/>
                <a:gd name="T42" fmla="*/ 2147483646 w 769"/>
                <a:gd name="T43" fmla="*/ 2147483646 h 769"/>
                <a:gd name="T44" fmla="*/ 2147483646 w 769"/>
                <a:gd name="T45" fmla="*/ 2147483646 h 769"/>
                <a:gd name="T46" fmla="*/ 2147483646 w 769"/>
                <a:gd name="T47" fmla="*/ 2147483646 h 769"/>
                <a:gd name="T48" fmla="*/ 2147483646 w 769"/>
                <a:gd name="T49" fmla="*/ 2147483646 h 769"/>
                <a:gd name="T50" fmla="*/ 2147483646 w 769"/>
                <a:gd name="T51" fmla="*/ 2147483646 h 769"/>
                <a:gd name="T52" fmla="*/ 2147483646 w 769"/>
                <a:gd name="T53" fmla="*/ 2147483646 h 769"/>
                <a:gd name="T54" fmla="*/ 2147483646 w 769"/>
                <a:gd name="T55" fmla="*/ 2147483646 h 769"/>
                <a:gd name="T56" fmla="*/ 2147483646 w 769"/>
                <a:gd name="T57" fmla="*/ 2147483646 h 769"/>
                <a:gd name="T58" fmla="*/ 2147483646 w 769"/>
                <a:gd name="T59" fmla="*/ 2147483646 h 769"/>
                <a:gd name="T60" fmla="*/ 2147483646 w 769"/>
                <a:gd name="T61" fmla="*/ 2147483646 h 769"/>
                <a:gd name="T62" fmla="*/ 2147483646 w 769"/>
                <a:gd name="T63" fmla="*/ 2147483646 h 769"/>
                <a:gd name="T64" fmla="*/ 2147483646 w 769"/>
                <a:gd name="T65" fmla="*/ 2147483646 h 769"/>
                <a:gd name="T66" fmla="*/ 2147483646 w 769"/>
                <a:gd name="T67" fmla="*/ 2147483646 h 769"/>
                <a:gd name="T68" fmla="*/ 2147483646 w 769"/>
                <a:gd name="T69" fmla="*/ 2147483646 h 769"/>
                <a:gd name="T70" fmla="*/ 2147483646 w 769"/>
                <a:gd name="T71" fmla="*/ 2147483646 h 769"/>
                <a:gd name="T72" fmla="*/ 2147483646 w 769"/>
                <a:gd name="T73" fmla="*/ 2147483646 h 769"/>
                <a:gd name="T74" fmla="*/ 2147483646 w 769"/>
                <a:gd name="T75" fmla="*/ 2147483646 h 769"/>
                <a:gd name="T76" fmla="*/ 2147483646 w 769"/>
                <a:gd name="T77" fmla="*/ 2147483646 h 769"/>
                <a:gd name="T78" fmla="*/ 2147483646 w 769"/>
                <a:gd name="T79" fmla="*/ 2147483646 h 769"/>
                <a:gd name="T80" fmla="*/ 2147483646 w 769"/>
                <a:gd name="T81" fmla="*/ 2147483646 h 769"/>
                <a:gd name="T82" fmla="*/ 2147483646 w 769"/>
                <a:gd name="T83" fmla="*/ 2147483646 h 769"/>
                <a:gd name="T84" fmla="*/ 2147483646 w 769"/>
                <a:gd name="T85" fmla="*/ 2147483646 h 769"/>
                <a:gd name="T86" fmla="*/ 2147483646 w 769"/>
                <a:gd name="T87" fmla="*/ 2147483646 h 769"/>
                <a:gd name="T88" fmla="*/ 2147483646 w 769"/>
                <a:gd name="T89" fmla="*/ 2147483646 h 769"/>
                <a:gd name="T90" fmla="*/ 2147483646 w 769"/>
                <a:gd name="T91" fmla="*/ 2147483646 h 769"/>
                <a:gd name="T92" fmla="*/ 2147483646 w 769"/>
                <a:gd name="T93" fmla="*/ 2147483646 h 769"/>
                <a:gd name="T94" fmla="*/ 2147483646 w 769"/>
                <a:gd name="T95" fmla="*/ 2147483646 h 769"/>
                <a:gd name="T96" fmla="*/ 2147483646 w 769"/>
                <a:gd name="T97" fmla="*/ 2147483646 h 769"/>
                <a:gd name="T98" fmla="*/ 2147483646 w 769"/>
                <a:gd name="T99" fmla="*/ 2147483646 h 769"/>
                <a:gd name="T100" fmla="*/ 2147483646 w 769"/>
                <a:gd name="T101" fmla="*/ 2147483646 h 769"/>
                <a:gd name="T102" fmla="*/ 2147483646 w 769"/>
                <a:gd name="T103" fmla="*/ 2147483646 h 769"/>
                <a:gd name="T104" fmla="*/ 2147483646 w 769"/>
                <a:gd name="T105" fmla="*/ 2147483646 h 769"/>
                <a:gd name="T106" fmla="*/ 2147483646 w 769"/>
                <a:gd name="T107" fmla="*/ 2147483646 h 769"/>
                <a:gd name="T108" fmla="*/ 2147483646 w 769"/>
                <a:gd name="T109" fmla="*/ 2147483646 h 769"/>
                <a:gd name="T110" fmla="*/ 0 w 769"/>
                <a:gd name="T111" fmla="*/ 2147483646 h 7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69"/>
                <a:gd name="T169" fmla="*/ 0 h 769"/>
                <a:gd name="T170" fmla="*/ 769 w 769"/>
                <a:gd name="T171" fmla="*/ 769 h 7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69" h="769">
                  <a:moveTo>
                    <a:pt x="0" y="394"/>
                  </a:moveTo>
                  <a:lnTo>
                    <a:pt x="0" y="376"/>
                  </a:lnTo>
                  <a:lnTo>
                    <a:pt x="0" y="356"/>
                  </a:lnTo>
                  <a:lnTo>
                    <a:pt x="2" y="338"/>
                  </a:lnTo>
                  <a:lnTo>
                    <a:pt x="4" y="319"/>
                  </a:lnTo>
                  <a:lnTo>
                    <a:pt x="7" y="301"/>
                  </a:lnTo>
                  <a:lnTo>
                    <a:pt x="12" y="282"/>
                  </a:lnTo>
                  <a:lnTo>
                    <a:pt x="16" y="265"/>
                  </a:lnTo>
                  <a:lnTo>
                    <a:pt x="23" y="246"/>
                  </a:lnTo>
                  <a:lnTo>
                    <a:pt x="30" y="230"/>
                  </a:lnTo>
                  <a:lnTo>
                    <a:pt x="37" y="213"/>
                  </a:lnTo>
                  <a:lnTo>
                    <a:pt x="45" y="197"/>
                  </a:lnTo>
                  <a:lnTo>
                    <a:pt x="55" y="181"/>
                  </a:lnTo>
                  <a:lnTo>
                    <a:pt x="64" y="166"/>
                  </a:lnTo>
                  <a:lnTo>
                    <a:pt x="75" y="151"/>
                  </a:lnTo>
                  <a:lnTo>
                    <a:pt x="85" y="138"/>
                  </a:lnTo>
                  <a:lnTo>
                    <a:pt x="97" y="123"/>
                  </a:lnTo>
                  <a:lnTo>
                    <a:pt x="110" y="111"/>
                  </a:lnTo>
                  <a:lnTo>
                    <a:pt x="124" y="98"/>
                  </a:lnTo>
                  <a:lnTo>
                    <a:pt x="137" y="86"/>
                  </a:lnTo>
                  <a:lnTo>
                    <a:pt x="151" y="75"/>
                  </a:lnTo>
                  <a:lnTo>
                    <a:pt x="166" y="65"/>
                  </a:lnTo>
                  <a:lnTo>
                    <a:pt x="181" y="55"/>
                  </a:lnTo>
                  <a:lnTo>
                    <a:pt x="196" y="46"/>
                  </a:lnTo>
                  <a:lnTo>
                    <a:pt x="212" y="37"/>
                  </a:lnTo>
                  <a:lnTo>
                    <a:pt x="230" y="30"/>
                  </a:lnTo>
                  <a:lnTo>
                    <a:pt x="247" y="24"/>
                  </a:lnTo>
                  <a:lnTo>
                    <a:pt x="264" y="17"/>
                  </a:lnTo>
                  <a:lnTo>
                    <a:pt x="281" y="12"/>
                  </a:lnTo>
                  <a:lnTo>
                    <a:pt x="300" y="8"/>
                  </a:lnTo>
                  <a:lnTo>
                    <a:pt x="318" y="5"/>
                  </a:lnTo>
                  <a:lnTo>
                    <a:pt x="337" y="2"/>
                  </a:lnTo>
                  <a:lnTo>
                    <a:pt x="357" y="1"/>
                  </a:lnTo>
                  <a:lnTo>
                    <a:pt x="375" y="0"/>
                  </a:lnTo>
                  <a:lnTo>
                    <a:pt x="393" y="0"/>
                  </a:lnTo>
                  <a:lnTo>
                    <a:pt x="412" y="1"/>
                  </a:lnTo>
                  <a:lnTo>
                    <a:pt x="431" y="2"/>
                  </a:lnTo>
                  <a:lnTo>
                    <a:pt x="450" y="5"/>
                  </a:lnTo>
                  <a:lnTo>
                    <a:pt x="468" y="8"/>
                  </a:lnTo>
                  <a:lnTo>
                    <a:pt x="487" y="12"/>
                  </a:lnTo>
                  <a:lnTo>
                    <a:pt x="505" y="17"/>
                  </a:lnTo>
                  <a:lnTo>
                    <a:pt x="522" y="24"/>
                  </a:lnTo>
                  <a:lnTo>
                    <a:pt x="540" y="30"/>
                  </a:lnTo>
                  <a:lnTo>
                    <a:pt x="556" y="37"/>
                  </a:lnTo>
                  <a:lnTo>
                    <a:pt x="571" y="46"/>
                  </a:lnTo>
                  <a:lnTo>
                    <a:pt x="587" y="55"/>
                  </a:lnTo>
                  <a:lnTo>
                    <a:pt x="603" y="65"/>
                  </a:lnTo>
                  <a:lnTo>
                    <a:pt x="618" y="75"/>
                  </a:lnTo>
                  <a:lnTo>
                    <a:pt x="632" y="86"/>
                  </a:lnTo>
                  <a:lnTo>
                    <a:pt x="646" y="98"/>
                  </a:lnTo>
                  <a:lnTo>
                    <a:pt x="659" y="111"/>
                  </a:lnTo>
                  <a:lnTo>
                    <a:pt x="671" y="123"/>
                  </a:lnTo>
                  <a:lnTo>
                    <a:pt x="683" y="138"/>
                  </a:lnTo>
                  <a:lnTo>
                    <a:pt x="693" y="151"/>
                  </a:lnTo>
                  <a:lnTo>
                    <a:pt x="704" y="166"/>
                  </a:lnTo>
                  <a:lnTo>
                    <a:pt x="714" y="181"/>
                  </a:lnTo>
                  <a:lnTo>
                    <a:pt x="722" y="197"/>
                  </a:lnTo>
                  <a:lnTo>
                    <a:pt x="732" y="213"/>
                  </a:lnTo>
                  <a:lnTo>
                    <a:pt x="738" y="230"/>
                  </a:lnTo>
                  <a:lnTo>
                    <a:pt x="745" y="246"/>
                  </a:lnTo>
                  <a:lnTo>
                    <a:pt x="752" y="265"/>
                  </a:lnTo>
                  <a:lnTo>
                    <a:pt x="757" y="282"/>
                  </a:lnTo>
                  <a:lnTo>
                    <a:pt x="761" y="301"/>
                  </a:lnTo>
                  <a:lnTo>
                    <a:pt x="764" y="319"/>
                  </a:lnTo>
                  <a:lnTo>
                    <a:pt x="766" y="338"/>
                  </a:lnTo>
                  <a:lnTo>
                    <a:pt x="767" y="356"/>
                  </a:lnTo>
                  <a:lnTo>
                    <a:pt x="769" y="376"/>
                  </a:lnTo>
                  <a:lnTo>
                    <a:pt x="769" y="394"/>
                  </a:lnTo>
                  <a:lnTo>
                    <a:pt x="767" y="413"/>
                  </a:lnTo>
                  <a:lnTo>
                    <a:pt x="766" y="432"/>
                  </a:lnTo>
                  <a:lnTo>
                    <a:pt x="764" y="451"/>
                  </a:lnTo>
                  <a:lnTo>
                    <a:pt x="761" y="469"/>
                  </a:lnTo>
                  <a:lnTo>
                    <a:pt x="757" y="488"/>
                  </a:lnTo>
                  <a:lnTo>
                    <a:pt x="752" y="505"/>
                  </a:lnTo>
                  <a:lnTo>
                    <a:pt x="745" y="523"/>
                  </a:lnTo>
                  <a:lnTo>
                    <a:pt x="738" y="539"/>
                  </a:lnTo>
                  <a:lnTo>
                    <a:pt x="732" y="557"/>
                  </a:lnTo>
                  <a:lnTo>
                    <a:pt x="722" y="572"/>
                  </a:lnTo>
                  <a:lnTo>
                    <a:pt x="714" y="588"/>
                  </a:lnTo>
                  <a:lnTo>
                    <a:pt x="704" y="604"/>
                  </a:lnTo>
                  <a:lnTo>
                    <a:pt x="693" y="619"/>
                  </a:lnTo>
                  <a:lnTo>
                    <a:pt x="683" y="632"/>
                  </a:lnTo>
                  <a:lnTo>
                    <a:pt x="671" y="647"/>
                  </a:lnTo>
                  <a:lnTo>
                    <a:pt x="659" y="659"/>
                  </a:lnTo>
                  <a:lnTo>
                    <a:pt x="646" y="672"/>
                  </a:lnTo>
                  <a:lnTo>
                    <a:pt x="632" y="684"/>
                  </a:lnTo>
                  <a:lnTo>
                    <a:pt x="618" y="694"/>
                  </a:lnTo>
                  <a:lnTo>
                    <a:pt x="603" y="705"/>
                  </a:lnTo>
                  <a:lnTo>
                    <a:pt x="587" y="714"/>
                  </a:lnTo>
                  <a:lnTo>
                    <a:pt x="571" y="724"/>
                  </a:lnTo>
                  <a:lnTo>
                    <a:pt x="556" y="733"/>
                  </a:lnTo>
                  <a:lnTo>
                    <a:pt x="540" y="740"/>
                  </a:lnTo>
                  <a:lnTo>
                    <a:pt x="522" y="746"/>
                  </a:lnTo>
                  <a:lnTo>
                    <a:pt x="505" y="753"/>
                  </a:lnTo>
                  <a:lnTo>
                    <a:pt x="487" y="758"/>
                  </a:lnTo>
                  <a:lnTo>
                    <a:pt x="468" y="762"/>
                  </a:lnTo>
                  <a:lnTo>
                    <a:pt x="450" y="765"/>
                  </a:lnTo>
                  <a:lnTo>
                    <a:pt x="431" y="767"/>
                  </a:lnTo>
                  <a:lnTo>
                    <a:pt x="412" y="769"/>
                  </a:lnTo>
                  <a:lnTo>
                    <a:pt x="393" y="769"/>
                  </a:lnTo>
                  <a:lnTo>
                    <a:pt x="375" y="769"/>
                  </a:lnTo>
                  <a:lnTo>
                    <a:pt x="357" y="769"/>
                  </a:lnTo>
                  <a:lnTo>
                    <a:pt x="337" y="767"/>
                  </a:lnTo>
                  <a:lnTo>
                    <a:pt x="318" y="765"/>
                  </a:lnTo>
                  <a:lnTo>
                    <a:pt x="300" y="762"/>
                  </a:lnTo>
                  <a:lnTo>
                    <a:pt x="281" y="758"/>
                  </a:lnTo>
                  <a:lnTo>
                    <a:pt x="264" y="753"/>
                  </a:lnTo>
                  <a:lnTo>
                    <a:pt x="247" y="746"/>
                  </a:lnTo>
                  <a:lnTo>
                    <a:pt x="230" y="740"/>
                  </a:lnTo>
                  <a:lnTo>
                    <a:pt x="212" y="733"/>
                  </a:lnTo>
                  <a:lnTo>
                    <a:pt x="196" y="724"/>
                  </a:lnTo>
                  <a:lnTo>
                    <a:pt x="181" y="714"/>
                  </a:lnTo>
                  <a:lnTo>
                    <a:pt x="166" y="705"/>
                  </a:lnTo>
                  <a:lnTo>
                    <a:pt x="151" y="694"/>
                  </a:lnTo>
                  <a:lnTo>
                    <a:pt x="137" y="684"/>
                  </a:lnTo>
                  <a:lnTo>
                    <a:pt x="124" y="672"/>
                  </a:lnTo>
                  <a:lnTo>
                    <a:pt x="110" y="659"/>
                  </a:lnTo>
                  <a:lnTo>
                    <a:pt x="97" y="647"/>
                  </a:lnTo>
                  <a:lnTo>
                    <a:pt x="85" y="632"/>
                  </a:lnTo>
                  <a:lnTo>
                    <a:pt x="75" y="619"/>
                  </a:lnTo>
                  <a:lnTo>
                    <a:pt x="64" y="604"/>
                  </a:lnTo>
                  <a:lnTo>
                    <a:pt x="55" y="588"/>
                  </a:lnTo>
                  <a:lnTo>
                    <a:pt x="45" y="572"/>
                  </a:lnTo>
                  <a:lnTo>
                    <a:pt x="37" y="557"/>
                  </a:lnTo>
                  <a:lnTo>
                    <a:pt x="30" y="539"/>
                  </a:lnTo>
                  <a:lnTo>
                    <a:pt x="23" y="523"/>
                  </a:lnTo>
                  <a:lnTo>
                    <a:pt x="16" y="505"/>
                  </a:lnTo>
                  <a:lnTo>
                    <a:pt x="12" y="488"/>
                  </a:lnTo>
                  <a:lnTo>
                    <a:pt x="7" y="469"/>
                  </a:lnTo>
                  <a:lnTo>
                    <a:pt x="4" y="451"/>
                  </a:lnTo>
                  <a:lnTo>
                    <a:pt x="2" y="432"/>
                  </a:lnTo>
                  <a:lnTo>
                    <a:pt x="0" y="413"/>
                  </a:lnTo>
                  <a:lnTo>
                    <a:pt x="0" y="394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89" name="Freeform 19">
              <a:extLst>
                <a:ext uri="{FF2B5EF4-FFF2-40B4-BE49-F238E27FC236}">
                  <a16:creationId xmlns:a16="http://schemas.microsoft.com/office/drawing/2014/main" id="{036D0717-4B41-B948-8F7F-8482D9D7E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700" y="731838"/>
              <a:ext cx="104775" cy="106362"/>
            </a:xfrm>
            <a:custGeom>
              <a:avLst/>
              <a:gdLst>
                <a:gd name="T0" fmla="*/ 2147483646 w 133"/>
                <a:gd name="T1" fmla="*/ 0 h 132"/>
                <a:gd name="T2" fmla="*/ 0 w 133"/>
                <a:gd name="T3" fmla="*/ 2147483646 h 132"/>
                <a:gd name="T4" fmla="*/ 2147483646 w 133"/>
                <a:gd name="T5" fmla="*/ 2147483646 h 132"/>
                <a:gd name="T6" fmla="*/ 2147483646 w 133"/>
                <a:gd name="T7" fmla="*/ 2147483646 h 132"/>
                <a:gd name="T8" fmla="*/ 2147483646 w 133"/>
                <a:gd name="T9" fmla="*/ 0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32"/>
                <a:gd name="T17" fmla="*/ 133 w 133"/>
                <a:gd name="T18" fmla="*/ 132 h 1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32">
                  <a:moveTo>
                    <a:pt x="80" y="0"/>
                  </a:moveTo>
                  <a:lnTo>
                    <a:pt x="0" y="132"/>
                  </a:lnTo>
                  <a:lnTo>
                    <a:pt x="133" y="53"/>
                  </a:lnTo>
                  <a:lnTo>
                    <a:pt x="106" y="26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390" name="Freeform 22">
              <a:extLst>
                <a:ext uri="{FF2B5EF4-FFF2-40B4-BE49-F238E27FC236}">
                  <a16:creationId xmlns:a16="http://schemas.microsoft.com/office/drawing/2014/main" id="{D133E290-2DBF-E446-AA2F-7CB91A1BE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738" y="290513"/>
              <a:ext cx="609600" cy="609600"/>
            </a:xfrm>
            <a:custGeom>
              <a:avLst/>
              <a:gdLst>
                <a:gd name="T0" fmla="*/ 0 w 769"/>
                <a:gd name="T1" fmla="*/ 2147483646 h 769"/>
                <a:gd name="T2" fmla="*/ 2147483646 w 769"/>
                <a:gd name="T3" fmla="*/ 2147483646 h 769"/>
                <a:gd name="T4" fmla="*/ 2147483646 w 769"/>
                <a:gd name="T5" fmla="*/ 2147483646 h 769"/>
                <a:gd name="T6" fmla="*/ 2147483646 w 769"/>
                <a:gd name="T7" fmla="*/ 2147483646 h 769"/>
                <a:gd name="T8" fmla="*/ 2147483646 w 769"/>
                <a:gd name="T9" fmla="*/ 2147483646 h 769"/>
                <a:gd name="T10" fmla="*/ 2147483646 w 769"/>
                <a:gd name="T11" fmla="*/ 2147483646 h 769"/>
                <a:gd name="T12" fmla="*/ 2147483646 w 769"/>
                <a:gd name="T13" fmla="*/ 2147483646 h 769"/>
                <a:gd name="T14" fmla="*/ 2147483646 w 769"/>
                <a:gd name="T15" fmla="*/ 2147483646 h 769"/>
                <a:gd name="T16" fmla="*/ 2147483646 w 769"/>
                <a:gd name="T17" fmla="*/ 2147483646 h 769"/>
                <a:gd name="T18" fmla="*/ 2147483646 w 769"/>
                <a:gd name="T19" fmla="*/ 2147483646 h 769"/>
                <a:gd name="T20" fmla="*/ 2147483646 w 769"/>
                <a:gd name="T21" fmla="*/ 2147483646 h 769"/>
                <a:gd name="T22" fmla="*/ 2147483646 w 769"/>
                <a:gd name="T23" fmla="*/ 0 h 769"/>
                <a:gd name="T24" fmla="*/ 2147483646 w 769"/>
                <a:gd name="T25" fmla="*/ 2147483646 h 769"/>
                <a:gd name="T26" fmla="*/ 2147483646 w 769"/>
                <a:gd name="T27" fmla="*/ 2147483646 h 769"/>
                <a:gd name="T28" fmla="*/ 2147483646 w 769"/>
                <a:gd name="T29" fmla="*/ 2147483646 h 769"/>
                <a:gd name="T30" fmla="*/ 2147483646 w 769"/>
                <a:gd name="T31" fmla="*/ 2147483646 h 769"/>
                <a:gd name="T32" fmla="*/ 2147483646 w 769"/>
                <a:gd name="T33" fmla="*/ 2147483646 h 769"/>
                <a:gd name="T34" fmla="*/ 2147483646 w 769"/>
                <a:gd name="T35" fmla="*/ 2147483646 h 769"/>
                <a:gd name="T36" fmla="*/ 2147483646 w 769"/>
                <a:gd name="T37" fmla="*/ 2147483646 h 769"/>
                <a:gd name="T38" fmla="*/ 2147483646 w 769"/>
                <a:gd name="T39" fmla="*/ 2147483646 h 769"/>
                <a:gd name="T40" fmla="*/ 2147483646 w 769"/>
                <a:gd name="T41" fmla="*/ 2147483646 h 769"/>
                <a:gd name="T42" fmla="*/ 2147483646 w 769"/>
                <a:gd name="T43" fmla="*/ 2147483646 h 769"/>
                <a:gd name="T44" fmla="*/ 2147483646 w 769"/>
                <a:gd name="T45" fmla="*/ 2147483646 h 769"/>
                <a:gd name="T46" fmla="*/ 2147483646 w 769"/>
                <a:gd name="T47" fmla="*/ 2147483646 h 769"/>
                <a:gd name="T48" fmla="*/ 2147483646 w 769"/>
                <a:gd name="T49" fmla="*/ 2147483646 h 769"/>
                <a:gd name="T50" fmla="*/ 2147483646 w 769"/>
                <a:gd name="T51" fmla="*/ 2147483646 h 769"/>
                <a:gd name="T52" fmla="*/ 2147483646 w 769"/>
                <a:gd name="T53" fmla="*/ 2147483646 h 769"/>
                <a:gd name="T54" fmla="*/ 2147483646 w 769"/>
                <a:gd name="T55" fmla="*/ 2147483646 h 769"/>
                <a:gd name="T56" fmla="*/ 2147483646 w 769"/>
                <a:gd name="T57" fmla="*/ 2147483646 h 769"/>
                <a:gd name="T58" fmla="*/ 2147483646 w 769"/>
                <a:gd name="T59" fmla="*/ 2147483646 h 769"/>
                <a:gd name="T60" fmla="*/ 2147483646 w 769"/>
                <a:gd name="T61" fmla="*/ 2147483646 h 769"/>
                <a:gd name="T62" fmla="*/ 2147483646 w 769"/>
                <a:gd name="T63" fmla="*/ 2147483646 h 769"/>
                <a:gd name="T64" fmla="*/ 2147483646 w 769"/>
                <a:gd name="T65" fmla="*/ 2147483646 h 769"/>
                <a:gd name="T66" fmla="*/ 2147483646 w 769"/>
                <a:gd name="T67" fmla="*/ 2147483646 h 769"/>
                <a:gd name="T68" fmla="*/ 2147483646 w 769"/>
                <a:gd name="T69" fmla="*/ 2147483646 h 769"/>
                <a:gd name="T70" fmla="*/ 2147483646 w 769"/>
                <a:gd name="T71" fmla="*/ 2147483646 h 769"/>
                <a:gd name="T72" fmla="*/ 2147483646 w 769"/>
                <a:gd name="T73" fmla="*/ 2147483646 h 769"/>
                <a:gd name="T74" fmla="*/ 2147483646 w 769"/>
                <a:gd name="T75" fmla="*/ 2147483646 h 769"/>
                <a:gd name="T76" fmla="*/ 2147483646 w 769"/>
                <a:gd name="T77" fmla="*/ 2147483646 h 769"/>
                <a:gd name="T78" fmla="*/ 2147483646 w 769"/>
                <a:gd name="T79" fmla="*/ 2147483646 h 769"/>
                <a:gd name="T80" fmla="*/ 2147483646 w 769"/>
                <a:gd name="T81" fmla="*/ 2147483646 h 769"/>
                <a:gd name="T82" fmla="*/ 2147483646 w 769"/>
                <a:gd name="T83" fmla="*/ 2147483646 h 769"/>
                <a:gd name="T84" fmla="*/ 2147483646 w 769"/>
                <a:gd name="T85" fmla="*/ 2147483646 h 769"/>
                <a:gd name="T86" fmla="*/ 2147483646 w 769"/>
                <a:gd name="T87" fmla="*/ 2147483646 h 769"/>
                <a:gd name="T88" fmla="*/ 2147483646 w 769"/>
                <a:gd name="T89" fmla="*/ 2147483646 h 769"/>
                <a:gd name="T90" fmla="*/ 2147483646 w 769"/>
                <a:gd name="T91" fmla="*/ 2147483646 h 769"/>
                <a:gd name="T92" fmla="*/ 2147483646 w 769"/>
                <a:gd name="T93" fmla="*/ 2147483646 h 769"/>
                <a:gd name="T94" fmla="*/ 2147483646 w 769"/>
                <a:gd name="T95" fmla="*/ 2147483646 h 769"/>
                <a:gd name="T96" fmla="*/ 2147483646 w 769"/>
                <a:gd name="T97" fmla="*/ 2147483646 h 769"/>
                <a:gd name="T98" fmla="*/ 2147483646 w 769"/>
                <a:gd name="T99" fmla="*/ 2147483646 h 769"/>
                <a:gd name="T100" fmla="*/ 2147483646 w 769"/>
                <a:gd name="T101" fmla="*/ 2147483646 h 769"/>
                <a:gd name="T102" fmla="*/ 2147483646 w 769"/>
                <a:gd name="T103" fmla="*/ 2147483646 h 769"/>
                <a:gd name="T104" fmla="*/ 2147483646 w 769"/>
                <a:gd name="T105" fmla="*/ 2147483646 h 769"/>
                <a:gd name="T106" fmla="*/ 2147483646 w 769"/>
                <a:gd name="T107" fmla="*/ 2147483646 h 769"/>
                <a:gd name="T108" fmla="*/ 2147483646 w 769"/>
                <a:gd name="T109" fmla="*/ 2147483646 h 769"/>
                <a:gd name="T110" fmla="*/ 0 w 769"/>
                <a:gd name="T111" fmla="*/ 2147483646 h 7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69"/>
                <a:gd name="T169" fmla="*/ 0 h 769"/>
                <a:gd name="T170" fmla="*/ 769 w 769"/>
                <a:gd name="T171" fmla="*/ 769 h 7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69" h="769">
                  <a:moveTo>
                    <a:pt x="0" y="394"/>
                  </a:moveTo>
                  <a:lnTo>
                    <a:pt x="0" y="376"/>
                  </a:lnTo>
                  <a:lnTo>
                    <a:pt x="0" y="357"/>
                  </a:lnTo>
                  <a:lnTo>
                    <a:pt x="2" y="338"/>
                  </a:lnTo>
                  <a:lnTo>
                    <a:pt x="4" y="319"/>
                  </a:lnTo>
                  <a:lnTo>
                    <a:pt x="7" y="301"/>
                  </a:lnTo>
                  <a:lnTo>
                    <a:pt x="12" y="282"/>
                  </a:lnTo>
                  <a:lnTo>
                    <a:pt x="16" y="265"/>
                  </a:lnTo>
                  <a:lnTo>
                    <a:pt x="23" y="246"/>
                  </a:lnTo>
                  <a:lnTo>
                    <a:pt x="30" y="231"/>
                  </a:lnTo>
                  <a:lnTo>
                    <a:pt x="37" y="213"/>
                  </a:lnTo>
                  <a:lnTo>
                    <a:pt x="45" y="197"/>
                  </a:lnTo>
                  <a:lnTo>
                    <a:pt x="55" y="182"/>
                  </a:lnTo>
                  <a:lnTo>
                    <a:pt x="64" y="166"/>
                  </a:lnTo>
                  <a:lnTo>
                    <a:pt x="75" y="151"/>
                  </a:lnTo>
                  <a:lnTo>
                    <a:pt x="85" y="138"/>
                  </a:lnTo>
                  <a:lnTo>
                    <a:pt x="97" y="123"/>
                  </a:lnTo>
                  <a:lnTo>
                    <a:pt x="110" y="111"/>
                  </a:lnTo>
                  <a:lnTo>
                    <a:pt x="124" y="98"/>
                  </a:lnTo>
                  <a:lnTo>
                    <a:pt x="137" y="86"/>
                  </a:lnTo>
                  <a:lnTo>
                    <a:pt x="151" y="75"/>
                  </a:lnTo>
                  <a:lnTo>
                    <a:pt x="166" y="65"/>
                  </a:lnTo>
                  <a:lnTo>
                    <a:pt x="181" y="56"/>
                  </a:lnTo>
                  <a:lnTo>
                    <a:pt x="196" y="46"/>
                  </a:lnTo>
                  <a:lnTo>
                    <a:pt x="212" y="37"/>
                  </a:lnTo>
                  <a:lnTo>
                    <a:pt x="230" y="30"/>
                  </a:lnTo>
                  <a:lnTo>
                    <a:pt x="247" y="24"/>
                  </a:lnTo>
                  <a:lnTo>
                    <a:pt x="264" y="17"/>
                  </a:lnTo>
                  <a:lnTo>
                    <a:pt x="281" y="12"/>
                  </a:lnTo>
                  <a:lnTo>
                    <a:pt x="300" y="8"/>
                  </a:lnTo>
                  <a:lnTo>
                    <a:pt x="318" y="5"/>
                  </a:lnTo>
                  <a:lnTo>
                    <a:pt x="337" y="3"/>
                  </a:lnTo>
                  <a:lnTo>
                    <a:pt x="357" y="1"/>
                  </a:lnTo>
                  <a:lnTo>
                    <a:pt x="375" y="0"/>
                  </a:lnTo>
                  <a:lnTo>
                    <a:pt x="393" y="0"/>
                  </a:lnTo>
                  <a:lnTo>
                    <a:pt x="412" y="1"/>
                  </a:lnTo>
                  <a:lnTo>
                    <a:pt x="431" y="3"/>
                  </a:lnTo>
                  <a:lnTo>
                    <a:pt x="450" y="5"/>
                  </a:lnTo>
                  <a:lnTo>
                    <a:pt x="468" y="8"/>
                  </a:lnTo>
                  <a:lnTo>
                    <a:pt x="487" y="12"/>
                  </a:lnTo>
                  <a:lnTo>
                    <a:pt x="505" y="17"/>
                  </a:lnTo>
                  <a:lnTo>
                    <a:pt x="522" y="24"/>
                  </a:lnTo>
                  <a:lnTo>
                    <a:pt x="540" y="30"/>
                  </a:lnTo>
                  <a:lnTo>
                    <a:pt x="556" y="37"/>
                  </a:lnTo>
                  <a:lnTo>
                    <a:pt x="571" y="46"/>
                  </a:lnTo>
                  <a:lnTo>
                    <a:pt x="587" y="56"/>
                  </a:lnTo>
                  <a:lnTo>
                    <a:pt x="603" y="65"/>
                  </a:lnTo>
                  <a:lnTo>
                    <a:pt x="618" y="75"/>
                  </a:lnTo>
                  <a:lnTo>
                    <a:pt x="632" y="86"/>
                  </a:lnTo>
                  <a:lnTo>
                    <a:pt x="646" y="98"/>
                  </a:lnTo>
                  <a:lnTo>
                    <a:pt x="659" y="111"/>
                  </a:lnTo>
                  <a:lnTo>
                    <a:pt x="671" y="123"/>
                  </a:lnTo>
                  <a:lnTo>
                    <a:pt x="683" y="138"/>
                  </a:lnTo>
                  <a:lnTo>
                    <a:pt x="693" y="151"/>
                  </a:lnTo>
                  <a:lnTo>
                    <a:pt x="704" y="166"/>
                  </a:lnTo>
                  <a:lnTo>
                    <a:pt x="714" y="182"/>
                  </a:lnTo>
                  <a:lnTo>
                    <a:pt x="722" y="197"/>
                  </a:lnTo>
                  <a:lnTo>
                    <a:pt x="732" y="213"/>
                  </a:lnTo>
                  <a:lnTo>
                    <a:pt x="738" y="231"/>
                  </a:lnTo>
                  <a:lnTo>
                    <a:pt x="745" y="246"/>
                  </a:lnTo>
                  <a:lnTo>
                    <a:pt x="752" y="265"/>
                  </a:lnTo>
                  <a:lnTo>
                    <a:pt x="757" y="282"/>
                  </a:lnTo>
                  <a:lnTo>
                    <a:pt x="761" y="301"/>
                  </a:lnTo>
                  <a:lnTo>
                    <a:pt x="764" y="319"/>
                  </a:lnTo>
                  <a:lnTo>
                    <a:pt x="766" y="338"/>
                  </a:lnTo>
                  <a:lnTo>
                    <a:pt x="767" y="357"/>
                  </a:lnTo>
                  <a:lnTo>
                    <a:pt x="769" y="376"/>
                  </a:lnTo>
                  <a:lnTo>
                    <a:pt x="769" y="394"/>
                  </a:lnTo>
                  <a:lnTo>
                    <a:pt x="767" y="414"/>
                  </a:lnTo>
                  <a:lnTo>
                    <a:pt x="766" y="432"/>
                  </a:lnTo>
                  <a:lnTo>
                    <a:pt x="764" y="451"/>
                  </a:lnTo>
                  <a:lnTo>
                    <a:pt x="761" y="469"/>
                  </a:lnTo>
                  <a:lnTo>
                    <a:pt x="757" y="488"/>
                  </a:lnTo>
                  <a:lnTo>
                    <a:pt x="752" y="505"/>
                  </a:lnTo>
                  <a:lnTo>
                    <a:pt x="745" y="524"/>
                  </a:lnTo>
                  <a:lnTo>
                    <a:pt x="738" y="539"/>
                  </a:lnTo>
                  <a:lnTo>
                    <a:pt x="732" y="557"/>
                  </a:lnTo>
                  <a:lnTo>
                    <a:pt x="722" y="573"/>
                  </a:lnTo>
                  <a:lnTo>
                    <a:pt x="714" y="589"/>
                  </a:lnTo>
                  <a:lnTo>
                    <a:pt x="704" y="604"/>
                  </a:lnTo>
                  <a:lnTo>
                    <a:pt x="693" y="619"/>
                  </a:lnTo>
                  <a:lnTo>
                    <a:pt x="683" y="632"/>
                  </a:lnTo>
                  <a:lnTo>
                    <a:pt x="671" y="647"/>
                  </a:lnTo>
                  <a:lnTo>
                    <a:pt x="659" y="659"/>
                  </a:lnTo>
                  <a:lnTo>
                    <a:pt x="646" y="672"/>
                  </a:lnTo>
                  <a:lnTo>
                    <a:pt x="632" y="684"/>
                  </a:lnTo>
                  <a:lnTo>
                    <a:pt x="618" y="695"/>
                  </a:lnTo>
                  <a:lnTo>
                    <a:pt x="603" y="705"/>
                  </a:lnTo>
                  <a:lnTo>
                    <a:pt x="587" y="714"/>
                  </a:lnTo>
                  <a:lnTo>
                    <a:pt x="571" y="724"/>
                  </a:lnTo>
                  <a:lnTo>
                    <a:pt x="556" y="733"/>
                  </a:lnTo>
                  <a:lnTo>
                    <a:pt x="540" y="740"/>
                  </a:lnTo>
                  <a:lnTo>
                    <a:pt x="522" y="746"/>
                  </a:lnTo>
                  <a:lnTo>
                    <a:pt x="505" y="753"/>
                  </a:lnTo>
                  <a:lnTo>
                    <a:pt x="487" y="758"/>
                  </a:lnTo>
                  <a:lnTo>
                    <a:pt x="468" y="762"/>
                  </a:lnTo>
                  <a:lnTo>
                    <a:pt x="450" y="765"/>
                  </a:lnTo>
                  <a:lnTo>
                    <a:pt x="431" y="767"/>
                  </a:lnTo>
                  <a:lnTo>
                    <a:pt x="412" y="769"/>
                  </a:lnTo>
                  <a:lnTo>
                    <a:pt x="393" y="769"/>
                  </a:lnTo>
                  <a:lnTo>
                    <a:pt x="375" y="769"/>
                  </a:lnTo>
                  <a:lnTo>
                    <a:pt x="357" y="769"/>
                  </a:lnTo>
                  <a:lnTo>
                    <a:pt x="337" y="767"/>
                  </a:lnTo>
                  <a:lnTo>
                    <a:pt x="318" y="765"/>
                  </a:lnTo>
                  <a:lnTo>
                    <a:pt x="300" y="762"/>
                  </a:lnTo>
                  <a:lnTo>
                    <a:pt x="281" y="758"/>
                  </a:lnTo>
                  <a:lnTo>
                    <a:pt x="264" y="753"/>
                  </a:lnTo>
                  <a:lnTo>
                    <a:pt x="247" y="746"/>
                  </a:lnTo>
                  <a:lnTo>
                    <a:pt x="230" y="740"/>
                  </a:lnTo>
                  <a:lnTo>
                    <a:pt x="212" y="733"/>
                  </a:lnTo>
                  <a:lnTo>
                    <a:pt x="196" y="724"/>
                  </a:lnTo>
                  <a:lnTo>
                    <a:pt x="181" y="714"/>
                  </a:lnTo>
                  <a:lnTo>
                    <a:pt x="166" y="705"/>
                  </a:lnTo>
                  <a:lnTo>
                    <a:pt x="151" y="695"/>
                  </a:lnTo>
                  <a:lnTo>
                    <a:pt x="137" y="684"/>
                  </a:lnTo>
                  <a:lnTo>
                    <a:pt x="124" y="672"/>
                  </a:lnTo>
                  <a:lnTo>
                    <a:pt x="110" y="659"/>
                  </a:lnTo>
                  <a:lnTo>
                    <a:pt x="97" y="647"/>
                  </a:lnTo>
                  <a:lnTo>
                    <a:pt x="85" y="632"/>
                  </a:lnTo>
                  <a:lnTo>
                    <a:pt x="75" y="619"/>
                  </a:lnTo>
                  <a:lnTo>
                    <a:pt x="64" y="604"/>
                  </a:lnTo>
                  <a:lnTo>
                    <a:pt x="55" y="589"/>
                  </a:lnTo>
                  <a:lnTo>
                    <a:pt x="45" y="573"/>
                  </a:lnTo>
                  <a:lnTo>
                    <a:pt x="37" y="557"/>
                  </a:lnTo>
                  <a:lnTo>
                    <a:pt x="30" y="539"/>
                  </a:lnTo>
                  <a:lnTo>
                    <a:pt x="23" y="524"/>
                  </a:lnTo>
                  <a:lnTo>
                    <a:pt x="16" y="505"/>
                  </a:lnTo>
                  <a:lnTo>
                    <a:pt x="12" y="488"/>
                  </a:lnTo>
                  <a:lnTo>
                    <a:pt x="7" y="469"/>
                  </a:lnTo>
                  <a:lnTo>
                    <a:pt x="4" y="451"/>
                  </a:lnTo>
                  <a:lnTo>
                    <a:pt x="2" y="432"/>
                  </a:lnTo>
                  <a:lnTo>
                    <a:pt x="0" y="414"/>
                  </a:lnTo>
                  <a:lnTo>
                    <a:pt x="0" y="394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91" name="Freeform 24">
              <a:extLst>
                <a:ext uri="{FF2B5EF4-FFF2-40B4-BE49-F238E27FC236}">
                  <a16:creationId xmlns:a16="http://schemas.microsoft.com/office/drawing/2014/main" id="{595E6168-BB74-A341-B0BD-6F2A7F3A3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113" y="835025"/>
              <a:ext cx="693737" cy="598488"/>
            </a:xfrm>
            <a:custGeom>
              <a:avLst/>
              <a:gdLst>
                <a:gd name="T0" fmla="*/ 2147483646 w 874"/>
                <a:gd name="T1" fmla="*/ 2147483646 h 753"/>
                <a:gd name="T2" fmla="*/ 2147483646 w 874"/>
                <a:gd name="T3" fmla="*/ 2147483646 h 753"/>
                <a:gd name="T4" fmla="*/ 2147483646 w 874"/>
                <a:gd name="T5" fmla="*/ 2147483646 h 753"/>
                <a:gd name="T6" fmla="*/ 2147483646 w 874"/>
                <a:gd name="T7" fmla="*/ 2147483646 h 753"/>
                <a:gd name="T8" fmla="*/ 2147483646 w 874"/>
                <a:gd name="T9" fmla="*/ 2147483646 h 753"/>
                <a:gd name="T10" fmla="*/ 2147483646 w 874"/>
                <a:gd name="T11" fmla="*/ 2147483646 h 753"/>
                <a:gd name="T12" fmla="*/ 2147483646 w 874"/>
                <a:gd name="T13" fmla="*/ 2147483646 h 753"/>
                <a:gd name="T14" fmla="*/ 2147483646 w 874"/>
                <a:gd name="T15" fmla="*/ 2147483646 h 753"/>
                <a:gd name="T16" fmla="*/ 2147483646 w 874"/>
                <a:gd name="T17" fmla="*/ 2147483646 h 753"/>
                <a:gd name="T18" fmla="*/ 2147483646 w 874"/>
                <a:gd name="T19" fmla="*/ 2147483646 h 753"/>
                <a:gd name="T20" fmla="*/ 0 w 874"/>
                <a:gd name="T21" fmla="*/ 2147483646 h 753"/>
                <a:gd name="T22" fmla="*/ 2147483646 w 874"/>
                <a:gd name="T23" fmla="*/ 2147483646 h 753"/>
                <a:gd name="T24" fmla="*/ 2147483646 w 874"/>
                <a:gd name="T25" fmla="*/ 2147483646 h 753"/>
                <a:gd name="T26" fmla="*/ 2147483646 w 874"/>
                <a:gd name="T27" fmla="*/ 2147483646 h 753"/>
                <a:gd name="T28" fmla="*/ 2147483646 w 874"/>
                <a:gd name="T29" fmla="*/ 2147483646 h 753"/>
                <a:gd name="T30" fmla="*/ 2147483646 w 874"/>
                <a:gd name="T31" fmla="*/ 2147483646 h 753"/>
                <a:gd name="T32" fmla="*/ 2147483646 w 874"/>
                <a:gd name="T33" fmla="*/ 2147483646 h 753"/>
                <a:gd name="T34" fmla="*/ 2147483646 w 874"/>
                <a:gd name="T35" fmla="*/ 2147483646 h 753"/>
                <a:gd name="T36" fmla="*/ 2147483646 w 874"/>
                <a:gd name="T37" fmla="*/ 2147483646 h 753"/>
                <a:gd name="T38" fmla="*/ 2147483646 w 874"/>
                <a:gd name="T39" fmla="*/ 2147483646 h 753"/>
                <a:gd name="T40" fmla="*/ 2147483646 w 874"/>
                <a:gd name="T41" fmla="*/ 2147483646 h 753"/>
                <a:gd name="T42" fmla="*/ 2147483646 w 874"/>
                <a:gd name="T43" fmla="*/ 2147483646 h 753"/>
                <a:gd name="T44" fmla="*/ 2147483646 w 874"/>
                <a:gd name="T45" fmla="*/ 2147483646 h 753"/>
                <a:gd name="T46" fmla="*/ 2147483646 w 874"/>
                <a:gd name="T47" fmla="*/ 2147483646 h 753"/>
                <a:gd name="T48" fmla="*/ 2147483646 w 874"/>
                <a:gd name="T49" fmla="*/ 2147483646 h 753"/>
                <a:gd name="T50" fmla="*/ 2147483646 w 874"/>
                <a:gd name="T51" fmla="*/ 2147483646 h 753"/>
                <a:gd name="T52" fmla="*/ 2147483646 w 874"/>
                <a:gd name="T53" fmla="*/ 2147483646 h 753"/>
                <a:gd name="T54" fmla="*/ 2147483646 w 874"/>
                <a:gd name="T55" fmla="*/ 2147483646 h 753"/>
                <a:gd name="T56" fmla="*/ 2147483646 w 874"/>
                <a:gd name="T57" fmla="*/ 2147483646 h 753"/>
                <a:gd name="T58" fmla="*/ 2147483646 w 874"/>
                <a:gd name="T59" fmla="*/ 2147483646 h 753"/>
                <a:gd name="T60" fmla="*/ 2147483646 w 874"/>
                <a:gd name="T61" fmla="*/ 2147483646 h 753"/>
                <a:gd name="T62" fmla="*/ 2147483646 w 874"/>
                <a:gd name="T63" fmla="*/ 2147483646 h 753"/>
                <a:gd name="T64" fmla="*/ 2147483646 w 874"/>
                <a:gd name="T65" fmla="*/ 2147483646 h 753"/>
                <a:gd name="T66" fmla="*/ 2147483646 w 874"/>
                <a:gd name="T67" fmla="*/ 2147483646 h 753"/>
                <a:gd name="T68" fmla="*/ 2147483646 w 874"/>
                <a:gd name="T69" fmla="*/ 2147483646 h 753"/>
                <a:gd name="T70" fmla="*/ 2147483646 w 874"/>
                <a:gd name="T71" fmla="*/ 2147483646 h 753"/>
                <a:gd name="T72" fmla="*/ 2147483646 w 874"/>
                <a:gd name="T73" fmla="*/ 2147483646 h 753"/>
                <a:gd name="T74" fmla="*/ 2147483646 w 874"/>
                <a:gd name="T75" fmla="*/ 2147483646 h 753"/>
                <a:gd name="T76" fmla="*/ 2147483646 w 874"/>
                <a:gd name="T77" fmla="*/ 2147483646 h 753"/>
                <a:gd name="T78" fmla="*/ 2147483646 w 874"/>
                <a:gd name="T79" fmla="*/ 2147483646 h 753"/>
                <a:gd name="T80" fmla="*/ 2147483646 w 874"/>
                <a:gd name="T81" fmla="*/ 2147483646 h 753"/>
                <a:gd name="T82" fmla="*/ 2147483646 w 874"/>
                <a:gd name="T83" fmla="*/ 2147483646 h 753"/>
                <a:gd name="T84" fmla="*/ 2147483646 w 874"/>
                <a:gd name="T85" fmla="*/ 2147483646 h 753"/>
                <a:gd name="T86" fmla="*/ 2147483646 w 874"/>
                <a:gd name="T87" fmla="*/ 0 h 7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4"/>
                <a:gd name="T133" fmla="*/ 0 h 753"/>
                <a:gd name="T134" fmla="*/ 874 w 874"/>
                <a:gd name="T135" fmla="*/ 753 h 7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4" h="753">
                  <a:moveTo>
                    <a:pt x="437" y="0"/>
                  </a:moveTo>
                  <a:lnTo>
                    <a:pt x="414" y="1"/>
                  </a:lnTo>
                  <a:lnTo>
                    <a:pt x="392" y="2"/>
                  </a:lnTo>
                  <a:lnTo>
                    <a:pt x="371" y="5"/>
                  </a:lnTo>
                  <a:lnTo>
                    <a:pt x="348" y="8"/>
                  </a:lnTo>
                  <a:lnTo>
                    <a:pt x="327" y="12"/>
                  </a:lnTo>
                  <a:lnTo>
                    <a:pt x="307" y="17"/>
                  </a:lnTo>
                  <a:lnTo>
                    <a:pt x="286" y="23"/>
                  </a:lnTo>
                  <a:lnTo>
                    <a:pt x="266" y="30"/>
                  </a:lnTo>
                  <a:lnTo>
                    <a:pt x="248" y="38"/>
                  </a:lnTo>
                  <a:lnTo>
                    <a:pt x="228" y="46"/>
                  </a:lnTo>
                  <a:lnTo>
                    <a:pt x="210" y="55"/>
                  </a:lnTo>
                  <a:lnTo>
                    <a:pt x="192" y="65"/>
                  </a:lnTo>
                  <a:lnTo>
                    <a:pt x="175" y="75"/>
                  </a:lnTo>
                  <a:lnTo>
                    <a:pt x="159" y="86"/>
                  </a:lnTo>
                  <a:lnTo>
                    <a:pt x="143" y="98"/>
                  </a:lnTo>
                  <a:lnTo>
                    <a:pt x="127" y="111"/>
                  </a:lnTo>
                  <a:lnTo>
                    <a:pt x="112" y="124"/>
                  </a:lnTo>
                  <a:lnTo>
                    <a:pt x="99" y="137"/>
                  </a:lnTo>
                  <a:lnTo>
                    <a:pt x="86" y="152"/>
                  </a:lnTo>
                  <a:lnTo>
                    <a:pt x="74" y="167"/>
                  </a:lnTo>
                  <a:lnTo>
                    <a:pt x="62" y="181"/>
                  </a:lnTo>
                  <a:lnTo>
                    <a:pt x="51" y="197"/>
                  </a:lnTo>
                  <a:lnTo>
                    <a:pt x="42" y="213"/>
                  </a:lnTo>
                  <a:lnTo>
                    <a:pt x="34" y="230"/>
                  </a:lnTo>
                  <a:lnTo>
                    <a:pt x="26" y="248"/>
                  </a:lnTo>
                  <a:lnTo>
                    <a:pt x="18" y="265"/>
                  </a:lnTo>
                  <a:lnTo>
                    <a:pt x="13" y="283"/>
                  </a:lnTo>
                  <a:lnTo>
                    <a:pt x="8" y="301"/>
                  </a:lnTo>
                  <a:lnTo>
                    <a:pt x="4" y="319"/>
                  </a:lnTo>
                  <a:lnTo>
                    <a:pt x="1" y="338"/>
                  </a:lnTo>
                  <a:lnTo>
                    <a:pt x="0" y="358"/>
                  </a:lnTo>
                  <a:lnTo>
                    <a:pt x="0" y="376"/>
                  </a:lnTo>
                  <a:lnTo>
                    <a:pt x="0" y="396"/>
                  </a:lnTo>
                  <a:lnTo>
                    <a:pt x="1" y="416"/>
                  </a:lnTo>
                  <a:lnTo>
                    <a:pt x="4" y="434"/>
                  </a:lnTo>
                  <a:lnTo>
                    <a:pt x="8" y="453"/>
                  </a:lnTo>
                  <a:lnTo>
                    <a:pt x="13" y="470"/>
                  </a:lnTo>
                  <a:lnTo>
                    <a:pt x="18" y="489"/>
                  </a:lnTo>
                  <a:lnTo>
                    <a:pt x="26" y="506"/>
                  </a:lnTo>
                  <a:lnTo>
                    <a:pt x="34" y="523"/>
                  </a:lnTo>
                  <a:lnTo>
                    <a:pt x="42" y="540"/>
                  </a:lnTo>
                  <a:lnTo>
                    <a:pt x="51" y="556"/>
                  </a:lnTo>
                  <a:lnTo>
                    <a:pt x="62" y="572"/>
                  </a:lnTo>
                  <a:lnTo>
                    <a:pt x="74" y="587"/>
                  </a:lnTo>
                  <a:lnTo>
                    <a:pt x="86" y="601"/>
                  </a:lnTo>
                  <a:lnTo>
                    <a:pt x="99" y="616"/>
                  </a:lnTo>
                  <a:lnTo>
                    <a:pt x="112" y="629"/>
                  </a:lnTo>
                  <a:lnTo>
                    <a:pt x="127" y="643"/>
                  </a:lnTo>
                  <a:lnTo>
                    <a:pt x="143" y="656"/>
                  </a:lnTo>
                  <a:lnTo>
                    <a:pt x="159" y="668"/>
                  </a:lnTo>
                  <a:lnTo>
                    <a:pt x="175" y="678"/>
                  </a:lnTo>
                  <a:lnTo>
                    <a:pt x="192" y="689"/>
                  </a:lnTo>
                  <a:lnTo>
                    <a:pt x="210" y="698"/>
                  </a:lnTo>
                  <a:lnTo>
                    <a:pt x="228" y="708"/>
                  </a:lnTo>
                  <a:lnTo>
                    <a:pt x="248" y="715"/>
                  </a:lnTo>
                  <a:lnTo>
                    <a:pt x="266" y="723"/>
                  </a:lnTo>
                  <a:lnTo>
                    <a:pt x="286" y="730"/>
                  </a:lnTo>
                  <a:lnTo>
                    <a:pt x="307" y="737"/>
                  </a:lnTo>
                  <a:lnTo>
                    <a:pt x="327" y="742"/>
                  </a:lnTo>
                  <a:lnTo>
                    <a:pt x="348" y="746"/>
                  </a:lnTo>
                  <a:lnTo>
                    <a:pt x="371" y="749"/>
                  </a:lnTo>
                  <a:lnTo>
                    <a:pt x="392" y="751"/>
                  </a:lnTo>
                  <a:lnTo>
                    <a:pt x="414" y="753"/>
                  </a:lnTo>
                  <a:lnTo>
                    <a:pt x="437" y="753"/>
                  </a:lnTo>
                  <a:lnTo>
                    <a:pt x="460" y="753"/>
                  </a:lnTo>
                  <a:lnTo>
                    <a:pt x="482" y="751"/>
                  </a:lnTo>
                  <a:lnTo>
                    <a:pt x="503" y="749"/>
                  </a:lnTo>
                  <a:lnTo>
                    <a:pt x="524" y="746"/>
                  </a:lnTo>
                  <a:lnTo>
                    <a:pt x="546" y="742"/>
                  </a:lnTo>
                  <a:lnTo>
                    <a:pt x="567" y="737"/>
                  </a:lnTo>
                  <a:lnTo>
                    <a:pt x="587" y="730"/>
                  </a:lnTo>
                  <a:lnTo>
                    <a:pt x="607" y="723"/>
                  </a:lnTo>
                  <a:lnTo>
                    <a:pt x="626" y="715"/>
                  </a:lnTo>
                  <a:lnTo>
                    <a:pt x="645" y="708"/>
                  </a:lnTo>
                  <a:lnTo>
                    <a:pt x="664" y="698"/>
                  </a:lnTo>
                  <a:lnTo>
                    <a:pt x="681" y="689"/>
                  </a:lnTo>
                  <a:lnTo>
                    <a:pt x="698" y="678"/>
                  </a:lnTo>
                  <a:lnTo>
                    <a:pt x="715" y="668"/>
                  </a:lnTo>
                  <a:lnTo>
                    <a:pt x="731" y="656"/>
                  </a:lnTo>
                  <a:lnTo>
                    <a:pt x="746" y="643"/>
                  </a:lnTo>
                  <a:lnTo>
                    <a:pt x="760" y="629"/>
                  </a:lnTo>
                  <a:lnTo>
                    <a:pt x="775" y="616"/>
                  </a:lnTo>
                  <a:lnTo>
                    <a:pt x="787" y="601"/>
                  </a:lnTo>
                  <a:lnTo>
                    <a:pt x="800" y="587"/>
                  </a:lnTo>
                  <a:lnTo>
                    <a:pt x="811" y="572"/>
                  </a:lnTo>
                  <a:lnTo>
                    <a:pt x="821" y="556"/>
                  </a:lnTo>
                  <a:lnTo>
                    <a:pt x="830" y="540"/>
                  </a:lnTo>
                  <a:lnTo>
                    <a:pt x="840" y="523"/>
                  </a:lnTo>
                  <a:lnTo>
                    <a:pt x="848" y="506"/>
                  </a:lnTo>
                  <a:lnTo>
                    <a:pt x="854" y="489"/>
                  </a:lnTo>
                  <a:lnTo>
                    <a:pt x="861" y="470"/>
                  </a:lnTo>
                  <a:lnTo>
                    <a:pt x="865" y="453"/>
                  </a:lnTo>
                  <a:lnTo>
                    <a:pt x="869" y="434"/>
                  </a:lnTo>
                  <a:lnTo>
                    <a:pt x="872" y="416"/>
                  </a:lnTo>
                  <a:lnTo>
                    <a:pt x="874" y="396"/>
                  </a:lnTo>
                  <a:lnTo>
                    <a:pt x="874" y="376"/>
                  </a:lnTo>
                  <a:lnTo>
                    <a:pt x="874" y="358"/>
                  </a:lnTo>
                  <a:lnTo>
                    <a:pt x="872" y="338"/>
                  </a:lnTo>
                  <a:lnTo>
                    <a:pt x="869" y="319"/>
                  </a:lnTo>
                  <a:lnTo>
                    <a:pt x="865" y="301"/>
                  </a:lnTo>
                  <a:lnTo>
                    <a:pt x="861" y="283"/>
                  </a:lnTo>
                  <a:lnTo>
                    <a:pt x="854" y="265"/>
                  </a:lnTo>
                  <a:lnTo>
                    <a:pt x="848" y="248"/>
                  </a:lnTo>
                  <a:lnTo>
                    <a:pt x="840" y="230"/>
                  </a:lnTo>
                  <a:lnTo>
                    <a:pt x="830" y="213"/>
                  </a:lnTo>
                  <a:lnTo>
                    <a:pt x="821" y="197"/>
                  </a:lnTo>
                  <a:lnTo>
                    <a:pt x="811" y="181"/>
                  </a:lnTo>
                  <a:lnTo>
                    <a:pt x="800" y="167"/>
                  </a:lnTo>
                  <a:lnTo>
                    <a:pt x="787" y="152"/>
                  </a:lnTo>
                  <a:lnTo>
                    <a:pt x="775" y="137"/>
                  </a:lnTo>
                  <a:lnTo>
                    <a:pt x="760" y="124"/>
                  </a:lnTo>
                  <a:lnTo>
                    <a:pt x="746" y="111"/>
                  </a:lnTo>
                  <a:lnTo>
                    <a:pt x="731" y="98"/>
                  </a:lnTo>
                  <a:lnTo>
                    <a:pt x="715" y="86"/>
                  </a:lnTo>
                  <a:lnTo>
                    <a:pt x="698" y="75"/>
                  </a:lnTo>
                  <a:lnTo>
                    <a:pt x="681" y="65"/>
                  </a:lnTo>
                  <a:lnTo>
                    <a:pt x="664" y="55"/>
                  </a:lnTo>
                  <a:lnTo>
                    <a:pt x="645" y="46"/>
                  </a:lnTo>
                  <a:lnTo>
                    <a:pt x="626" y="38"/>
                  </a:lnTo>
                  <a:lnTo>
                    <a:pt x="607" y="30"/>
                  </a:lnTo>
                  <a:lnTo>
                    <a:pt x="587" y="23"/>
                  </a:lnTo>
                  <a:lnTo>
                    <a:pt x="567" y="17"/>
                  </a:lnTo>
                  <a:lnTo>
                    <a:pt x="546" y="12"/>
                  </a:lnTo>
                  <a:lnTo>
                    <a:pt x="524" y="8"/>
                  </a:lnTo>
                  <a:lnTo>
                    <a:pt x="503" y="5"/>
                  </a:lnTo>
                  <a:lnTo>
                    <a:pt x="482" y="2"/>
                  </a:lnTo>
                  <a:lnTo>
                    <a:pt x="460" y="1"/>
                  </a:lnTo>
                  <a:lnTo>
                    <a:pt x="437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392" name="Rectangle 25">
              <a:extLst>
                <a:ext uri="{FF2B5EF4-FFF2-40B4-BE49-F238E27FC236}">
                  <a16:creationId xmlns:a16="http://schemas.microsoft.com/office/drawing/2014/main" id="{FD67D3D4-E2A8-144D-A987-D2A80331A1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7663" y="1031875"/>
              <a:ext cx="29815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Idle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1393" name="Freeform 26">
              <a:extLst>
                <a:ext uri="{FF2B5EF4-FFF2-40B4-BE49-F238E27FC236}">
                  <a16:creationId xmlns:a16="http://schemas.microsoft.com/office/drawing/2014/main" id="{D4BF6E26-0766-7641-BE09-A3BD38108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925" y="2014538"/>
              <a:ext cx="1192213" cy="596900"/>
            </a:xfrm>
            <a:custGeom>
              <a:avLst/>
              <a:gdLst>
                <a:gd name="T0" fmla="*/ 2147483646 w 1502"/>
                <a:gd name="T1" fmla="*/ 2147483646 h 753"/>
                <a:gd name="T2" fmla="*/ 2147483646 w 1502"/>
                <a:gd name="T3" fmla="*/ 2147483646 h 753"/>
                <a:gd name="T4" fmla="*/ 2147483646 w 1502"/>
                <a:gd name="T5" fmla="*/ 2147483646 h 753"/>
                <a:gd name="T6" fmla="*/ 2147483646 w 1502"/>
                <a:gd name="T7" fmla="*/ 2147483646 h 753"/>
                <a:gd name="T8" fmla="*/ 2147483646 w 1502"/>
                <a:gd name="T9" fmla="*/ 2147483646 h 753"/>
                <a:gd name="T10" fmla="*/ 2147483646 w 1502"/>
                <a:gd name="T11" fmla="*/ 2147483646 h 753"/>
                <a:gd name="T12" fmla="*/ 2147483646 w 1502"/>
                <a:gd name="T13" fmla="*/ 2147483646 h 753"/>
                <a:gd name="T14" fmla="*/ 2147483646 w 1502"/>
                <a:gd name="T15" fmla="*/ 2147483646 h 753"/>
                <a:gd name="T16" fmla="*/ 2147483646 w 1502"/>
                <a:gd name="T17" fmla="*/ 2147483646 h 753"/>
                <a:gd name="T18" fmla="*/ 2147483646 w 1502"/>
                <a:gd name="T19" fmla="*/ 2147483646 h 753"/>
                <a:gd name="T20" fmla="*/ 0 w 1502"/>
                <a:gd name="T21" fmla="*/ 2147483646 h 753"/>
                <a:gd name="T22" fmla="*/ 2147483646 w 1502"/>
                <a:gd name="T23" fmla="*/ 2147483646 h 753"/>
                <a:gd name="T24" fmla="*/ 2147483646 w 1502"/>
                <a:gd name="T25" fmla="*/ 2147483646 h 753"/>
                <a:gd name="T26" fmla="*/ 2147483646 w 1502"/>
                <a:gd name="T27" fmla="*/ 2147483646 h 753"/>
                <a:gd name="T28" fmla="*/ 2147483646 w 1502"/>
                <a:gd name="T29" fmla="*/ 2147483646 h 753"/>
                <a:gd name="T30" fmla="*/ 2147483646 w 1502"/>
                <a:gd name="T31" fmla="*/ 2147483646 h 753"/>
                <a:gd name="T32" fmla="*/ 2147483646 w 1502"/>
                <a:gd name="T33" fmla="*/ 2147483646 h 753"/>
                <a:gd name="T34" fmla="*/ 2147483646 w 1502"/>
                <a:gd name="T35" fmla="*/ 2147483646 h 753"/>
                <a:gd name="T36" fmla="*/ 2147483646 w 1502"/>
                <a:gd name="T37" fmla="*/ 2147483646 h 753"/>
                <a:gd name="T38" fmla="*/ 2147483646 w 1502"/>
                <a:gd name="T39" fmla="*/ 2147483646 h 753"/>
                <a:gd name="T40" fmla="*/ 2147483646 w 1502"/>
                <a:gd name="T41" fmla="*/ 2147483646 h 753"/>
                <a:gd name="T42" fmla="*/ 2147483646 w 1502"/>
                <a:gd name="T43" fmla="*/ 2147483646 h 753"/>
                <a:gd name="T44" fmla="*/ 2147483646 w 1502"/>
                <a:gd name="T45" fmla="*/ 2147483646 h 753"/>
                <a:gd name="T46" fmla="*/ 2147483646 w 1502"/>
                <a:gd name="T47" fmla="*/ 2147483646 h 753"/>
                <a:gd name="T48" fmla="*/ 2147483646 w 1502"/>
                <a:gd name="T49" fmla="*/ 2147483646 h 753"/>
                <a:gd name="T50" fmla="*/ 2147483646 w 1502"/>
                <a:gd name="T51" fmla="*/ 2147483646 h 753"/>
                <a:gd name="T52" fmla="*/ 2147483646 w 1502"/>
                <a:gd name="T53" fmla="*/ 2147483646 h 753"/>
                <a:gd name="T54" fmla="*/ 2147483646 w 1502"/>
                <a:gd name="T55" fmla="*/ 2147483646 h 753"/>
                <a:gd name="T56" fmla="*/ 2147483646 w 1502"/>
                <a:gd name="T57" fmla="*/ 2147483646 h 753"/>
                <a:gd name="T58" fmla="*/ 2147483646 w 1502"/>
                <a:gd name="T59" fmla="*/ 2147483646 h 753"/>
                <a:gd name="T60" fmla="*/ 2147483646 w 1502"/>
                <a:gd name="T61" fmla="*/ 2147483646 h 753"/>
                <a:gd name="T62" fmla="*/ 2147483646 w 1502"/>
                <a:gd name="T63" fmla="*/ 2147483646 h 753"/>
                <a:gd name="T64" fmla="*/ 2147483646 w 1502"/>
                <a:gd name="T65" fmla="*/ 2147483646 h 753"/>
                <a:gd name="T66" fmla="*/ 2147483646 w 1502"/>
                <a:gd name="T67" fmla="*/ 2147483646 h 753"/>
                <a:gd name="T68" fmla="*/ 2147483646 w 1502"/>
                <a:gd name="T69" fmla="*/ 2147483646 h 753"/>
                <a:gd name="T70" fmla="*/ 2147483646 w 1502"/>
                <a:gd name="T71" fmla="*/ 2147483646 h 753"/>
                <a:gd name="T72" fmla="*/ 2147483646 w 1502"/>
                <a:gd name="T73" fmla="*/ 2147483646 h 753"/>
                <a:gd name="T74" fmla="*/ 2147483646 w 1502"/>
                <a:gd name="T75" fmla="*/ 2147483646 h 753"/>
                <a:gd name="T76" fmla="*/ 2147483646 w 1502"/>
                <a:gd name="T77" fmla="*/ 2147483646 h 753"/>
                <a:gd name="T78" fmla="*/ 2147483646 w 1502"/>
                <a:gd name="T79" fmla="*/ 2147483646 h 753"/>
                <a:gd name="T80" fmla="*/ 2147483646 w 1502"/>
                <a:gd name="T81" fmla="*/ 2147483646 h 753"/>
                <a:gd name="T82" fmla="*/ 2147483646 w 1502"/>
                <a:gd name="T83" fmla="*/ 2147483646 h 753"/>
                <a:gd name="T84" fmla="*/ 2147483646 w 1502"/>
                <a:gd name="T85" fmla="*/ 2147483646 h 753"/>
                <a:gd name="T86" fmla="*/ 2147483646 w 1502"/>
                <a:gd name="T87" fmla="*/ 0 h 7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02"/>
                <a:gd name="T133" fmla="*/ 0 h 753"/>
                <a:gd name="T134" fmla="*/ 1502 w 1502"/>
                <a:gd name="T135" fmla="*/ 753 h 7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02" h="753">
                  <a:moveTo>
                    <a:pt x="751" y="0"/>
                  </a:moveTo>
                  <a:lnTo>
                    <a:pt x="712" y="2"/>
                  </a:lnTo>
                  <a:lnTo>
                    <a:pt x="674" y="3"/>
                  </a:lnTo>
                  <a:lnTo>
                    <a:pt x="637" y="6"/>
                  </a:lnTo>
                  <a:lnTo>
                    <a:pt x="600" y="8"/>
                  </a:lnTo>
                  <a:lnTo>
                    <a:pt x="563" y="12"/>
                  </a:lnTo>
                  <a:lnTo>
                    <a:pt x="528" y="18"/>
                  </a:lnTo>
                  <a:lnTo>
                    <a:pt x="492" y="24"/>
                  </a:lnTo>
                  <a:lnTo>
                    <a:pt x="458" y="31"/>
                  </a:lnTo>
                  <a:lnTo>
                    <a:pt x="425" y="39"/>
                  </a:lnTo>
                  <a:lnTo>
                    <a:pt x="393" y="47"/>
                  </a:lnTo>
                  <a:lnTo>
                    <a:pt x="361" y="56"/>
                  </a:lnTo>
                  <a:lnTo>
                    <a:pt x="331" y="65"/>
                  </a:lnTo>
                  <a:lnTo>
                    <a:pt x="302" y="76"/>
                  </a:lnTo>
                  <a:lnTo>
                    <a:pt x="274" y="86"/>
                  </a:lnTo>
                  <a:lnTo>
                    <a:pt x="246" y="98"/>
                  </a:lnTo>
                  <a:lnTo>
                    <a:pt x="220" y="112"/>
                  </a:lnTo>
                  <a:lnTo>
                    <a:pt x="194" y="125"/>
                  </a:lnTo>
                  <a:lnTo>
                    <a:pt x="172" y="138"/>
                  </a:lnTo>
                  <a:lnTo>
                    <a:pt x="149" y="153"/>
                  </a:lnTo>
                  <a:lnTo>
                    <a:pt x="128" y="167"/>
                  </a:lnTo>
                  <a:lnTo>
                    <a:pt x="108" y="182"/>
                  </a:lnTo>
                  <a:lnTo>
                    <a:pt x="91" y="198"/>
                  </a:lnTo>
                  <a:lnTo>
                    <a:pt x="74" y="214"/>
                  </a:lnTo>
                  <a:lnTo>
                    <a:pt x="59" y="231"/>
                  </a:lnTo>
                  <a:lnTo>
                    <a:pt x="46" y="248"/>
                  </a:lnTo>
                  <a:lnTo>
                    <a:pt x="34" y="265"/>
                  </a:lnTo>
                  <a:lnTo>
                    <a:pt x="23" y="284"/>
                  </a:lnTo>
                  <a:lnTo>
                    <a:pt x="16" y="301"/>
                  </a:lnTo>
                  <a:lnTo>
                    <a:pt x="9" y="320"/>
                  </a:lnTo>
                  <a:lnTo>
                    <a:pt x="4" y="338"/>
                  </a:lnTo>
                  <a:lnTo>
                    <a:pt x="1" y="358"/>
                  </a:lnTo>
                  <a:lnTo>
                    <a:pt x="0" y="377"/>
                  </a:lnTo>
                  <a:lnTo>
                    <a:pt x="1" y="397"/>
                  </a:lnTo>
                  <a:lnTo>
                    <a:pt x="4" y="417"/>
                  </a:lnTo>
                  <a:lnTo>
                    <a:pt x="9" y="435"/>
                  </a:lnTo>
                  <a:lnTo>
                    <a:pt x="16" y="454"/>
                  </a:lnTo>
                  <a:lnTo>
                    <a:pt x="23" y="471"/>
                  </a:lnTo>
                  <a:lnTo>
                    <a:pt x="34" y="489"/>
                  </a:lnTo>
                  <a:lnTo>
                    <a:pt x="46" y="507"/>
                  </a:lnTo>
                  <a:lnTo>
                    <a:pt x="59" y="524"/>
                  </a:lnTo>
                  <a:lnTo>
                    <a:pt x="74" y="541"/>
                  </a:lnTo>
                  <a:lnTo>
                    <a:pt x="91" y="557"/>
                  </a:lnTo>
                  <a:lnTo>
                    <a:pt x="108" y="573"/>
                  </a:lnTo>
                  <a:lnTo>
                    <a:pt x="128" y="588"/>
                  </a:lnTo>
                  <a:lnTo>
                    <a:pt x="149" y="602"/>
                  </a:lnTo>
                  <a:lnTo>
                    <a:pt x="172" y="617"/>
                  </a:lnTo>
                  <a:lnTo>
                    <a:pt x="194" y="630"/>
                  </a:lnTo>
                  <a:lnTo>
                    <a:pt x="220" y="643"/>
                  </a:lnTo>
                  <a:lnTo>
                    <a:pt x="246" y="657"/>
                  </a:lnTo>
                  <a:lnTo>
                    <a:pt x="274" y="668"/>
                  </a:lnTo>
                  <a:lnTo>
                    <a:pt x="302" y="679"/>
                  </a:lnTo>
                  <a:lnTo>
                    <a:pt x="331" y="690"/>
                  </a:lnTo>
                  <a:lnTo>
                    <a:pt x="361" y="699"/>
                  </a:lnTo>
                  <a:lnTo>
                    <a:pt x="393" y="708"/>
                  </a:lnTo>
                  <a:lnTo>
                    <a:pt x="425" y="716"/>
                  </a:lnTo>
                  <a:lnTo>
                    <a:pt x="458" y="724"/>
                  </a:lnTo>
                  <a:lnTo>
                    <a:pt x="492" y="731"/>
                  </a:lnTo>
                  <a:lnTo>
                    <a:pt x="528" y="737"/>
                  </a:lnTo>
                  <a:lnTo>
                    <a:pt x="563" y="743"/>
                  </a:lnTo>
                  <a:lnTo>
                    <a:pt x="600" y="747"/>
                  </a:lnTo>
                  <a:lnTo>
                    <a:pt x="637" y="749"/>
                  </a:lnTo>
                  <a:lnTo>
                    <a:pt x="674" y="752"/>
                  </a:lnTo>
                  <a:lnTo>
                    <a:pt x="712" y="753"/>
                  </a:lnTo>
                  <a:lnTo>
                    <a:pt x="751" y="753"/>
                  </a:lnTo>
                  <a:lnTo>
                    <a:pt x="789" y="753"/>
                  </a:lnTo>
                  <a:lnTo>
                    <a:pt x="828" y="752"/>
                  </a:lnTo>
                  <a:lnTo>
                    <a:pt x="866" y="749"/>
                  </a:lnTo>
                  <a:lnTo>
                    <a:pt x="902" y="747"/>
                  </a:lnTo>
                  <a:lnTo>
                    <a:pt x="939" y="743"/>
                  </a:lnTo>
                  <a:lnTo>
                    <a:pt x="975" y="737"/>
                  </a:lnTo>
                  <a:lnTo>
                    <a:pt x="1009" y="731"/>
                  </a:lnTo>
                  <a:lnTo>
                    <a:pt x="1044" y="724"/>
                  </a:lnTo>
                  <a:lnTo>
                    <a:pt x="1077" y="716"/>
                  </a:lnTo>
                  <a:lnTo>
                    <a:pt x="1109" y="708"/>
                  </a:lnTo>
                  <a:lnTo>
                    <a:pt x="1140" y="699"/>
                  </a:lnTo>
                  <a:lnTo>
                    <a:pt x="1171" y="690"/>
                  </a:lnTo>
                  <a:lnTo>
                    <a:pt x="1200" y="679"/>
                  </a:lnTo>
                  <a:lnTo>
                    <a:pt x="1229" y="668"/>
                  </a:lnTo>
                  <a:lnTo>
                    <a:pt x="1256" y="657"/>
                  </a:lnTo>
                  <a:lnTo>
                    <a:pt x="1282" y="643"/>
                  </a:lnTo>
                  <a:lnTo>
                    <a:pt x="1307" y="630"/>
                  </a:lnTo>
                  <a:lnTo>
                    <a:pt x="1331" y="617"/>
                  </a:lnTo>
                  <a:lnTo>
                    <a:pt x="1354" y="602"/>
                  </a:lnTo>
                  <a:lnTo>
                    <a:pt x="1374" y="588"/>
                  </a:lnTo>
                  <a:lnTo>
                    <a:pt x="1393" y="573"/>
                  </a:lnTo>
                  <a:lnTo>
                    <a:pt x="1412" y="557"/>
                  </a:lnTo>
                  <a:lnTo>
                    <a:pt x="1428" y="541"/>
                  </a:lnTo>
                  <a:lnTo>
                    <a:pt x="1444" y="524"/>
                  </a:lnTo>
                  <a:lnTo>
                    <a:pt x="1457" y="507"/>
                  </a:lnTo>
                  <a:lnTo>
                    <a:pt x="1469" y="489"/>
                  </a:lnTo>
                  <a:lnTo>
                    <a:pt x="1478" y="471"/>
                  </a:lnTo>
                  <a:lnTo>
                    <a:pt x="1487" y="454"/>
                  </a:lnTo>
                  <a:lnTo>
                    <a:pt x="1494" y="435"/>
                  </a:lnTo>
                  <a:lnTo>
                    <a:pt x="1498" y="417"/>
                  </a:lnTo>
                  <a:lnTo>
                    <a:pt x="1501" y="397"/>
                  </a:lnTo>
                  <a:lnTo>
                    <a:pt x="1502" y="377"/>
                  </a:lnTo>
                  <a:lnTo>
                    <a:pt x="1501" y="358"/>
                  </a:lnTo>
                  <a:lnTo>
                    <a:pt x="1498" y="338"/>
                  </a:lnTo>
                  <a:lnTo>
                    <a:pt x="1494" y="320"/>
                  </a:lnTo>
                  <a:lnTo>
                    <a:pt x="1487" y="301"/>
                  </a:lnTo>
                  <a:lnTo>
                    <a:pt x="1478" y="284"/>
                  </a:lnTo>
                  <a:lnTo>
                    <a:pt x="1469" y="265"/>
                  </a:lnTo>
                  <a:lnTo>
                    <a:pt x="1457" y="248"/>
                  </a:lnTo>
                  <a:lnTo>
                    <a:pt x="1444" y="231"/>
                  </a:lnTo>
                  <a:lnTo>
                    <a:pt x="1428" y="214"/>
                  </a:lnTo>
                  <a:lnTo>
                    <a:pt x="1412" y="198"/>
                  </a:lnTo>
                  <a:lnTo>
                    <a:pt x="1393" y="182"/>
                  </a:lnTo>
                  <a:lnTo>
                    <a:pt x="1374" y="167"/>
                  </a:lnTo>
                  <a:lnTo>
                    <a:pt x="1354" y="153"/>
                  </a:lnTo>
                  <a:lnTo>
                    <a:pt x="1331" y="138"/>
                  </a:lnTo>
                  <a:lnTo>
                    <a:pt x="1307" y="125"/>
                  </a:lnTo>
                  <a:lnTo>
                    <a:pt x="1282" y="112"/>
                  </a:lnTo>
                  <a:lnTo>
                    <a:pt x="1256" y="98"/>
                  </a:lnTo>
                  <a:lnTo>
                    <a:pt x="1229" y="86"/>
                  </a:lnTo>
                  <a:lnTo>
                    <a:pt x="1200" y="76"/>
                  </a:lnTo>
                  <a:lnTo>
                    <a:pt x="1171" y="65"/>
                  </a:lnTo>
                  <a:lnTo>
                    <a:pt x="1140" y="56"/>
                  </a:lnTo>
                  <a:lnTo>
                    <a:pt x="1109" y="47"/>
                  </a:lnTo>
                  <a:lnTo>
                    <a:pt x="1077" y="39"/>
                  </a:lnTo>
                  <a:lnTo>
                    <a:pt x="1044" y="31"/>
                  </a:lnTo>
                  <a:lnTo>
                    <a:pt x="1009" y="24"/>
                  </a:lnTo>
                  <a:lnTo>
                    <a:pt x="975" y="18"/>
                  </a:lnTo>
                  <a:lnTo>
                    <a:pt x="939" y="12"/>
                  </a:lnTo>
                  <a:lnTo>
                    <a:pt x="902" y="8"/>
                  </a:lnTo>
                  <a:lnTo>
                    <a:pt x="866" y="6"/>
                  </a:lnTo>
                  <a:lnTo>
                    <a:pt x="828" y="3"/>
                  </a:lnTo>
                  <a:lnTo>
                    <a:pt x="789" y="2"/>
                  </a:lnTo>
                  <a:lnTo>
                    <a:pt x="751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394" name="Freeform 27">
              <a:extLst>
                <a:ext uri="{FF2B5EF4-FFF2-40B4-BE49-F238E27FC236}">
                  <a16:creationId xmlns:a16="http://schemas.microsoft.com/office/drawing/2014/main" id="{72200A52-FE4F-A94C-B17E-71E4118AD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250" y="3468688"/>
              <a:ext cx="125413" cy="104775"/>
            </a:xfrm>
            <a:custGeom>
              <a:avLst/>
              <a:gdLst>
                <a:gd name="T0" fmla="*/ 2147483646 w 159"/>
                <a:gd name="T1" fmla="*/ 0 h 133"/>
                <a:gd name="T2" fmla="*/ 0 w 159"/>
                <a:gd name="T3" fmla="*/ 2147483646 h 133"/>
                <a:gd name="T4" fmla="*/ 2147483646 w 159"/>
                <a:gd name="T5" fmla="*/ 2147483646 h 133"/>
                <a:gd name="T6" fmla="*/ 2147483646 w 159"/>
                <a:gd name="T7" fmla="*/ 2147483646 h 133"/>
                <a:gd name="T8" fmla="*/ 2147483646 w 159"/>
                <a:gd name="T9" fmla="*/ 0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133"/>
                <a:gd name="T17" fmla="*/ 159 w 159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133">
                  <a:moveTo>
                    <a:pt x="106" y="0"/>
                  </a:moveTo>
                  <a:lnTo>
                    <a:pt x="0" y="133"/>
                  </a:lnTo>
                  <a:lnTo>
                    <a:pt x="159" y="53"/>
                  </a:lnTo>
                  <a:lnTo>
                    <a:pt x="133" y="27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395" name="Freeform 28">
              <a:extLst>
                <a:ext uri="{FF2B5EF4-FFF2-40B4-BE49-F238E27FC236}">
                  <a16:creationId xmlns:a16="http://schemas.microsoft.com/office/drawing/2014/main" id="{492C0D79-DAEA-6D47-9BCD-023929A57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0738" y="1227138"/>
              <a:ext cx="676275" cy="2257425"/>
            </a:xfrm>
            <a:custGeom>
              <a:avLst/>
              <a:gdLst>
                <a:gd name="T0" fmla="*/ 0 w 850"/>
                <a:gd name="T1" fmla="*/ 0 h 2845"/>
                <a:gd name="T2" fmla="*/ 2147483646 w 850"/>
                <a:gd name="T3" fmla="*/ 2147483646 h 2845"/>
                <a:gd name="T4" fmla="*/ 2147483646 w 850"/>
                <a:gd name="T5" fmla="*/ 2147483646 h 2845"/>
                <a:gd name="T6" fmla="*/ 2147483646 w 850"/>
                <a:gd name="T7" fmla="*/ 2147483646 h 2845"/>
                <a:gd name="T8" fmla="*/ 2147483646 w 850"/>
                <a:gd name="T9" fmla="*/ 2147483646 h 2845"/>
                <a:gd name="T10" fmla="*/ 2147483646 w 850"/>
                <a:gd name="T11" fmla="*/ 2147483646 h 2845"/>
                <a:gd name="T12" fmla="*/ 2147483646 w 850"/>
                <a:gd name="T13" fmla="*/ 2147483646 h 2845"/>
                <a:gd name="T14" fmla="*/ 2147483646 w 850"/>
                <a:gd name="T15" fmla="*/ 2147483646 h 2845"/>
                <a:gd name="T16" fmla="*/ 2147483646 w 850"/>
                <a:gd name="T17" fmla="*/ 2147483646 h 2845"/>
                <a:gd name="T18" fmla="*/ 2147483646 w 850"/>
                <a:gd name="T19" fmla="*/ 2147483646 h 2845"/>
                <a:gd name="T20" fmla="*/ 2147483646 w 850"/>
                <a:gd name="T21" fmla="*/ 2147483646 h 2845"/>
                <a:gd name="T22" fmla="*/ 2147483646 w 850"/>
                <a:gd name="T23" fmla="*/ 2147483646 h 2845"/>
                <a:gd name="T24" fmla="*/ 2147483646 w 850"/>
                <a:gd name="T25" fmla="*/ 2147483646 h 2845"/>
                <a:gd name="T26" fmla="*/ 2147483646 w 850"/>
                <a:gd name="T27" fmla="*/ 2147483646 h 2845"/>
                <a:gd name="T28" fmla="*/ 2147483646 w 850"/>
                <a:gd name="T29" fmla="*/ 2147483646 h 2845"/>
                <a:gd name="T30" fmla="*/ 2147483646 w 850"/>
                <a:gd name="T31" fmla="*/ 2147483646 h 2845"/>
                <a:gd name="T32" fmla="*/ 2147483646 w 850"/>
                <a:gd name="T33" fmla="*/ 2147483646 h 2845"/>
                <a:gd name="T34" fmla="*/ 2147483646 w 850"/>
                <a:gd name="T35" fmla="*/ 2147483646 h 2845"/>
                <a:gd name="T36" fmla="*/ 2147483646 w 850"/>
                <a:gd name="T37" fmla="*/ 2147483646 h 2845"/>
                <a:gd name="T38" fmla="*/ 2147483646 w 850"/>
                <a:gd name="T39" fmla="*/ 2147483646 h 2845"/>
                <a:gd name="T40" fmla="*/ 2147483646 w 850"/>
                <a:gd name="T41" fmla="*/ 2147483646 h 2845"/>
                <a:gd name="T42" fmla="*/ 2147483646 w 850"/>
                <a:gd name="T43" fmla="*/ 2147483646 h 2845"/>
                <a:gd name="T44" fmla="*/ 2147483646 w 850"/>
                <a:gd name="T45" fmla="*/ 2147483646 h 2845"/>
                <a:gd name="T46" fmla="*/ 2147483646 w 850"/>
                <a:gd name="T47" fmla="*/ 2147483646 h 2845"/>
                <a:gd name="T48" fmla="*/ 2147483646 w 850"/>
                <a:gd name="T49" fmla="*/ 2147483646 h 2845"/>
                <a:gd name="T50" fmla="*/ 2147483646 w 850"/>
                <a:gd name="T51" fmla="*/ 2147483646 h 2845"/>
                <a:gd name="T52" fmla="*/ 2147483646 w 850"/>
                <a:gd name="T53" fmla="*/ 2147483646 h 2845"/>
                <a:gd name="T54" fmla="*/ 2147483646 w 850"/>
                <a:gd name="T55" fmla="*/ 2147483646 h 2845"/>
                <a:gd name="T56" fmla="*/ 2147483646 w 850"/>
                <a:gd name="T57" fmla="*/ 2147483646 h 2845"/>
                <a:gd name="T58" fmla="*/ 2147483646 w 850"/>
                <a:gd name="T59" fmla="*/ 2147483646 h 2845"/>
                <a:gd name="T60" fmla="*/ 2147483646 w 850"/>
                <a:gd name="T61" fmla="*/ 2147483646 h 2845"/>
                <a:gd name="T62" fmla="*/ 2147483646 w 850"/>
                <a:gd name="T63" fmla="*/ 2147483646 h 2845"/>
                <a:gd name="T64" fmla="*/ 2147483646 w 850"/>
                <a:gd name="T65" fmla="*/ 2147483646 h 284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50"/>
                <a:gd name="T100" fmla="*/ 0 h 2845"/>
                <a:gd name="T101" fmla="*/ 850 w 850"/>
                <a:gd name="T102" fmla="*/ 2845 h 284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50" h="2845">
                  <a:moveTo>
                    <a:pt x="0" y="0"/>
                  </a:moveTo>
                  <a:lnTo>
                    <a:pt x="91" y="61"/>
                  </a:lnTo>
                  <a:lnTo>
                    <a:pt x="177" y="128"/>
                  </a:lnTo>
                  <a:lnTo>
                    <a:pt x="257" y="201"/>
                  </a:lnTo>
                  <a:lnTo>
                    <a:pt x="331" y="279"/>
                  </a:lnTo>
                  <a:lnTo>
                    <a:pt x="401" y="363"/>
                  </a:lnTo>
                  <a:lnTo>
                    <a:pt x="465" y="452"/>
                  </a:lnTo>
                  <a:lnTo>
                    <a:pt x="525" y="545"/>
                  </a:lnTo>
                  <a:lnTo>
                    <a:pt x="579" y="640"/>
                  </a:lnTo>
                  <a:lnTo>
                    <a:pt x="627" y="739"/>
                  </a:lnTo>
                  <a:lnTo>
                    <a:pt x="670" y="842"/>
                  </a:lnTo>
                  <a:lnTo>
                    <a:pt x="710" y="946"/>
                  </a:lnTo>
                  <a:lnTo>
                    <a:pt x="743" y="1052"/>
                  </a:lnTo>
                  <a:lnTo>
                    <a:pt x="772" y="1160"/>
                  </a:lnTo>
                  <a:lnTo>
                    <a:pt x="797" y="1268"/>
                  </a:lnTo>
                  <a:lnTo>
                    <a:pt x="817" y="1377"/>
                  </a:lnTo>
                  <a:lnTo>
                    <a:pt x="832" y="1486"/>
                  </a:lnTo>
                  <a:lnTo>
                    <a:pt x="843" y="1594"/>
                  </a:lnTo>
                  <a:lnTo>
                    <a:pt x="849" y="1702"/>
                  </a:lnTo>
                  <a:lnTo>
                    <a:pt x="850" y="1808"/>
                  </a:lnTo>
                  <a:lnTo>
                    <a:pt x="848" y="1913"/>
                  </a:lnTo>
                  <a:lnTo>
                    <a:pt x="841" y="2013"/>
                  </a:lnTo>
                  <a:lnTo>
                    <a:pt x="831" y="2113"/>
                  </a:lnTo>
                  <a:lnTo>
                    <a:pt x="815" y="2208"/>
                  </a:lnTo>
                  <a:lnTo>
                    <a:pt x="795" y="2300"/>
                  </a:lnTo>
                  <a:lnTo>
                    <a:pt x="772" y="2389"/>
                  </a:lnTo>
                  <a:lnTo>
                    <a:pt x="745" y="2471"/>
                  </a:lnTo>
                  <a:lnTo>
                    <a:pt x="714" y="2549"/>
                  </a:lnTo>
                  <a:lnTo>
                    <a:pt x="678" y="2621"/>
                  </a:lnTo>
                  <a:lnTo>
                    <a:pt x="640" y="2687"/>
                  </a:lnTo>
                  <a:lnTo>
                    <a:pt x="597" y="2746"/>
                  </a:lnTo>
                  <a:lnTo>
                    <a:pt x="551" y="2800"/>
                  </a:lnTo>
                  <a:lnTo>
                    <a:pt x="502" y="2845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96" name="Rectangle 29">
              <a:extLst>
                <a:ext uri="{FF2B5EF4-FFF2-40B4-BE49-F238E27FC236}">
                  <a16:creationId xmlns:a16="http://schemas.microsoft.com/office/drawing/2014/main" id="{ED8DFE66-0627-E543-9F9F-F396C5FF6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2650" y="388938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1397" name="Freeform 30">
              <a:extLst>
                <a:ext uri="{FF2B5EF4-FFF2-40B4-BE49-F238E27FC236}">
                  <a16:creationId xmlns:a16="http://schemas.microsoft.com/office/drawing/2014/main" id="{5B74E3A2-0F52-D545-A32E-EDFE7E810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1600" y="795338"/>
              <a:ext cx="125413" cy="104775"/>
            </a:xfrm>
            <a:custGeom>
              <a:avLst/>
              <a:gdLst>
                <a:gd name="T0" fmla="*/ 0 w 159"/>
                <a:gd name="T1" fmla="*/ 2147483646 h 133"/>
                <a:gd name="T2" fmla="*/ 2147483646 w 159"/>
                <a:gd name="T3" fmla="*/ 2147483646 h 133"/>
                <a:gd name="T4" fmla="*/ 2147483646 w 159"/>
                <a:gd name="T5" fmla="*/ 0 h 133"/>
                <a:gd name="T6" fmla="*/ 2147483646 w 159"/>
                <a:gd name="T7" fmla="*/ 2147483646 h 133"/>
                <a:gd name="T8" fmla="*/ 0 w 159"/>
                <a:gd name="T9" fmla="*/ 21474836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133"/>
                <a:gd name="T17" fmla="*/ 159 w 159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133">
                  <a:moveTo>
                    <a:pt x="0" y="53"/>
                  </a:moveTo>
                  <a:lnTo>
                    <a:pt x="159" y="133"/>
                  </a:lnTo>
                  <a:lnTo>
                    <a:pt x="53" y="0"/>
                  </a:lnTo>
                  <a:lnTo>
                    <a:pt x="27" y="27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398" name="Line 31">
              <a:extLst>
                <a:ext uri="{FF2B5EF4-FFF2-40B4-BE49-F238E27FC236}">
                  <a16:creationId xmlns:a16="http://schemas.microsoft.com/office/drawing/2014/main" id="{59F17079-F040-1447-91F6-9B3E43EFB1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0463" y="627063"/>
              <a:ext cx="231775" cy="188912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99" name="Rectangle 32">
              <a:extLst>
                <a:ext uri="{FF2B5EF4-FFF2-40B4-BE49-F238E27FC236}">
                  <a16:creationId xmlns:a16="http://schemas.microsoft.com/office/drawing/2014/main" id="{B286A917-FB6D-5A4E-9AC0-8A5264982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2650" y="2835275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1xx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1400" name="Rectangle 33">
              <a:extLst>
                <a:ext uri="{FF2B5EF4-FFF2-40B4-BE49-F238E27FC236}">
                  <a16:creationId xmlns:a16="http://schemas.microsoft.com/office/drawing/2014/main" id="{9477F67A-7F42-CA40-909A-3ADD2E50AA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9450" y="406400"/>
              <a:ext cx="47448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1401" name="Rectangle 34">
              <a:extLst>
                <a:ext uri="{FF2B5EF4-FFF2-40B4-BE49-F238E27FC236}">
                  <a16:creationId xmlns:a16="http://schemas.microsoft.com/office/drawing/2014/main" id="{B6A64884-7CA2-1D48-AEE8-2D2E578EF7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4450" y="2190750"/>
              <a:ext cx="34144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gnt1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1402" name="Rectangle 35">
              <a:extLst>
                <a:ext uri="{FF2B5EF4-FFF2-40B4-BE49-F238E27FC236}">
                  <a16:creationId xmlns:a16="http://schemas.microsoft.com/office/drawing/2014/main" id="{C54DABE9-3876-594E-94FD-A9DE5D117D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6413" y="21907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1403" name="Rectangle 36">
              <a:extLst>
                <a:ext uri="{FF2B5EF4-FFF2-40B4-BE49-F238E27FC236}">
                  <a16:creationId xmlns:a16="http://schemas.microsoft.com/office/drawing/2014/main" id="{6E032EE2-23A7-A64D-AF7B-D725090C3F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8013" y="22860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1404" name="Rectangle 37">
              <a:extLst>
                <a:ext uri="{FF2B5EF4-FFF2-40B4-BE49-F238E27FC236}">
                  <a16:creationId xmlns:a16="http://schemas.microsoft.com/office/drawing/2014/main" id="{774D5343-4960-544F-AB13-C49A011B9D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8625" y="2184400"/>
              <a:ext cx="8496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1405" name="Rectangle 38">
              <a:extLst>
                <a:ext uri="{FF2B5EF4-FFF2-40B4-BE49-F238E27FC236}">
                  <a16:creationId xmlns:a16="http://schemas.microsoft.com/office/drawing/2014/main" id="{5FB15B03-0EEB-1748-A01F-467527A151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8838" y="21907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1406" name="Freeform 39">
              <a:extLst>
                <a:ext uri="{FF2B5EF4-FFF2-40B4-BE49-F238E27FC236}">
                  <a16:creationId xmlns:a16="http://schemas.microsoft.com/office/drawing/2014/main" id="{6E190456-4B24-9D48-8C30-66CCF0012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925" y="3297238"/>
              <a:ext cx="1192213" cy="598487"/>
            </a:xfrm>
            <a:custGeom>
              <a:avLst/>
              <a:gdLst>
                <a:gd name="T0" fmla="*/ 2147483646 w 1502"/>
                <a:gd name="T1" fmla="*/ 2147483646 h 753"/>
                <a:gd name="T2" fmla="*/ 2147483646 w 1502"/>
                <a:gd name="T3" fmla="*/ 2147483646 h 753"/>
                <a:gd name="T4" fmla="*/ 2147483646 w 1502"/>
                <a:gd name="T5" fmla="*/ 2147483646 h 753"/>
                <a:gd name="T6" fmla="*/ 2147483646 w 1502"/>
                <a:gd name="T7" fmla="*/ 2147483646 h 753"/>
                <a:gd name="T8" fmla="*/ 2147483646 w 1502"/>
                <a:gd name="T9" fmla="*/ 2147483646 h 753"/>
                <a:gd name="T10" fmla="*/ 2147483646 w 1502"/>
                <a:gd name="T11" fmla="*/ 2147483646 h 753"/>
                <a:gd name="T12" fmla="*/ 2147483646 w 1502"/>
                <a:gd name="T13" fmla="*/ 2147483646 h 753"/>
                <a:gd name="T14" fmla="*/ 2147483646 w 1502"/>
                <a:gd name="T15" fmla="*/ 2147483646 h 753"/>
                <a:gd name="T16" fmla="*/ 2147483646 w 1502"/>
                <a:gd name="T17" fmla="*/ 2147483646 h 753"/>
                <a:gd name="T18" fmla="*/ 2147483646 w 1502"/>
                <a:gd name="T19" fmla="*/ 2147483646 h 753"/>
                <a:gd name="T20" fmla="*/ 0 w 1502"/>
                <a:gd name="T21" fmla="*/ 2147483646 h 753"/>
                <a:gd name="T22" fmla="*/ 2147483646 w 1502"/>
                <a:gd name="T23" fmla="*/ 2147483646 h 753"/>
                <a:gd name="T24" fmla="*/ 2147483646 w 1502"/>
                <a:gd name="T25" fmla="*/ 2147483646 h 753"/>
                <a:gd name="T26" fmla="*/ 2147483646 w 1502"/>
                <a:gd name="T27" fmla="*/ 2147483646 h 753"/>
                <a:gd name="T28" fmla="*/ 2147483646 w 1502"/>
                <a:gd name="T29" fmla="*/ 2147483646 h 753"/>
                <a:gd name="T30" fmla="*/ 2147483646 w 1502"/>
                <a:gd name="T31" fmla="*/ 2147483646 h 753"/>
                <a:gd name="T32" fmla="*/ 2147483646 w 1502"/>
                <a:gd name="T33" fmla="*/ 2147483646 h 753"/>
                <a:gd name="T34" fmla="*/ 2147483646 w 1502"/>
                <a:gd name="T35" fmla="*/ 2147483646 h 753"/>
                <a:gd name="T36" fmla="*/ 2147483646 w 1502"/>
                <a:gd name="T37" fmla="*/ 2147483646 h 753"/>
                <a:gd name="T38" fmla="*/ 2147483646 w 1502"/>
                <a:gd name="T39" fmla="*/ 2147483646 h 753"/>
                <a:gd name="T40" fmla="*/ 2147483646 w 1502"/>
                <a:gd name="T41" fmla="*/ 2147483646 h 753"/>
                <a:gd name="T42" fmla="*/ 2147483646 w 1502"/>
                <a:gd name="T43" fmla="*/ 2147483646 h 753"/>
                <a:gd name="T44" fmla="*/ 2147483646 w 1502"/>
                <a:gd name="T45" fmla="*/ 2147483646 h 753"/>
                <a:gd name="T46" fmla="*/ 2147483646 w 1502"/>
                <a:gd name="T47" fmla="*/ 2147483646 h 753"/>
                <a:gd name="T48" fmla="*/ 2147483646 w 1502"/>
                <a:gd name="T49" fmla="*/ 2147483646 h 753"/>
                <a:gd name="T50" fmla="*/ 2147483646 w 1502"/>
                <a:gd name="T51" fmla="*/ 2147483646 h 753"/>
                <a:gd name="T52" fmla="*/ 2147483646 w 1502"/>
                <a:gd name="T53" fmla="*/ 2147483646 h 753"/>
                <a:gd name="T54" fmla="*/ 2147483646 w 1502"/>
                <a:gd name="T55" fmla="*/ 2147483646 h 753"/>
                <a:gd name="T56" fmla="*/ 2147483646 w 1502"/>
                <a:gd name="T57" fmla="*/ 2147483646 h 753"/>
                <a:gd name="T58" fmla="*/ 2147483646 w 1502"/>
                <a:gd name="T59" fmla="*/ 2147483646 h 753"/>
                <a:gd name="T60" fmla="*/ 2147483646 w 1502"/>
                <a:gd name="T61" fmla="*/ 2147483646 h 753"/>
                <a:gd name="T62" fmla="*/ 2147483646 w 1502"/>
                <a:gd name="T63" fmla="*/ 2147483646 h 753"/>
                <a:gd name="T64" fmla="*/ 2147483646 w 1502"/>
                <a:gd name="T65" fmla="*/ 2147483646 h 753"/>
                <a:gd name="T66" fmla="*/ 2147483646 w 1502"/>
                <a:gd name="T67" fmla="*/ 2147483646 h 753"/>
                <a:gd name="T68" fmla="*/ 2147483646 w 1502"/>
                <a:gd name="T69" fmla="*/ 2147483646 h 753"/>
                <a:gd name="T70" fmla="*/ 2147483646 w 1502"/>
                <a:gd name="T71" fmla="*/ 2147483646 h 753"/>
                <a:gd name="T72" fmla="*/ 2147483646 w 1502"/>
                <a:gd name="T73" fmla="*/ 2147483646 h 753"/>
                <a:gd name="T74" fmla="*/ 2147483646 w 1502"/>
                <a:gd name="T75" fmla="*/ 2147483646 h 753"/>
                <a:gd name="T76" fmla="*/ 2147483646 w 1502"/>
                <a:gd name="T77" fmla="*/ 2147483646 h 753"/>
                <a:gd name="T78" fmla="*/ 2147483646 w 1502"/>
                <a:gd name="T79" fmla="*/ 2147483646 h 753"/>
                <a:gd name="T80" fmla="*/ 2147483646 w 1502"/>
                <a:gd name="T81" fmla="*/ 2147483646 h 753"/>
                <a:gd name="T82" fmla="*/ 2147483646 w 1502"/>
                <a:gd name="T83" fmla="*/ 2147483646 h 753"/>
                <a:gd name="T84" fmla="*/ 2147483646 w 1502"/>
                <a:gd name="T85" fmla="*/ 2147483646 h 753"/>
                <a:gd name="T86" fmla="*/ 2147483646 w 1502"/>
                <a:gd name="T87" fmla="*/ 0 h 7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02"/>
                <a:gd name="T133" fmla="*/ 0 h 753"/>
                <a:gd name="T134" fmla="*/ 1502 w 1502"/>
                <a:gd name="T135" fmla="*/ 753 h 7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02" h="753">
                  <a:moveTo>
                    <a:pt x="751" y="0"/>
                  </a:moveTo>
                  <a:lnTo>
                    <a:pt x="712" y="1"/>
                  </a:lnTo>
                  <a:lnTo>
                    <a:pt x="674" y="2"/>
                  </a:lnTo>
                  <a:lnTo>
                    <a:pt x="637" y="5"/>
                  </a:lnTo>
                  <a:lnTo>
                    <a:pt x="600" y="8"/>
                  </a:lnTo>
                  <a:lnTo>
                    <a:pt x="563" y="12"/>
                  </a:lnTo>
                  <a:lnTo>
                    <a:pt x="528" y="17"/>
                  </a:lnTo>
                  <a:lnTo>
                    <a:pt x="492" y="23"/>
                  </a:lnTo>
                  <a:lnTo>
                    <a:pt x="458" y="30"/>
                  </a:lnTo>
                  <a:lnTo>
                    <a:pt x="425" y="38"/>
                  </a:lnTo>
                  <a:lnTo>
                    <a:pt x="393" y="46"/>
                  </a:lnTo>
                  <a:lnTo>
                    <a:pt x="361" y="55"/>
                  </a:lnTo>
                  <a:lnTo>
                    <a:pt x="331" y="65"/>
                  </a:lnTo>
                  <a:lnTo>
                    <a:pt x="302" y="75"/>
                  </a:lnTo>
                  <a:lnTo>
                    <a:pt x="274" y="86"/>
                  </a:lnTo>
                  <a:lnTo>
                    <a:pt x="246" y="98"/>
                  </a:lnTo>
                  <a:lnTo>
                    <a:pt x="220" y="111"/>
                  </a:lnTo>
                  <a:lnTo>
                    <a:pt x="194" y="124"/>
                  </a:lnTo>
                  <a:lnTo>
                    <a:pt x="172" y="137"/>
                  </a:lnTo>
                  <a:lnTo>
                    <a:pt x="149" y="152"/>
                  </a:lnTo>
                  <a:lnTo>
                    <a:pt x="128" y="167"/>
                  </a:lnTo>
                  <a:lnTo>
                    <a:pt x="108" y="181"/>
                  </a:lnTo>
                  <a:lnTo>
                    <a:pt x="91" y="197"/>
                  </a:lnTo>
                  <a:lnTo>
                    <a:pt x="74" y="213"/>
                  </a:lnTo>
                  <a:lnTo>
                    <a:pt x="59" y="230"/>
                  </a:lnTo>
                  <a:lnTo>
                    <a:pt x="46" y="248"/>
                  </a:lnTo>
                  <a:lnTo>
                    <a:pt x="34" y="265"/>
                  </a:lnTo>
                  <a:lnTo>
                    <a:pt x="23" y="283"/>
                  </a:lnTo>
                  <a:lnTo>
                    <a:pt x="16" y="301"/>
                  </a:lnTo>
                  <a:lnTo>
                    <a:pt x="9" y="319"/>
                  </a:lnTo>
                  <a:lnTo>
                    <a:pt x="4" y="338"/>
                  </a:lnTo>
                  <a:lnTo>
                    <a:pt x="1" y="358"/>
                  </a:lnTo>
                  <a:lnTo>
                    <a:pt x="0" y="376"/>
                  </a:lnTo>
                  <a:lnTo>
                    <a:pt x="1" y="396"/>
                  </a:lnTo>
                  <a:lnTo>
                    <a:pt x="4" y="416"/>
                  </a:lnTo>
                  <a:lnTo>
                    <a:pt x="9" y="434"/>
                  </a:lnTo>
                  <a:lnTo>
                    <a:pt x="16" y="453"/>
                  </a:lnTo>
                  <a:lnTo>
                    <a:pt x="23" y="470"/>
                  </a:lnTo>
                  <a:lnTo>
                    <a:pt x="34" y="489"/>
                  </a:lnTo>
                  <a:lnTo>
                    <a:pt x="46" y="506"/>
                  </a:lnTo>
                  <a:lnTo>
                    <a:pt x="59" y="523"/>
                  </a:lnTo>
                  <a:lnTo>
                    <a:pt x="74" y="540"/>
                  </a:lnTo>
                  <a:lnTo>
                    <a:pt x="91" y="556"/>
                  </a:lnTo>
                  <a:lnTo>
                    <a:pt x="108" y="572"/>
                  </a:lnTo>
                  <a:lnTo>
                    <a:pt x="128" y="587"/>
                  </a:lnTo>
                  <a:lnTo>
                    <a:pt x="149" y="601"/>
                  </a:lnTo>
                  <a:lnTo>
                    <a:pt x="172" y="616"/>
                  </a:lnTo>
                  <a:lnTo>
                    <a:pt x="194" y="629"/>
                  </a:lnTo>
                  <a:lnTo>
                    <a:pt x="220" y="643"/>
                  </a:lnTo>
                  <a:lnTo>
                    <a:pt x="246" y="656"/>
                  </a:lnTo>
                  <a:lnTo>
                    <a:pt x="274" y="668"/>
                  </a:lnTo>
                  <a:lnTo>
                    <a:pt x="302" y="678"/>
                  </a:lnTo>
                  <a:lnTo>
                    <a:pt x="331" y="689"/>
                  </a:lnTo>
                  <a:lnTo>
                    <a:pt x="361" y="698"/>
                  </a:lnTo>
                  <a:lnTo>
                    <a:pt x="393" y="708"/>
                  </a:lnTo>
                  <a:lnTo>
                    <a:pt x="425" y="715"/>
                  </a:lnTo>
                  <a:lnTo>
                    <a:pt x="458" y="723"/>
                  </a:lnTo>
                  <a:lnTo>
                    <a:pt x="492" y="730"/>
                  </a:lnTo>
                  <a:lnTo>
                    <a:pt x="528" y="737"/>
                  </a:lnTo>
                  <a:lnTo>
                    <a:pt x="563" y="742"/>
                  </a:lnTo>
                  <a:lnTo>
                    <a:pt x="600" y="746"/>
                  </a:lnTo>
                  <a:lnTo>
                    <a:pt x="637" y="749"/>
                  </a:lnTo>
                  <a:lnTo>
                    <a:pt x="674" y="751"/>
                  </a:lnTo>
                  <a:lnTo>
                    <a:pt x="712" y="753"/>
                  </a:lnTo>
                  <a:lnTo>
                    <a:pt x="751" y="753"/>
                  </a:lnTo>
                  <a:lnTo>
                    <a:pt x="789" y="753"/>
                  </a:lnTo>
                  <a:lnTo>
                    <a:pt x="828" y="751"/>
                  </a:lnTo>
                  <a:lnTo>
                    <a:pt x="866" y="749"/>
                  </a:lnTo>
                  <a:lnTo>
                    <a:pt x="902" y="746"/>
                  </a:lnTo>
                  <a:lnTo>
                    <a:pt x="939" y="742"/>
                  </a:lnTo>
                  <a:lnTo>
                    <a:pt x="975" y="737"/>
                  </a:lnTo>
                  <a:lnTo>
                    <a:pt x="1009" y="730"/>
                  </a:lnTo>
                  <a:lnTo>
                    <a:pt x="1044" y="723"/>
                  </a:lnTo>
                  <a:lnTo>
                    <a:pt x="1077" y="715"/>
                  </a:lnTo>
                  <a:lnTo>
                    <a:pt x="1109" y="708"/>
                  </a:lnTo>
                  <a:lnTo>
                    <a:pt x="1140" y="698"/>
                  </a:lnTo>
                  <a:lnTo>
                    <a:pt x="1171" y="689"/>
                  </a:lnTo>
                  <a:lnTo>
                    <a:pt x="1200" y="678"/>
                  </a:lnTo>
                  <a:lnTo>
                    <a:pt x="1229" y="668"/>
                  </a:lnTo>
                  <a:lnTo>
                    <a:pt x="1256" y="656"/>
                  </a:lnTo>
                  <a:lnTo>
                    <a:pt x="1282" y="643"/>
                  </a:lnTo>
                  <a:lnTo>
                    <a:pt x="1307" y="629"/>
                  </a:lnTo>
                  <a:lnTo>
                    <a:pt x="1331" y="616"/>
                  </a:lnTo>
                  <a:lnTo>
                    <a:pt x="1354" y="601"/>
                  </a:lnTo>
                  <a:lnTo>
                    <a:pt x="1374" y="587"/>
                  </a:lnTo>
                  <a:lnTo>
                    <a:pt x="1393" y="572"/>
                  </a:lnTo>
                  <a:lnTo>
                    <a:pt x="1412" y="556"/>
                  </a:lnTo>
                  <a:lnTo>
                    <a:pt x="1428" y="540"/>
                  </a:lnTo>
                  <a:lnTo>
                    <a:pt x="1444" y="523"/>
                  </a:lnTo>
                  <a:lnTo>
                    <a:pt x="1457" y="506"/>
                  </a:lnTo>
                  <a:lnTo>
                    <a:pt x="1469" y="489"/>
                  </a:lnTo>
                  <a:lnTo>
                    <a:pt x="1478" y="470"/>
                  </a:lnTo>
                  <a:lnTo>
                    <a:pt x="1487" y="453"/>
                  </a:lnTo>
                  <a:lnTo>
                    <a:pt x="1494" y="434"/>
                  </a:lnTo>
                  <a:lnTo>
                    <a:pt x="1498" y="416"/>
                  </a:lnTo>
                  <a:lnTo>
                    <a:pt x="1501" y="396"/>
                  </a:lnTo>
                  <a:lnTo>
                    <a:pt x="1502" y="376"/>
                  </a:lnTo>
                  <a:lnTo>
                    <a:pt x="1501" y="358"/>
                  </a:lnTo>
                  <a:lnTo>
                    <a:pt x="1498" y="338"/>
                  </a:lnTo>
                  <a:lnTo>
                    <a:pt x="1494" y="319"/>
                  </a:lnTo>
                  <a:lnTo>
                    <a:pt x="1487" y="301"/>
                  </a:lnTo>
                  <a:lnTo>
                    <a:pt x="1478" y="283"/>
                  </a:lnTo>
                  <a:lnTo>
                    <a:pt x="1469" y="265"/>
                  </a:lnTo>
                  <a:lnTo>
                    <a:pt x="1457" y="248"/>
                  </a:lnTo>
                  <a:lnTo>
                    <a:pt x="1444" y="230"/>
                  </a:lnTo>
                  <a:lnTo>
                    <a:pt x="1428" y="213"/>
                  </a:lnTo>
                  <a:lnTo>
                    <a:pt x="1412" y="197"/>
                  </a:lnTo>
                  <a:lnTo>
                    <a:pt x="1393" y="181"/>
                  </a:lnTo>
                  <a:lnTo>
                    <a:pt x="1374" y="167"/>
                  </a:lnTo>
                  <a:lnTo>
                    <a:pt x="1354" y="152"/>
                  </a:lnTo>
                  <a:lnTo>
                    <a:pt x="1331" y="137"/>
                  </a:lnTo>
                  <a:lnTo>
                    <a:pt x="1307" y="124"/>
                  </a:lnTo>
                  <a:lnTo>
                    <a:pt x="1282" y="111"/>
                  </a:lnTo>
                  <a:lnTo>
                    <a:pt x="1256" y="98"/>
                  </a:lnTo>
                  <a:lnTo>
                    <a:pt x="1229" y="86"/>
                  </a:lnTo>
                  <a:lnTo>
                    <a:pt x="1200" y="75"/>
                  </a:lnTo>
                  <a:lnTo>
                    <a:pt x="1171" y="65"/>
                  </a:lnTo>
                  <a:lnTo>
                    <a:pt x="1140" y="55"/>
                  </a:lnTo>
                  <a:lnTo>
                    <a:pt x="1109" y="46"/>
                  </a:lnTo>
                  <a:lnTo>
                    <a:pt x="1077" y="38"/>
                  </a:lnTo>
                  <a:lnTo>
                    <a:pt x="1044" y="30"/>
                  </a:lnTo>
                  <a:lnTo>
                    <a:pt x="1009" y="23"/>
                  </a:lnTo>
                  <a:lnTo>
                    <a:pt x="975" y="17"/>
                  </a:lnTo>
                  <a:lnTo>
                    <a:pt x="939" y="12"/>
                  </a:lnTo>
                  <a:lnTo>
                    <a:pt x="902" y="8"/>
                  </a:lnTo>
                  <a:lnTo>
                    <a:pt x="866" y="5"/>
                  </a:lnTo>
                  <a:lnTo>
                    <a:pt x="828" y="2"/>
                  </a:lnTo>
                  <a:lnTo>
                    <a:pt x="789" y="1"/>
                  </a:lnTo>
                  <a:lnTo>
                    <a:pt x="751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407" name="Rectangle 40">
              <a:extLst>
                <a:ext uri="{FF2B5EF4-FFF2-40B4-BE49-F238E27FC236}">
                  <a16:creationId xmlns:a16="http://schemas.microsoft.com/office/drawing/2014/main" id="{B5635787-1B73-0C4B-96D2-AA25B0E68D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9138" y="2190750"/>
              <a:ext cx="157094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1408" name="Rectangle 41">
              <a:extLst>
                <a:ext uri="{FF2B5EF4-FFF2-40B4-BE49-F238E27FC236}">
                  <a16:creationId xmlns:a16="http://schemas.microsoft.com/office/drawing/2014/main" id="{E230C037-37D3-0848-8F54-44C8AD76D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2650" y="4135438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x1x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1409" name="Rectangle 42">
              <a:extLst>
                <a:ext uri="{FF2B5EF4-FFF2-40B4-BE49-F238E27FC236}">
                  <a16:creationId xmlns:a16="http://schemas.microsoft.com/office/drawing/2014/main" id="{4C4AA0C0-5158-6441-92C9-2AC7267099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4450" y="3473450"/>
              <a:ext cx="34144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gnt2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1410" name="Rectangle 43">
              <a:extLst>
                <a:ext uri="{FF2B5EF4-FFF2-40B4-BE49-F238E27FC236}">
                  <a16:creationId xmlns:a16="http://schemas.microsoft.com/office/drawing/2014/main" id="{BD752ABD-049F-2147-903A-DC490E44B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6413" y="34734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1411" name="Rectangle 44">
              <a:extLst>
                <a:ext uri="{FF2B5EF4-FFF2-40B4-BE49-F238E27FC236}">
                  <a16:creationId xmlns:a16="http://schemas.microsoft.com/office/drawing/2014/main" id="{38802B11-50B4-F04B-9FF3-E843B47EB1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8013" y="356711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1412" name="Rectangle 45">
              <a:extLst>
                <a:ext uri="{FF2B5EF4-FFF2-40B4-BE49-F238E27FC236}">
                  <a16:creationId xmlns:a16="http://schemas.microsoft.com/office/drawing/2014/main" id="{084562B1-2ABD-0543-8589-36E5CEDCE2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8625" y="3467100"/>
              <a:ext cx="8496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1413" name="Rectangle 46">
              <a:extLst>
                <a:ext uri="{FF2B5EF4-FFF2-40B4-BE49-F238E27FC236}">
                  <a16:creationId xmlns:a16="http://schemas.microsoft.com/office/drawing/2014/main" id="{D19094FC-D8F2-EA48-AA85-686DD3FC06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8838" y="34734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1414" name="Freeform 47">
              <a:extLst>
                <a:ext uri="{FF2B5EF4-FFF2-40B4-BE49-F238E27FC236}">
                  <a16:creationId xmlns:a16="http://schemas.microsoft.com/office/drawing/2014/main" id="{386738A0-8EF4-E04C-95EE-D769E4184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925" y="4602163"/>
              <a:ext cx="1192213" cy="598487"/>
            </a:xfrm>
            <a:custGeom>
              <a:avLst/>
              <a:gdLst>
                <a:gd name="T0" fmla="*/ 2147483646 w 1502"/>
                <a:gd name="T1" fmla="*/ 2147483646 h 753"/>
                <a:gd name="T2" fmla="*/ 2147483646 w 1502"/>
                <a:gd name="T3" fmla="*/ 2147483646 h 753"/>
                <a:gd name="T4" fmla="*/ 2147483646 w 1502"/>
                <a:gd name="T5" fmla="*/ 2147483646 h 753"/>
                <a:gd name="T6" fmla="*/ 2147483646 w 1502"/>
                <a:gd name="T7" fmla="*/ 2147483646 h 753"/>
                <a:gd name="T8" fmla="*/ 2147483646 w 1502"/>
                <a:gd name="T9" fmla="*/ 2147483646 h 753"/>
                <a:gd name="T10" fmla="*/ 2147483646 w 1502"/>
                <a:gd name="T11" fmla="*/ 2147483646 h 753"/>
                <a:gd name="T12" fmla="*/ 2147483646 w 1502"/>
                <a:gd name="T13" fmla="*/ 2147483646 h 753"/>
                <a:gd name="T14" fmla="*/ 2147483646 w 1502"/>
                <a:gd name="T15" fmla="*/ 2147483646 h 753"/>
                <a:gd name="T16" fmla="*/ 2147483646 w 1502"/>
                <a:gd name="T17" fmla="*/ 2147483646 h 753"/>
                <a:gd name="T18" fmla="*/ 2147483646 w 1502"/>
                <a:gd name="T19" fmla="*/ 2147483646 h 753"/>
                <a:gd name="T20" fmla="*/ 0 w 1502"/>
                <a:gd name="T21" fmla="*/ 2147483646 h 753"/>
                <a:gd name="T22" fmla="*/ 2147483646 w 1502"/>
                <a:gd name="T23" fmla="*/ 2147483646 h 753"/>
                <a:gd name="T24" fmla="*/ 2147483646 w 1502"/>
                <a:gd name="T25" fmla="*/ 2147483646 h 753"/>
                <a:gd name="T26" fmla="*/ 2147483646 w 1502"/>
                <a:gd name="T27" fmla="*/ 2147483646 h 753"/>
                <a:gd name="T28" fmla="*/ 2147483646 w 1502"/>
                <a:gd name="T29" fmla="*/ 2147483646 h 753"/>
                <a:gd name="T30" fmla="*/ 2147483646 w 1502"/>
                <a:gd name="T31" fmla="*/ 2147483646 h 753"/>
                <a:gd name="T32" fmla="*/ 2147483646 w 1502"/>
                <a:gd name="T33" fmla="*/ 2147483646 h 753"/>
                <a:gd name="T34" fmla="*/ 2147483646 w 1502"/>
                <a:gd name="T35" fmla="*/ 2147483646 h 753"/>
                <a:gd name="T36" fmla="*/ 2147483646 w 1502"/>
                <a:gd name="T37" fmla="*/ 2147483646 h 753"/>
                <a:gd name="T38" fmla="*/ 2147483646 w 1502"/>
                <a:gd name="T39" fmla="*/ 2147483646 h 753"/>
                <a:gd name="T40" fmla="*/ 2147483646 w 1502"/>
                <a:gd name="T41" fmla="*/ 2147483646 h 753"/>
                <a:gd name="T42" fmla="*/ 2147483646 w 1502"/>
                <a:gd name="T43" fmla="*/ 2147483646 h 753"/>
                <a:gd name="T44" fmla="*/ 2147483646 w 1502"/>
                <a:gd name="T45" fmla="*/ 2147483646 h 753"/>
                <a:gd name="T46" fmla="*/ 2147483646 w 1502"/>
                <a:gd name="T47" fmla="*/ 2147483646 h 753"/>
                <a:gd name="T48" fmla="*/ 2147483646 w 1502"/>
                <a:gd name="T49" fmla="*/ 2147483646 h 753"/>
                <a:gd name="T50" fmla="*/ 2147483646 w 1502"/>
                <a:gd name="T51" fmla="*/ 2147483646 h 753"/>
                <a:gd name="T52" fmla="*/ 2147483646 w 1502"/>
                <a:gd name="T53" fmla="*/ 2147483646 h 753"/>
                <a:gd name="T54" fmla="*/ 2147483646 w 1502"/>
                <a:gd name="T55" fmla="*/ 2147483646 h 753"/>
                <a:gd name="T56" fmla="*/ 2147483646 w 1502"/>
                <a:gd name="T57" fmla="*/ 2147483646 h 753"/>
                <a:gd name="T58" fmla="*/ 2147483646 w 1502"/>
                <a:gd name="T59" fmla="*/ 2147483646 h 753"/>
                <a:gd name="T60" fmla="*/ 2147483646 w 1502"/>
                <a:gd name="T61" fmla="*/ 2147483646 h 753"/>
                <a:gd name="T62" fmla="*/ 2147483646 w 1502"/>
                <a:gd name="T63" fmla="*/ 2147483646 h 753"/>
                <a:gd name="T64" fmla="*/ 2147483646 w 1502"/>
                <a:gd name="T65" fmla="*/ 2147483646 h 753"/>
                <a:gd name="T66" fmla="*/ 2147483646 w 1502"/>
                <a:gd name="T67" fmla="*/ 2147483646 h 753"/>
                <a:gd name="T68" fmla="*/ 2147483646 w 1502"/>
                <a:gd name="T69" fmla="*/ 2147483646 h 753"/>
                <a:gd name="T70" fmla="*/ 2147483646 w 1502"/>
                <a:gd name="T71" fmla="*/ 2147483646 h 753"/>
                <a:gd name="T72" fmla="*/ 2147483646 w 1502"/>
                <a:gd name="T73" fmla="*/ 2147483646 h 753"/>
                <a:gd name="T74" fmla="*/ 2147483646 w 1502"/>
                <a:gd name="T75" fmla="*/ 2147483646 h 753"/>
                <a:gd name="T76" fmla="*/ 2147483646 w 1502"/>
                <a:gd name="T77" fmla="*/ 2147483646 h 753"/>
                <a:gd name="T78" fmla="*/ 2147483646 w 1502"/>
                <a:gd name="T79" fmla="*/ 2147483646 h 753"/>
                <a:gd name="T80" fmla="*/ 2147483646 w 1502"/>
                <a:gd name="T81" fmla="*/ 2147483646 h 753"/>
                <a:gd name="T82" fmla="*/ 2147483646 w 1502"/>
                <a:gd name="T83" fmla="*/ 2147483646 h 753"/>
                <a:gd name="T84" fmla="*/ 2147483646 w 1502"/>
                <a:gd name="T85" fmla="*/ 2147483646 h 753"/>
                <a:gd name="T86" fmla="*/ 2147483646 w 1502"/>
                <a:gd name="T87" fmla="*/ 0 h 7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02"/>
                <a:gd name="T133" fmla="*/ 0 h 753"/>
                <a:gd name="T134" fmla="*/ 1502 w 1502"/>
                <a:gd name="T135" fmla="*/ 753 h 7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02" h="753">
                  <a:moveTo>
                    <a:pt x="751" y="0"/>
                  </a:moveTo>
                  <a:lnTo>
                    <a:pt x="712" y="2"/>
                  </a:lnTo>
                  <a:lnTo>
                    <a:pt x="674" y="3"/>
                  </a:lnTo>
                  <a:lnTo>
                    <a:pt x="637" y="6"/>
                  </a:lnTo>
                  <a:lnTo>
                    <a:pt x="600" y="8"/>
                  </a:lnTo>
                  <a:lnTo>
                    <a:pt x="563" y="12"/>
                  </a:lnTo>
                  <a:lnTo>
                    <a:pt x="528" y="18"/>
                  </a:lnTo>
                  <a:lnTo>
                    <a:pt x="492" y="24"/>
                  </a:lnTo>
                  <a:lnTo>
                    <a:pt x="458" y="31"/>
                  </a:lnTo>
                  <a:lnTo>
                    <a:pt x="425" y="38"/>
                  </a:lnTo>
                  <a:lnTo>
                    <a:pt x="393" y="47"/>
                  </a:lnTo>
                  <a:lnTo>
                    <a:pt x="361" y="56"/>
                  </a:lnTo>
                  <a:lnTo>
                    <a:pt x="331" y="65"/>
                  </a:lnTo>
                  <a:lnTo>
                    <a:pt x="302" y="76"/>
                  </a:lnTo>
                  <a:lnTo>
                    <a:pt x="274" y="87"/>
                  </a:lnTo>
                  <a:lnTo>
                    <a:pt x="246" y="98"/>
                  </a:lnTo>
                  <a:lnTo>
                    <a:pt x="220" y="112"/>
                  </a:lnTo>
                  <a:lnTo>
                    <a:pt x="194" y="125"/>
                  </a:lnTo>
                  <a:lnTo>
                    <a:pt x="172" y="138"/>
                  </a:lnTo>
                  <a:lnTo>
                    <a:pt x="149" y="153"/>
                  </a:lnTo>
                  <a:lnTo>
                    <a:pt x="128" y="167"/>
                  </a:lnTo>
                  <a:lnTo>
                    <a:pt x="108" y="182"/>
                  </a:lnTo>
                  <a:lnTo>
                    <a:pt x="91" y="198"/>
                  </a:lnTo>
                  <a:lnTo>
                    <a:pt x="74" y="214"/>
                  </a:lnTo>
                  <a:lnTo>
                    <a:pt x="59" y="231"/>
                  </a:lnTo>
                  <a:lnTo>
                    <a:pt x="46" y="248"/>
                  </a:lnTo>
                  <a:lnTo>
                    <a:pt x="34" y="266"/>
                  </a:lnTo>
                  <a:lnTo>
                    <a:pt x="23" y="284"/>
                  </a:lnTo>
                  <a:lnTo>
                    <a:pt x="16" y="301"/>
                  </a:lnTo>
                  <a:lnTo>
                    <a:pt x="9" y="320"/>
                  </a:lnTo>
                  <a:lnTo>
                    <a:pt x="4" y="338"/>
                  </a:lnTo>
                  <a:lnTo>
                    <a:pt x="1" y="358"/>
                  </a:lnTo>
                  <a:lnTo>
                    <a:pt x="0" y="377"/>
                  </a:lnTo>
                  <a:lnTo>
                    <a:pt x="1" y="397"/>
                  </a:lnTo>
                  <a:lnTo>
                    <a:pt x="4" y="417"/>
                  </a:lnTo>
                  <a:lnTo>
                    <a:pt x="9" y="435"/>
                  </a:lnTo>
                  <a:lnTo>
                    <a:pt x="16" y="454"/>
                  </a:lnTo>
                  <a:lnTo>
                    <a:pt x="23" y="471"/>
                  </a:lnTo>
                  <a:lnTo>
                    <a:pt x="34" y="490"/>
                  </a:lnTo>
                  <a:lnTo>
                    <a:pt x="46" y="507"/>
                  </a:lnTo>
                  <a:lnTo>
                    <a:pt x="59" y="524"/>
                  </a:lnTo>
                  <a:lnTo>
                    <a:pt x="74" y="541"/>
                  </a:lnTo>
                  <a:lnTo>
                    <a:pt x="91" y="557"/>
                  </a:lnTo>
                  <a:lnTo>
                    <a:pt x="108" y="573"/>
                  </a:lnTo>
                  <a:lnTo>
                    <a:pt x="128" y="588"/>
                  </a:lnTo>
                  <a:lnTo>
                    <a:pt x="149" y="602"/>
                  </a:lnTo>
                  <a:lnTo>
                    <a:pt x="172" y="617"/>
                  </a:lnTo>
                  <a:lnTo>
                    <a:pt x="194" y="630"/>
                  </a:lnTo>
                  <a:lnTo>
                    <a:pt x="220" y="643"/>
                  </a:lnTo>
                  <a:lnTo>
                    <a:pt x="246" y="657"/>
                  </a:lnTo>
                  <a:lnTo>
                    <a:pt x="274" y="669"/>
                  </a:lnTo>
                  <a:lnTo>
                    <a:pt x="302" y="679"/>
                  </a:lnTo>
                  <a:lnTo>
                    <a:pt x="331" y="690"/>
                  </a:lnTo>
                  <a:lnTo>
                    <a:pt x="361" y="699"/>
                  </a:lnTo>
                  <a:lnTo>
                    <a:pt x="393" y="708"/>
                  </a:lnTo>
                  <a:lnTo>
                    <a:pt x="425" y="716"/>
                  </a:lnTo>
                  <a:lnTo>
                    <a:pt x="458" y="724"/>
                  </a:lnTo>
                  <a:lnTo>
                    <a:pt x="492" y="731"/>
                  </a:lnTo>
                  <a:lnTo>
                    <a:pt x="528" y="737"/>
                  </a:lnTo>
                  <a:lnTo>
                    <a:pt x="563" y="743"/>
                  </a:lnTo>
                  <a:lnTo>
                    <a:pt x="600" y="747"/>
                  </a:lnTo>
                  <a:lnTo>
                    <a:pt x="637" y="749"/>
                  </a:lnTo>
                  <a:lnTo>
                    <a:pt x="674" y="752"/>
                  </a:lnTo>
                  <a:lnTo>
                    <a:pt x="712" y="753"/>
                  </a:lnTo>
                  <a:lnTo>
                    <a:pt x="751" y="753"/>
                  </a:lnTo>
                  <a:lnTo>
                    <a:pt x="789" y="753"/>
                  </a:lnTo>
                  <a:lnTo>
                    <a:pt x="828" y="752"/>
                  </a:lnTo>
                  <a:lnTo>
                    <a:pt x="866" y="749"/>
                  </a:lnTo>
                  <a:lnTo>
                    <a:pt x="902" y="747"/>
                  </a:lnTo>
                  <a:lnTo>
                    <a:pt x="939" y="743"/>
                  </a:lnTo>
                  <a:lnTo>
                    <a:pt x="975" y="737"/>
                  </a:lnTo>
                  <a:lnTo>
                    <a:pt x="1009" y="731"/>
                  </a:lnTo>
                  <a:lnTo>
                    <a:pt x="1044" y="724"/>
                  </a:lnTo>
                  <a:lnTo>
                    <a:pt x="1077" y="716"/>
                  </a:lnTo>
                  <a:lnTo>
                    <a:pt x="1109" y="708"/>
                  </a:lnTo>
                  <a:lnTo>
                    <a:pt x="1140" y="699"/>
                  </a:lnTo>
                  <a:lnTo>
                    <a:pt x="1171" y="690"/>
                  </a:lnTo>
                  <a:lnTo>
                    <a:pt x="1200" y="679"/>
                  </a:lnTo>
                  <a:lnTo>
                    <a:pt x="1229" y="669"/>
                  </a:lnTo>
                  <a:lnTo>
                    <a:pt x="1256" y="657"/>
                  </a:lnTo>
                  <a:lnTo>
                    <a:pt x="1282" y="643"/>
                  </a:lnTo>
                  <a:lnTo>
                    <a:pt x="1307" y="630"/>
                  </a:lnTo>
                  <a:lnTo>
                    <a:pt x="1331" y="617"/>
                  </a:lnTo>
                  <a:lnTo>
                    <a:pt x="1354" y="602"/>
                  </a:lnTo>
                  <a:lnTo>
                    <a:pt x="1374" y="588"/>
                  </a:lnTo>
                  <a:lnTo>
                    <a:pt x="1393" y="573"/>
                  </a:lnTo>
                  <a:lnTo>
                    <a:pt x="1412" y="557"/>
                  </a:lnTo>
                  <a:lnTo>
                    <a:pt x="1428" y="541"/>
                  </a:lnTo>
                  <a:lnTo>
                    <a:pt x="1444" y="524"/>
                  </a:lnTo>
                  <a:lnTo>
                    <a:pt x="1457" y="507"/>
                  </a:lnTo>
                  <a:lnTo>
                    <a:pt x="1469" y="490"/>
                  </a:lnTo>
                  <a:lnTo>
                    <a:pt x="1478" y="471"/>
                  </a:lnTo>
                  <a:lnTo>
                    <a:pt x="1487" y="454"/>
                  </a:lnTo>
                  <a:lnTo>
                    <a:pt x="1494" y="435"/>
                  </a:lnTo>
                  <a:lnTo>
                    <a:pt x="1498" y="417"/>
                  </a:lnTo>
                  <a:lnTo>
                    <a:pt x="1501" y="397"/>
                  </a:lnTo>
                  <a:lnTo>
                    <a:pt x="1502" y="377"/>
                  </a:lnTo>
                  <a:lnTo>
                    <a:pt x="1501" y="358"/>
                  </a:lnTo>
                  <a:lnTo>
                    <a:pt x="1498" y="338"/>
                  </a:lnTo>
                  <a:lnTo>
                    <a:pt x="1494" y="320"/>
                  </a:lnTo>
                  <a:lnTo>
                    <a:pt x="1487" y="301"/>
                  </a:lnTo>
                  <a:lnTo>
                    <a:pt x="1478" y="284"/>
                  </a:lnTo>
                  <a:lnTo>
                    <a:pt x="1469" y="266"/>
                  </a:lnTo>
                  <a:lnTo>
                    <a:pt x="1457" y="248"/>
                  </a:lnTo>
                  <a:lnTo>
                    <a:pt x="1444" y="231"/>
                  </a:lnTo>
                  <a:lnTo>
                    <a:pt x="1428" y="214"/>
                  </a:lnTo>
                  <a:lnTo>
                    <a:pt x="1412" y="198"/>
                  </a:lnTo>
                  <a:lnTo>
                    <a:pt x="1393" y="182"/>
                  </a:lnTo>
                  <a:lnTo>
                    <a:pt x="1374" y="167"/>
                  </a:lnTo>
                  <a:lnTo>
                    <a:pt x="1354" y="153"/>
                  </a:lnTo>
                  <a:lnTo>
                    <a:pt x="1331" y="138"/>
                  </a:lnTo>
                  <a:lnTo>
                    <a:pt x="1307" y="125"/>
                  </a:lnTo>
                  <a:lnTo>
                    <a:pt x="1282" y="112"/>
                  </a:lnTo>
                  <a:lnTo>
                    <a:pt x="1256" y="98"/>
                  </a:lnTo>
                  <a:lnTo>
                    <a:pt x="1229" y="87"/>
                  </a:lnTo>
                  <a:lnTo>
                    <a:pt x="1200" y="76"/>
                  </a:lnTo>
                  <a:lnTo>
                    <a:pt x="1171" y="65"/>
                  </a:lnTo>
                  <a:lnTo>
                    <a:pt x="1140" y="56"/>
                  </a:lnTo>
                  <a:lnTo>
                    <a:pt x="1109" y="47"/>
                  </a:lnTo>
                  <a:lnTo>
                    <a:pt x="1077" y="38"/>
                  </a:lnTo>
                  <a:lnTo>
                    <a:pt x="1044" y="31"/>
                  </a:lnTo>
                  <a:lnTo>
                    <a:pt x="1009" y="24"/>
                  </a:lnTo>
                  <a:lnTo>
                    <a:pt x="975" y="18"/>
                  </a:lnTo>
                  <a:lnTo>
                    <a:pt x="939" y="12"/>
                  </a:lnTo>
                  <a:lnTo>
                    <a:pt x="902" y="8"/>
                  </a:lnTo>
                  <a:lnTo>
                    <a:pt x="866" y="6"/>
                  </a:lnTo>
                  <a:lnTo>
                    <a:pt x="828" y="3"/>
                  </a:lnTo>
                  <a:lnTo>
                    <a:pt x="789" y="2"/>
                  </a:lnTo>
                  <a:lnTo>
                    <a:pt x="751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415" name="Rectangle 48">
              <a:extLst>
                <a:ext uri="{FF2B5EF4-FFF2-40B4-BE49-F238E27FC236}">
                  <a16:creationId xmlns:a16="http://schemas.microsoft.com/office/drawing/2014/main" id="{886072A7-ADFB-7641-94EE-C08D1EE36A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9138" y="3473450"/>
              <a:ext cx="157094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1416" name="Rectangle 49">
              <a:extLst>
                <a:ext uri="{FF2B5EF4-FFF2-40B4-BE49-F238E27FC236}">
                  <a16:creationId xmlns:a16="http://schemas.microsoft.com/office/drawing/2014/main" id="{5BB69377-91CF-A342-9149-E0072EA75B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2650" y="5453063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xx1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1417" name="Rectangle 50">
              <a:extLst>
                <a:ext uri="{FF2B5EF4-FFF2-40B4-BE49-F238E27FC236}">
                  <a16:creationId xmlns:a16="http://schemas.microsoft.com/office/drawing/2014/main" id="{F5FB5A17-48FA-0D44-ADB3-1D29F7C402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4450" y="4791075"/>
              <a:ext cx="34144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gnt3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1418" name="Rectangle 51">
              <a:extLst>
                <a:ext uri="{FF2B5EF4-FFF2-40B4-BE49-F238E27FC236}">
                  <a16:creationId xmlns:a16="http://schemas.microsoft.com/office/drawing/2014/main" id="{1FC1BF3A-69E9-0840-9D5D-029964D49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6413" y="47910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1419" name="Rectangle 52">
              <a:extLst>
                <a:ext uri="{FF2B5EF4-FFF2-40B4-BE49-F238E27FC236}">
                  <a16:creationId xmlns:a16="http://schemas.microsoft.com/office/drawing/2014/main" id="{34D1B361-77D1-8B4B-9D33-EC513122BA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8013" y="4884738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1420" name="Rectangle 53">
              <a:extLst>
                <a:ext uri="{FF2B5EF4-FFF2-40B4-BE49-F238E27FC236}">
                  <a16:creationId xmlns:a16="http://schemas.microsoft.com/office/drawing/2014/main" id="{6B3193BF-6A94-A94F-8753-1D1AA812E9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8625" y="4784725"/>
              <a:ext cx="8496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1421" name="Rectangle 54">
              <a:extLst>
                <a:ext uri="{FF2B5EF4-FFF2-40B4-BE49-F238E27FC236}">
                  <a16:creationId xmlns:a16="http://schemas.microsoft.com/office/drawing/2014/main" id="{17B1BDDA-5EBF-6B46-BBF6-B3CD63C1AD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8838" y="47910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1422" name="Freeform 55">
              <a:extLst>
                <a:ext uri="{FF2B5EF4-FFF2-40B4-BE49-F238E27FC236}">
                  <a16:creationId xmlns:a16="http://schemas.microsoft.com/office/drawing/2014/main" id="{8B2D4ECA-3E6F-6944-8B20-9982165A0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563" y="1868488"/>
              <a:ext cx="61912" cy="127000"/>
            </a:xfrm>
            <a:custGeom>
              <a:avLst/>
              <a:gdLst>
                <a:gd name="T0" fmla="*/ 0 w 80"/>
                <a:gd name="T1" fmla="*/ 0 h 159"/>
                <a:gd name="T2" fmla="*/ 2147483646 w 80"/>
                <a:gd name="T3" fmla="*/ 2147483646 h 159"/>
                <a:gd name="T4" fmla="*/ 2147483646 w 80"/>
                <a:gd name="T5" fmla="*/ 0 h 159"/>
                <a:gd name="T6" fmla="*/ 2147483646 w 80"/>
                <a:gd name="T7" fmla="*/ 0 h 159"/>
                <a:gd name="T8" fmla="*/ 0 w 80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59"/>
                <a:gd name="T17" fmla="*/ 80 w 80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59">
                  <a:moveTo>
                    <a:pt x="0" y="0"/>
                  </a:moveTo>
                  <a:lnTo>
                    <a:pt x="27" y="159"/>
                  </a:lnTo>
                  <a:lnTo>
                    <a:pt x="80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423" name="Freeform 56">
              <a:extLst>
                <a:ext uri="{FF2B5EF4-FFF2-40B4-BE49-F238E27FC236}">
                  <a16:creationId xmlns:a16="http://schemas.microsoft.com/office/drawing/2014/main" id="{3D280911-85BD-1C46-8F73-EFB975841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863" y="1377950"/>
              <a:ext cx="50800" cy="484188"/>
            </a:xfrm>
            <a:custGeom>
              <a:avLst/>
              <a:gdLst>
                <a:gd name="T0" fmla="*/ 0 w 62"/>
                <a:gd name="T1" fmla="*/ 0 h 609"/>
                <a:gd name="T2" fmla="*/ 2147483646 w 62"/>
                <a:gd name="T3" fmla="*/ 2147483646 h 609"/>
                <a:gd name="T4" fmla="*/ 2147483646 w 62"/>
                <a:gd name="T5" fmla="*/ 2147483646 h 609"/>
                <a:gd name="T6" fmla="*/ 2147483646 w 62"/>
                <a:gd name="T7" fmla="*/ 2147483646 h 609"/>
                <a:gd name="T8" fmla="*/ 2147483646 w 62"/>
                <a:gd name="T9" fmla="*/ 2147483646 h 609"/>
                <a:gd name="T10" fmla="*/ 2147483646 w 62"/>
                <a:gd name="T11" fmla="*/ 2147483646 h 609"/>
                <a:gd name="T12" fmla="*/ 2147483646 w 62"/>
                <a:gd name="T13" fmla="*/ 2147483646 h 609"/>
                <a:gd name="T14" fmla="*/ 2147483646 w 62"/>
                <a:gd name="T15" fmla="*/ 2147483646 h 609"/>
                <a:gd name="T16" fmla="*/ 2147483646 w 62"/>
                <a:gd name="T17" fmla="*/ 2147483646 h 609"/>
                <a:gd name="T18" fmla="*/ 2147483646 w 62"/>
                <a:gd name="T19" fmla="*/ 2147483646 h 609"/>
                <a:gd name="T20" fmla="*/ 2147483646 w 62"/>
                <a:gd name="T21" fmla="*/ 2147483646 h 609"/>
                <a:gd name="T22" fmla="*/ 2147483646 w 62"/>
                <a:gd name="T23" fmla="*/ 2147483646 h 609"/>
                <a:gd name="T24" fmla="*/ 2147483646 w 62"/>
                <a:gd name="T25" fmla="*/ 2147483646 h 609"/>
                <a:gd name="T26" fmla="*/ 2147483646 w 62"/>
                <a:gd name="T27" fmla="*/ 2147483646 h 609"/>
                <a:gd name="T28" fmla="*/ 2147483646 w 62"/>
                <a:gd name="T29" fmla="*/ 2147483646 h 609"/>
                <a:gd name="T30" fmla="*/ 2147483646 w 62"/>
                <a:gd name="T31" fmla="*/ 2147483646 h 609"/>
                <a:gd name="T32" fmla="*/ 2147483646 w 62"/>
                <a:gd name="T33" fmla="*/ 2147483646 h 609"/>
                <a:gd name="T34" fmla="*/ 2147483646 w 62"/>
                <a:gd name="T35" fmla="*/ 2147483646 h 609"/>
                <a:gd name="T36" fmla="*/ 2147483646 w 62"/>
                <a:gd name="T37" fmla="*/ 2147483646 h 609"/>
                <a:gd name="T38" fmla="*/ 2147483646 w 62"/>
                <a:gd name="T39" fmla="*/ 2147483646 h 609"/>
                <a:gd name="T40" fmla="*/ 2147483646 w 62"/>
                <a:gd name="T41" fmla="*/ 2147483646 h 609"/>
                <a:gd name="T42" fmla="*/ 2147483646 w 62"/>
                <a:gd name="T43" fmla="*/ 2147483646 h 609"/>
                <a:gd name="T44" fmla="*/ 2147483646 w 62"/>
                <a:gd name="T45" fmla="*/ 2147483646 h 609"/>
                <a:gd name="T46" fmla="*/ 2147483646 w 62"/>
                <a:gd name="T47" fmla="*/ 2147483646 h 609"/>
                <a:gd name="T48" fmla="*/ 2147483646 w 62"/>
                <a:gd name="T49" fmla="*/ 2147483646 h 609"/>
                <a:gd name="T50" fmla="*/ 2147483646 w 62"/>
                <a:gd name="T51" fmla="*/ 2147483646 h 609"/>
                <a:gd name="T52" fmla="*/ 2147483646 w 62"/>
                <a:gd name="T53" fmla="*/ 2147483646 h 609"/>
                <a:gd name="T54" fmla="*/ 2147483646 w 62"/>
                <a:gd name="T55" fmla="*/ 2147483646 h 609"/>
                <a:gd name="T56" fmla="*/ 2147483646 w 62"/>
                <a:gd name="T57" fmla="*/ 2147483646 h 609"/>
                <a:gd name="T58" fmla="*/ 2147483646 w 62"/>
                <a:gd name="T59" fmla="*/ 2147483646 h 609"/>
                <a:gd name="T60" fmla="*/ 2147483646 w 62"/>
                <a:gd name="T61" fmla="*/ 2147483646 h 609"/>
                <a:gd name="T62" fmla="*/ 2147483646 w 62"/>
                <a:gd name="T63" fmla="*/ 2147483646 h 609"/>
                <a:gd name="T64" fmla="*/ 2147483646 w 62"/>
                <a:gd name="T65" fmla="*/ 2147483646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2"/>
                <a:gd name="T100" fmla="*/ 0 h 609"/>
                <a:gd name="T101" fmla="*/ 62 w 62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2" h="609">
                  <a:moveTo>
                    <a:pt x="0" y="0"/>
                  </a:moveTo>
                  <a:lnTo>
                    <a:pt x="6" y="17"/>
                  </a:lnTo>
                  <a:lnTo>
                    <a:pt x="13" y="34"/>
                  </a:lnTo>
                  <a:lnTo>
                    <a:pt x="18" y="51"/>
                  </a:lnTo>
                  <a:lnTo>
                    <a:pt x="24" y="69"/>
                  </a:lnTo>
                  <a:lnTo>
                    <a:pt x="29" y="87"/>
                  </a:lnTo>
                  <a:lnTo>
                    <a:pt x="33" y="104"/>
                  </a:lnTo>
                  <a:lnTo>
                    <a:pt x="37" y="123"/>
                  </a:lnTo>
                  <a:lnTo>
                    <a:pt x="41" y="141"/>
                  </a:lnTo>
                  <a:lnTo>
                    <a:pt x="45" y="160"/>
                  </a:lnTo>
                  <a:lnTo>
                    <a:pt x="47" y="179"/>
                  </a:lnTo>
                  <a:lnTo>
                    <a:pt x="50" y="197"/>
                  </a:lnTo>
                  <a:lnTo>
                    <a:pt x="53" y="216"/>
                  </a:lnTo>
                  <a:lnTo>
                    <a:pt x="55" y="236"/>
                  </a:lnTo>
                  <a:lnTo>
                    <a:pt x="57" y="254"/>
                  </a:lnTo>
                  <a:lnTo>
                    <a:pt x="58" y="274"/>
                  </a:lnTo>
                  <a:lnTo>
                    <a:pt x="59" y="294"/>
                  </a:lnTo>
                  <a:lnTo>
                    <a:pt x="61" y="314"/>
                  </a:lnTo>
                  <a:lnTo>
                    <a:pt x="61" y="332"/>
                  </a:lnTo>
                  <a:lnTo>
                    <a:pt x="62" y="352"/>
                  </a:lnTo>
                  <a:lnTo>
                    <a:pt x="62" y="372"/>
                  </a:lnTo>
                  <a:lnTo>
                    <a:pt x="62" y="392"/>
                  </a:lnTo>
                  <a:lnTo>
                    <a:pt x="62" y="412"/>
                  </a:lnTo>
                  <a:lnTo>
                    <a:pt x="61" y="432"/>
                  </a:lnTo>
                  <a:lnTo>
                    <a:pt x="61" y="452"/>
                  </a:lnTo>
                  <a:lnTo>
                    <a:pt x="59" y="472"/>
                  </a:lnTo>
                  <a:lnTo>
                    <a:pt x="58" y="491"/>
                  </a:lnTo>
                  <a:lnTo>
                    <a:pt x="57" y="511"/>
                  </a:lnTo>
                  <a:lnTo>
                    <a:pt x="55" y="531"/>
                  </a:lnTo>
                  <a:lnTo>
                    <a:pt x="54" y="550"/>
                  </a:lnTo>
                  <a:lnTo>
                    <a:pt x="53" y="570"/>
                  </a:lnTo>
                  <a:lnTo>
                    <a:pt x="50" y="590"/>
                  </a:lnTo>
                  <a:lnTo>
                    <a:pt x="49" y="609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24" name="Rectangle 57">
              <a:extLst>
                <a:ext uri="{FF2B5EF4-FFF2-40B4-BE49-F238E27FC236}">
                  <a16:creationId xmlns:a16="http://schemas.microsoft.com/office/drawing/2014/main" id="{02A119E5-4353-2A42-920F-CC976C3E65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9138" y="4791075"/>
              <a:ext cx="157094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1425" name="Rectangle 58">
              <a:extLst>
                <a:ext uri="{FF2B5EF4-FFF2-40B4-BE49-F238E27FC236}">
                  <a16:creationId xmlns:a16="http://schemas.microsoft.com/office/drawing/2014/main" id="{77BA2D76-94AE-0E4F-BAE5-2240EE4030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275" y="1592263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0xx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1426" name="Rectangle 59">
              <a:extLst>
                <a:ext uri="{FF2B5EF4-FFF2-40B4-BE49-F238E27FC236}">
                  <a16:creationId xmlns:a16="http://schemas.microsoft.com/office/drawing/2014/main" id="{91E85C6F-D21E-364A-B50F-05137DFC3D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0263" y="1592263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1xx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1427" name="Freeform 60">
              <a:extLst>
                <a:ext uri="{FF2B5EF4-FFF2-40B4-BE49-F238E27FC236}">
                  <a16:creationId xmlns:a16="http://schemas.microsoft.com/office/drawing/2014/main" id="{434538BD-5C7B-8047-B96D-54D5B8605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100" y="1238250"/>
              <a:ext cx="104775" cy="104775"/>
            </a:xfrm>
            <a:custGeom>
              <a:avLst/>
              <a:gdLst>
                <a:gd name="T0" fmla="*/ 2147483646 w 132"/>
                <a:gd name="T1" fmla="*/ 2147483646 h 133"/>
                <a:gd name="T2" fmla="*/ 2147483646 w 132"/>
                <a:gd name="T3" fmla="*/ 0 h 133"/>
                <a:gd name="T4" fmla="*/ 0 w 132"/>
                <a:gd name="T5" fmla="*/ 2147483646 h 133"/>
                <a:gd name="T6" fmla="*/ 0 w 132"/>
                <a:gd name="T7" fmla="*/ 2147483646 h 133"/>
                <a:gd name="T8" fmla="*/ 2147483646 w 132"/>
                <a:gd name="T9" fmla="*/ 21474836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2"/>
                <a:gd name="T16" fmla="*/ 0 h 133"/>
                <a:gd name="T17" fmla="*/ 132 w 132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2" h="133">
                  <a:moveTo>
                    <a:pt x="26" y="133"/>
                  </a:moveTo>
                  <a:lnTo>
                    <a:pt x="132" y="0"/>
                  </a:lnTo>
                  <a:lnTo>
                    <a:pt x="0" y="80"/>
                  </a:lnTo>
                  <a:lnTo>
                    <a:pt x="0" y="106"/>
                  </a:lnTo>
                  <a:lnTo>
                    <a:pt x="26" y="133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428" name="Freeform 61">
              <a:extLst>
                <a:ext uri="{FF2B5EF4-FFF2-40B4-BE49-F238E27FC236}">
                  <a16:creationId xmlns:a16="http://schemas.microsoft.com/office/drawing/2014/main" id="{A431A939-E92E-CE41-8701-D70C42521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288" y="1322388"/>
              <a:ext cx="531812" cy="2265362"/>
            </a:xfrm>
            <a:custGeom>
              <a:avLst/>
              <a:gdLst>
                <a:gd name="T0" fmla="*/ 2147483646 w 669"/>
                <a:gd name="T1" fmla="*/ 0 h 2854"/>
                <a:gd name="T2" fmla="*/ 2147483646 w 669"/>
                <a:gd name="T3" fmla="*/ 2147483646 h 2854"/>
                <a:gd name="T4" fmla="*/ 2147483646 w 669"/>
                <a:gd name="T5" fmla="*/ 2147483646 h 2854"/>
                <a:gd name="T6" fmla="*/ 2147483646 w 669"/>
                <a:gd name="T7" fmla="*/ 2147483646 h 2854"/>
                <a:gd name="T8" fmla="*/ 2147483646 w 669"/>
                <a:gd name="T9" fmla="*/ 2147483646 h 2854"/>
                <a:gd name="T10" fmla="*/ 2147483646 w 669"/>
                <a:gd name="T11" fmla="*/ 2147483646 h 2854"/>
                <a:gd name="T12" fmla="*/ 2147483646 w 669"/>
                <a:gd name="T13" fmla="*/ 2147483646 h 2854"/>
                <a:gd name="T14" fmla="*/ 2147483646 w 669"/>
                <a:gd name="T15" fmla="*/ 2147483646 h 2854"/>
                <a:gd name="T16" fmla="*/ 2147483646 w 669"/>
                <a:gd name="T17" fmla="*/ 2147483646 h 2854"/>
                <a:gd name="T18" fmla="*/ 2147483646 w 669"/>
                <a:gd name="T19" fmla="*/ 2147483646 h 2854"/>
                <a:gd name="T20" fmla="*/ 2147483646 w 669"/>
                <a:gd name="T21" fmla="*/ 2147483646 h 2854"/>
                <a:gd name="T22" fmla="*/ 2147483646 w 669"/>
                <a:gd name="T23" fmla="*/ 2147483646 h 2854"/>
                <a:gd name="T24" fmla="*/ 2147483646 w 669"/>
                <a:gd name="T25" fmla="*/ 2147483646 h 2854"/>
                <a:gd name="T26" fmla="*/ 2147483646 w 669"/>
                <a:gd name="T27" fmla="*/ 2147483646 h 2854"/>
                <a:gd name="T28" fmla="*/ 2147483646 w 669"/>
                <a:gd name="T29" fmla="*/ 2147483646 h 2854"/>
                <a:gd name="T30" fmla="*/ 2147483646 w 669"/>
                <a:gd name="T31" fmla="*/ 2147483646 h 2854"/>
                <a:gd name="T32" fmla="*/ 0 w 669"/>
                <a:gd name="T33" fmla="*/ 2147483646 h 2854"/>
                <a:gd name="T34" fmla="*/ 2147483646 w 669"/>
                <a:gd name="T35" fmla="*/ 2147483646 h 2854"/>
                <a:gd name="T36" fmla="*/ 2147483646 w 669"/>
                <a:gd name="T37" fmla="*/ 2147483646 h 2854"/>
                <a:gd name="T38" fmla="*/ 2147483646 w 669"/>
                <a:gd name="T39" fmla="*/ 2147483646 h 2854"/>
                <a:gd name="T40" fmla="*/ 2147483646 w 669"/>
                <a:gd name="T41" fmla="*/ 2147483646 h 2854"/>
                <a:gd name="T42" fmla="*/ 2147483646 w 669"/>
                <a:gd name="T43" fmla="*/ 2147483646 h 2854"/>
                <a:gd name="T44" fmla="*/ 2147483646 w 669"/>
                <a:gd name="T45" fmla="*/ 2147483646 h 2854"/>
                <a:gd name="T46" fmla="*/ 2147483646 w 669"/>
                <a:gd name="T47" fmla="*/ 2147483646 h 2854"/>
                <a:gd name="T48" fmla="*/ 2147483646 w 669"/>
                <a:gd name="T49" fmla="*/ 2147483646 h 2854"/>
                <a:gd name="T50" fmla="*/ 2147483646 w 669"/>
                <a:gd name="T51" fmla="*/ 2147483646 h 2854"/>
                <a:gd name="T52" fmla="*/ 2147483646 w 669"/>
                <a:gd name="T53" fmla="*/ 2147483646 h 2854"/>
                <a:gd name="T54" fmla="*/ 2147483646 w 669"/>
                <a:gd name="T55" fmla="*/ 2147483646 h 2854"/>
                <a:gd name="T56" fmla="*/ 2147483646 w 669"/>
                <a:gd name="T57" fmla="*/ 2147483646 h 2854"/>
                <a:gd name="T58" fmla="*/ 2147483646 w 669"/>
                <a:gd name="T59" fmla="*/ 2147483646 h 2854"/>
                <a:gd name="T60" fmla="*/ 2147483646 w 669"/>
                <a:gd name="T61" fmla="*/ 2147483646 h 2854"/>
                <a:gd name="T62" fmla="*/ 2147483646 w 669"/>
                <a:gd name="T63" fmla="*/ 2147483646 h 2854"/>
                <a:gd name="T64" fmla="*/ 2147483646 w 669"/>
                <a:gd name="T65" fmla="*/ 2147483646 h 285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69"/>
                <a:gd name="T100" fmla="*/ 0 h 2854"/>
                <a:gd name="T101" fmla="*/ 669 w 669"/>
                <a:gd name="T102" fmla="*/ 2854 h 285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69" h="2854">
                  <a:moveTo>
                    <a:pt x="669" y="0"/>
                  </a:moveTo>
                  <a:lnTo>
                    <a:pt x="580" y="69"/>
                  </a:lnTo>
                  <a:lnTo>
                    <a:pt x="498" y="145"/>
                  </a:lnTo>
                  <a:lnTo>
                    <a:pt x="424" y="226"/>
                  </a:lnTo>
                  <a:lnTo>
                    <a:pt x="355" y="312"/>
                  </a:lnTo>
                  <a:lnTo>
                    <a:pt x="294" y="403"/>
                  </a:lnTo>
                  <a:lnTo>
                    <a:pt x="238" y="500"/>
                  </a:lnTo>
                  <a:lnTo>
                    <a:pt x="189" y="600"/>
                  </a:lnTo>
                  <a:lnTo>
                    <a:pt x="147" y="703"/>
                  </a:lnTo>
                  <a:lnTo>
                    <a:pt x="110" y="809"/>
                  </a:lnTo>
                  <a:lnTo>
                    <a:pt x="78" y="918"/>
                  </a:lnTo>
                  <a:lnTo>
                    <a:pt x="52" y="1028"/>
                  </a:lnTo>
                  <a:lnTo>
                    <a:pt x="32" y="1139"/>
                  </a:lnTo>
                  <a:lnTo>
                    <a:pt x="16" y="1252"/>
                  </a:lnTo>
                  <a:lnTo>
                    <a:pt x="6" y="1364"/>
                  </a:lnTo>
                  <a:lnTo>
                    <a:pt x="1" y="1476"/>
                  </a:lnTo>
                  <a:lnTo>
                    <a:pt x="0" y="1588"/>
                  </a:lnTo>
                  <a:lnTo>
                    <a:pt x="4" y="1699"/>
                  </a:lnTo>
                  <a:lnTo>
                    <a:pt x="12" y="1807"/>
                  </a:lnTo>
                  <a:lnTo>
                    <a:pt x="25" y="1913"/>
                  </a:lnTo>
                  <a:lnTo>
                    <a:pt x="41" y="2017"/>
                  </a:lnTo>
                  <a:lnTo>
                    <a:pt x="61" y="2117"/>
                  </a:lnTo>
                  <a:lnTo>
                    <a:pt x="86" y="2214"/>
                  </a:lnTo>
                  <a:lnTo>
                    <a:pt x="114" y="2306"/>
                  </a:lnTo>
                  <a:lnTo>
                    <a:pt x="144" y="2393"/>
                  </a:lnTo>
                  <a:lnTo>
                    <a:pt x="179" y="2475"/>
                  </a:lnTo>
                  <a:lnTo>
                    <a:pt x="216" y="2551"/>
                  </a:lnTo>
                  <a:lnTo>
                    <a:pt x="257" y="2621"/>
                  </a:lnTo>
                  <a:lnTo>
                    <a:pt x="299" y="2683"/>
                  </a:lnTo>
                  <a:lnTo>
                    <a:pt x="344" y="2739"/>
                  </a:lnTo>
                  <a:lnTo>
                    <a:pt x="393" y="2786"/>
                  </a:lnTo>
                  <a:lnTo>
                    <a:pt x="444" y="2825"/>
                  </a:lnTo>
                  <a:lnTo>
                    <a:pt x="495" y="2854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29" name="Rectangle 62">
              <a:extLst>
                <a:ext uri="{FF2B5EF4-FFF2-40B4-BE49-F238E27FC236}">
                  <a16:creationId xmlns:a16="http://schemas.microsoft.com/office/drawing/2014/main" id="{85131BA1-C3F7-2F4F-BA84-61458B34A0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9400" y="2881313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1430" name="Freeform 63">
              <a:extLst>
                <a:ext uri="{FF2B5EF4-FFF2-40B4-BE49-F238E27FC236}">
                  <a16:creationId xmlns:a16="http://schemas.microsoft.com/office/drawing/2014/main" id="{91B474BB-A440-8A46-B2EF-21053C865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250" y="4794250"/>
              <a:ext cx="125413" cy="84138"/>
            </a:xfrm>
            <a:custGeom>
              <a:avLst/>
              <a:gdLst>
                <a:gd name="T0" fmla="*/ 2147483646 w 159"/>
                <a:gd name="T1" fmla="*/ 0 h 106"/>
                <a:gd name="T2" fmla="*/ 0 w 159"/>
                <a:gd name="T3" fmla="*/ 2147483646 h 106"/>
                <a:gd name="T4" fmla="*/ 2147483646 w 159"/>
                <a:gd name="T5" fmla="*/ 2147483646 h 106"/>
                <a:gd name="T6" fmla="*/ 2147483646 w 159"/>
                <a:gd name="T7" fmla="*/ 2147483646 h 106"/>
                <a:gd name="T8" fmla="*/ 2147483646 w 159"/>
                <a:gd name="T9" fmla="*/ 0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106"/>
                <a:gd name="T17" fmla="*/ 159 w 159"/>
                <a:gd name="T18" fmla="*/ 106 h 1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106">
                  <a:moveTo>
                    <a:pt x="133" y="0"/>
                  </a:moveTo>
                  <a:lnTo>
                    <a:pt x="0" y="106"/>
                  </a:lnTo>
                  <a:lnTo>
                    <a:pt x="159" y="53"/>
                  </a:lnTo>
                  <a:lnTo>
                    <a:pt x="133" y="26"/>
                  </a:lnTo>
                  <a:lnTo>
                    <a:pt x="133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431" name="Freeform 64">
              <a:extLst>
                <a:ext uri="{FF2B5EF4-FFF2-40B4-BE49-F238E27FC236}">
                  <a16:creationId xmlns:a16="http://schemas.microsoft.com/office/drawing/2014/main" id="{BD42C6BE-6D66-C847-A32F-CB2AB4BBF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963" y="1125538"/>
              <a:ext cx="1223962" cy="3687762"/>
            </a:xfrm>
            <a:custGeom>
              <a:avLst/>
              <a:gdLst>
                <a:gd name="T0" fmla="*/ 0 w 1543"/>
                <a:gd name="T1" fmla="*/ 0 h 4648"/>
                <a:gd name="T2" fmla="*/ 2147483646 w 1543"/>
                <a:gd name="T3" fmla="*/ 2147483646 h 4648"/>
                <a:gd name="T4" fmla="*/ 2147483646 w 1543"/>
                <a:gd name="T5" fmla="*/ 2147483646 h 4648"/>
                <a:gd name="T6" fmla="*/ 2147483646 w 1543"/>
                <a:gd name="T7" fmla="*/ 2147483646 h 4648"/>
                <a:gd name="T8" fmla="*/ 2147483646 w 1543"/>
                <a:gd name="T9" fmla="*/ 2147483646 h 4648"/>
                <a:gd name="T10" fmla="*/ 2147483646 w 1543"/>
                <a:gd name="T11" fmla="*/ 2147483646 h 4648"/>
                <a:gd name="T12" fmla="*/ 2147483646 w 1543"/>
                <a:gd name="T13" fmla="*/ 2147483646 h 4648"/>
                <a:gd name="T14" fmla="*/ 2147483646 w 1543"/>
                <a:gd name="T15" fmla="*/ 2147483646 h 4648"/>
                <a:gd name="T16" fmla="*/ 2147483646 w 1543"/>
                <a:gd name="T17" fmla="*/ 2147483646 h 4648"/>
                <a:gd name="T18" fmla="*/ 2147483646 w 1543"/>
                <a:gd name="T19" fmla="*/ 2147483646 h 4648"/>
                <a:gd name="T20" fmla="*/ 2147483646 w 1543"/>
                <a:gd name="T21" fmla="*/ 2147483646 h 4648"/>
                <a:gd name="T22" fmla="*/ 2147483646 w 1543"/>
                <a:gd name="T23" fmla="*/ 2147483646 h 4648"/>
                <a:gd name="T24" fmla="*/ 2147483646 w 1543"/>
                <a:gd name="T25" fmla="*/ 2147483646 h 4648"/>
                <a:gd name="T26" fmla="*/ 2147483646 w 1543"/>
                <a:gd name="T27" fmla="*/ 2147483646 h 4648"/>
                <a:gd name="T28" fmla="*/ 2147483646 w 1543"/>
                <a:gd name="T29" fmla="*/ 2147483646 h 4648"/>
                <a:gd name="T30" fmla="*/ 2147483646 w 1543"/>
                <a:gd name="T31" fmla="*/ 2147483646 h 4648"/>
                <a:gd name="T32" fmla="*/ 2147483646 w 1543"/>
                <a:gd name="T33" fmla="*/ 2147483646 h 4648"/>
                <a:gd name="T34" fmla="*/ 2147483646 w 1543"/>
                <a:gd name="T35" fmla="*/ 2147483646 h 4648"/>
                <a:gd name="T36" fmla="*/ 2147483646 w 1543"/>
                <a:gd name="T37" fmla="*/ 2147483646 h 4648"/>
                <a:gd name="T38" fmla="*/ 2147483646 w 1543"/>
                <a:gd name="T39" fmla="*/ 2147483646 h 4648"/>
                <a:gd name="T40" fmla="*/ 2147483646 w 1543"/>
                <a:gd name="T41" fmla="*/ 2147483646 h 4648"/>
                <a:gd name="T42" fmla="*/ 2147483646 w 1543"/>
                <a:gd name="T43" fmla="*/ 2147483646 h 4648"/>
                <a:gd name="T44" fmla="*/ 2147483646 w 1543"/>
                <a:gd name="T45" fmla="*/ 2147483646 h 4648"/>
                <a:gd name="T46" fmla="*/ 2147483646 w 1543"/>
                <a:gd name="T47" fmla="*/ 2147483646 h 4648"/>
                <a:gd name="T48" fmla="*/ 2147483646 w 1543"/>
                <a:gd name="T49" fmla="*/ 2147483646 h 4648"/>
                <a:gd name="T50" fmla="*/ 2147483646 w 1543"/>
                <a:gd name="T51" fmla="*/ 2147483646 h 4648"/>
                <a:gd name="T52" fmla="*/ 2147483646 w 1543"/>
                <a:gd name="T53" fmla="*/ 2147483646 h 4648"/>
                <a:gd name="T54" fmla="*/ 2147483646 w 1543"/>
                <a:gd name="T55" fmla="*/ 2147483646 h 4648"/>
                <a:gd name="T56" fmla="*/ 2147483646 w 1543"/>
                <a:gd name="T57" fmla="*/ 2147483646 h 4648"/>
                <a:gd name="T58" fmla="*/ 2147483646 w 1543"/>
                <a:gd name="T59" fmla="*/ 2147483646 h 4648"/>
                <a:gd name="T60" fmla="*/ 2147483646 w 1543"/>
                <a:gd name="T61" fmla="*/ 2147483646 h 4648"/>
                <a:gd name="T62" fmla="*/ 2147483646 w 1543"/>
                <a:gd name="T63" fmla="*/ 2147483646 h 4648"/>
                <a:gd name="T64" fmla="*/ 2147483646 w 1543"/>
                <a:gd name="T65" fmla="*/ 2147483646 h 464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43"/>
                <a:gd name="T100" fmla="*/ 0 h 4648"/>
                <a:gd name="T101" fmla="*/ 1543 w 1543"/>
                <a:gd name="T102" fmla="*/ 4648 h 464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43" h="4648">
                  <a:moveTo>
                    <a:pt x="0" y="0"/>
                  </a:moveTo>
                  <a:lnTo>
                    <a:pt x="236" y="172"/>
                  </a:lnTo>
                  <a:lnTo>
                    <a:pt x="450" y="347"/>
                  </a:lnTo>
                  <a:lnTo>
                    <a:pt x="640" y="525"/>
                  </a:lnTo>
                  <a:lnTo>
                    <a:pt x="811" y="703"/>
                  </a:lnTo>
                  <a:lnTo>
                    <a:pt x="961" y="883"/>
                  </a:lnTo>
                  <a:lnTo>
                    <a:pt x="1091" y="1063"/>
                  </a:lnTo>
                  <a:lnTo>
                    <a:pt x="1203" y="1244"/>
                  </a:lnTo>
                  <a:lnTo>
                    <a:pt x="1297" y="1424"/>
                  </a:lnTo>
                  <a:lnTo>
                    <a:pt x="1376" y="1604"/>
                  </a:lnTo>
                  <a:lnTo>
                    <a:pt x="1438" y="1784"/>
                  </a:lnTo>
                  <a:lnTo>
                    <a:pt x="1484" y="1962"/>
                  </a:lnTo>
                  <a:lnTo>
                    <a:pt x="1516" y="2138"/>
                  </a:lnTo>
                  <a:lnTo>
                    <a:pt x="1536" y="2312"/>
                  </a:lnTo>
                  <a:lnTo>
                    <a:pt x="1543" y="2483"/>
                  </a:lnTo>
                  <a:lnTo>
                    <a:pt x="1537" y="2653"/>
                  </a:lnTo>
                  <a:lnTo>
                    <a:pt x="1521" y="2817"/>
                  </a:lnTo>
                  <a:lnTo>
                    <a:pt x="1496" y="2979"/>
                  </a:lnTo>
                  <a:lnTo>
                    <a:pt x="1460" y="3135"/>
                  </a:lnTo>
                  <a:lnTo>
                    <a:pt x="1417" y="3288"/>
                  </a:lnTo>
                  <a:lnTo>
                    <a:pt x="1366" y="3435"/>
                  </a:lnTo>
                  <a:lnTo>
                    <a:pt x="1309" y="3577"/>
                  </a:lnTo>
                  <a:lnTo>
                    <a:pt x="1246" y="3712"/>
                  </a:lnTo>
                  <a:lnTo>
                    <a:pt x="1178" y="3841"/>
                  </a:lnTo>
                  <a:lnTo>
                    <a:pt x="1107" y="3964"/>
                  </a:lnTo>
                  <a:lnTo>
                    <a:pt x="1031" y="4079"/>
                  </a:lnTo>
                  <a:lnTo>
                    <a:pt x="953" y="4187"/>
                  </a:lnTo>
                  <a:lnTo>
                    <a:pt x="875" y="4286"/>
                  </a:lnTo>
                  <a:lnTo>
                    <a:pt x="795" y="4377"/>
                  </a:lnTo>
                  <a:lnTo>
                    <a:pt x="716" y="4460"/>
                  </a:lnTo>
                  <a:lnTo>
                    <a:pt x="638" y="4533"/>
                  </a:lnTo>
                  <a:lnTo>
                    <a:pt x="561" y="4595"/>
                  </a:lnTo>
                  <a:lnTo>
                    <a:pt x="487" y="4648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32" name="Rectangle 65">
              <a:extLst>
                <a:ext uri="{FF2B5EF4-FFF2-40B4-BE49-F238E27FC236}">
                  <a16:creationId xmlns:a16="http://schemas.microsoft.com/office/drawing/2014/main" id="{888EFF9A-246D-1F4F-9E3C-BE50E06247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7200" y="2881313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x0x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1433" name="Freeform 66">
              <a:extLst>
                <a:ext uri="{FF2B5EF4-FFF2-40B4-BE49-F238E27FC236}">
                  <a16:creationId xmlns:a16="http://schemas.microsoft.com/office/drawing/2014/main" id="{64EF4D41-54BF-EF41-92C6-0F2B5F85F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463" y="1131888"/>
              <a:ext cx="104775" cy="106362"/>
            </a:xfrm>
            <a:custGeom>
              <a:avLst/>
              <a:gdLst>
                <a:gd name="T0" fmla="*/ 2147483646 w 133"/>
                <a:gd name="T1" fmla="*/ 2147483646 h 133"/>
                <a:gd name="T2" fmla="*/ 2147483646 w 133"/>
                <a:gd name="T3" fmla="*/ 0 h 133"/>
                <a:gd name="T4" fmla="*/ 0 w 133"/>
                <a:gd name="T5" fmla="*/ 2147483646 h 133"/>
                <a:gd name="T6" fmla="*/ 0 w 133"/>
                <a:gd name="T7" fmla="*/ 2147483646 h 133"/>
                <a:gd name="T8" fmla="*/ 2147483646 w 133"/>
                <a:gd name="T9" fmla="*/ 21474836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33"/>
                <a:gd name="T17" fmla="*/ 133 w 133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33">
                  <a:moveTo>
                    <a:pt x="27" y="133"/>
                  </a:moveTo>
                  <a:lnTo>
                    <a:pt x="133" y="0"/>
                  </a:lnTo>
                  <a:lnTo>
                    <a:pt x="0" y="80"/>
                  </a:lnTo>
                  <a:lnTo>
                    <a:pt x="0" y="106"/>
                  </a:lnTo>
                  <a:lnTo>
                    <a:pt x="27" y="133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434" name="Freeform 67">
              <a:extLst>
                <a:ext uri="{FF2B5EF4-FFF2-40B4-BE49-F238E27FC236}">
                  <a16:creationId xmlns:a16="http://schemas.microsoft.com/office/drawing/2014/main" id="{74E92F56-2830-8049-A89E-151F27226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675" y="1220788"/>
              <a:ext cx="1093788" cy="3684587"/>
            </a:xfrm>
            <a:custGeom>
              <a:avLst/>
              <a:gdLst>
                <a:gd name="T0" fmla="*/ 2147483646 w 1378"/>
                <a:gd name="T1" fmla="*/ 0 h 4642"/>
                <a:gd name="T2" fmla="*/ 2147483646 w 1378"/>
                <a:gd name="T3" fmla="*/ 2147483646 h 4642"/>
                <a:gd name="T4" fmla="*/ 2147483646 w 1378"/>
                <a:gd name="T5" fmla="*/ 2147483646 h 4642"/>
                <a:gd name="T6" fmla="*/ 2147483646 w 1378"/>
                <a:gd name="T7" fmla="*/ 2147483646 h 4642"/>
                <a:gd name="T8" fmla="*/ 2147483646 w 1378"/>
                <a:gd name="T9" fmla="*/ 2147483646 h 4642"/>
                <a:gd name="T10" fmla="*/ 2147483646 w 1378"/>
                <a:gd name="T11" fmla="*/ 2147483646 h 4642"/>
                <a:gd name="T12" fmla="*/ 2147483646 w 1378"/>
                <a:gd name="T13" fmla="*/ 2147483646 h 4642"/>
                <a:gd name="T14" fmla="*/ 2147483646 w 1378"/>
                <a:gd name="T15" fmla="*/ 2147483646 h 4642"/>
                <a:gd name="T16" fmla="*/ 2147483646 w 1378"/>
                <a:gd name="T17" fmla="*/ 2147483646 h 4642"/>
                <a:gd name="T18" fmla="*/ 2147483646 w 1378"/>
                <a:gd name="T19" fmla="*/ 2147483646 h 4642"/>
                <a:gd name="T20" fmla="*/ 2147483646 w 1378"/>
                <a:gd name="T21" fmla="*/ 2147483646 h 4642"/>
                <a:gd name="T22" fmla="*/ 2147483646 w 1378"/>
                <a:gd name="T23" fmla="*/ 2147483646 h 4642"/>
                <a:gd name="T24" fmla="*/ 0 w 1378"/>
                <a:gd name="T25" fmla="*/ 2147483646 h 4642"/>
                <a:gd name="T26" fmla="*/ 2147483646 w 1378"/>
                <a:gd name="T27" fmla="*/ 2147483646 h 4642"/>
                <a:gd name="T28" fmla="*/ 2147483646 w 1378"/>
                <a:gd name="T29" fmla="*/ 2147483646 h 4642"/>
                <a:gd name="T30" fmla="*/ 2147483646 w 1378"/>
                <a:gd name="T31" fmla="*/ 2147483646 h 4642"/>
                <a:gd name="T32" fmla="*/ 2147483646 w 1378"/>
                <a:gd name="T33" fmla="*/ 2147483646 h 4642"/>
                <a:gd name="T34" fmla="*/ 2147483646 w 1378"/>
                <a:gd name="T35" fmla="*/ 2147483646 h 4642"/>
                <a:gd name="T36" fmla="*/ 2147483646 w 1378"/>
                <a:gd name="T37" fmla="*/ 2147483646 h 4642"/>
                <a:gd name="T38" fmla="*/ 2147483646 w 1378"/>
                <a:gd name="T39" fmla="*/ 2147483646 h 4642"/>
                <a:gd name="T40" fmla="*/ 2147483646 w 1378"/>
                <a:gd name="T41" fmla="*/ 2147483646 h 4642"/>
                <a:gd name="T42" fmla="*/ 2147483646 w 1378"/>
                <a:gd name="T43" fmla="*/ 2147483646 h 4642"/>
                <a:gd name="T44" fmla="*/ 2147483646 w 1378"/>
                <a:gd name="T45" fmla="*/ 2147483646 h 4642"/>
                <a:gd name="T46" fmla="*/ 2147483646 w 1378"/>
                <a:gd name="T47" fmla="*/ 2147483646 h 4642"/>
                <a:gd name="T48" fmla="*/ 2147483646 w 1378"/>
                <a:gd name="T49" fmla="*/ 2147483646 h 4642"/>
                <a:gd name="T50" fmla="*/ 2147483646 w 1378"/>
                <a:gd name="T51" fmla="*/ 2147483646 h 4642"/>
                <a:gd name="T52" fmla="*/ 2147483646 w 1378"/>
                <a:gd name="T53" fmla="*/ 2147483646 h 4642"/>
                <a:gd name="T54" fmla="*/ 2147483646 w 1378"/>
                <a:gd name="T55" fmla="*/ 2147483646 h 4642"/>
                <a:gd name="T56" fmla="*/ 2147483646 w 1378"/>
                <a:gd name="T57" fmla="*/ 2147483646 h 4642"/>
                <a:gd name="T58" fmla="*/ 2147483646 w 1378"/>
                <a:gd name="T59" fmla="*/ 2147483646 h 4642"/>
                <a:gd name="T60" fmla="*/ 2147483646 w 1378"/>
                <a:gd name="T61" fmla="*/ 2147483646 h 4642"/>
                <a:gd name="T62" fmla="*/ 2147483646 w 1378"/>
                <a:gd name="T63" fmla="*/ 2147483646 h 4642"/>
                <a:gd name="T64" fmla="*/ 2147483646 w 1378"/>
                <a:gd name="T65" fmla="*/ 2147483646 h 46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78"/>
                <a:gd name="T100" fmla="*/ 0 h 4642"/>
                <a:gd name="T101" fmla="*/ 1378 w 1378"/>
                <a:gd name="T102" fmla="*/ 4642 h 46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78" h="4642">
                  <a:moveTo>
                    <a:pt x="1378" y="0"/>
                  </a:moveTo>
                  <a:lnTo>
                    <a:pt x="1141" y="181"/>
                  </a:lnTo>
                  <a:lnTo>
                    <a:pt x="929" y="366"/>
                  </a:lnTo>
                  <a:lnTo>
                    <a:pt x="742" y="551"/>
                  </a:lnTo>
                  <a:lnTo>
                    <a:pt x="579" y="738"/>
                  </a:lnTo>
                  <a:lnTo>
                    <a:pt x="438" y="928"/>
                  </a:lnTo>
                  <a:lnTo>
                    <a:pt x="319" y="1116"/>
                  </a:lnTo>
                  <a:lnTo>
                    <a:pt x="221" y="1306"/>
                  </a:lnTo>
                  <a:lnTo>
                    <a:pt x="142" y="1495"/>
                  </a:lnTo>
                  <a:lnTo>
                    <a:pt x="82" y="1683"/>
                  </a:lnTo>
                  <a:lnTo>
                    <a:pt x="38" y="1870"/>
                  </a:lnTo>
                  <a:lnTo>
                    <a:pt x="12" y="2055"/>
                  </a:lnTo>
                  <a:lnTo>
                    <a:pt x="0" y="2237"/>
                  </a:lnTo>
                  <a:lnTo>
                    <a:pt x="1" y="2418"/>
                  </a:lnTo>
                  <a:lnTo>
                    <a:pt x="16" y="2594"/>
                  </a:lnTo>
                  <a:lnTo>
                    <a:pt x="44" y="2766"/>
                  </a:lnTo>
                  <a:lnTo>
                    <a:pt x="81" y="2935"/>
                  </a:lnTo>
                  <a:lnTo>
                    <a:pt x="127" y="3099"/>
                  </a:lnTo>
                  <a:lnTo>
                    <a:pt x="183" y="3257"/>
                  </a:lnTo>
                  <a:lnTo>
                    <a:pt x="245" y="3409"/>
                  </a:lnTo>
                  <a:lnTo>
                    <a:pt x="314" y="3556"/>
                  </a:lnTo>
                  <a:lnTo>
                    <a:pt x="388" y="3696"/>
                  </a:lnTo>
                  <a:lnTo>
                    <a:pt x="466" y="3828"/>
                  </a:lnTo>
                  <a:lnTo>
                    <a:pt x="547" y="3953"/>
                  </a:lnTo>
                  <a:lnTo>
                    <a:pt x="631" y="4068"/>
                  </a:lnTo>
                  <a:lnTo>
                    <a:pt x="714" y="4176"/>
                  </a:lnTo>
                  <a:lnTo>
                    <a:pt x="797" y="4275"/>
                  </a:lnTo>
                  <a:lnTo>
                    <a:pt x="880" y="4362"/>
                  </a:lnTo>
                  <a:lnTo>
                    <a:pt x="960" y="4441"/>
                  </a:lnTo>
                  <a:lnTo>
                    <a:pt x="1036" y="4508"/>
                  </a:lnTo>
                  <a:lnTo>
                    <a:pt x="1107" y="4565"/>
                  </a:lnTo>
                  <a:lnTo>
                    <a:pt x="1174" y="4609"/>
                  </a:lnTo>
                  <a:lnTo>
                    <a:pt x="1232" y="4642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35" name="Rectangle 68">
              <a:extLst>
                <a:ext uri="{FF2B5EF4-FFF2-40B4-BE49-F238E27FC236}">
                  <a16:creationId xmlns:a16="http://schemas.microsoft.com/office/drawing/2014/main" id="{F20F2498-A879-4844-910F-3E1F0E45DA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4191000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1436" name="Freeform 69">
              <a:extLst>
                <a:ext uri="{FF2B5EF4-FFF2-40B4-BE49-F238E27FC236}">
                  <a16:creationId xmlns:a16="http://schemas.microsoft.com/office/drawing/2014/main" id="{80EDBC56-2041-7143-B0D1-0BAE13EA5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650" y="1406525"/>
              <a:ext cx="63500" cy="125413"/>
            </a:xfrm>
            <a:custGeom>
              <a:avLst/>
              <a:gdLst>
                <a:gd name="T0" fmla="*/ 2147483646 w 79"/>
                <a:gd name="T1" fmla="*/ 2147483646 h 159"/>
                <a:gd name="T2" fmla="*/ 2147483646 w 79"/>
                <a:gd name="T3" fmla="*/ 0 h 159"/>
                <a:gd name="T4" fmla="*/ 0 w 79"/>
                <a:gd name="T5" fmla="*/ 2147483646 h 159"/>
                <a:gd name="T6" fmla="*/ 2147483646 w 79"/>
                <a:gd name="T7" fmla="*/ 2147483646 h 159"/>
                <a:gd name="T8" fmla="*/ 2147483646 w 79"/>
                <a:gd name="T9" fmla="*/ 2147483646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159"/>
                <a:gd name="T17" fmla="*/ 79 w 79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159">
                  <a:moveTo>
                    <a:pt x="79" y="159"/>
                  </a:moveTo>
                  <a:lnTo>
                    <a:pt x="79" y="0"/>
                  </a:lnTo>
                  <a:lnTo>
                    <a:pt x="0" y="159"/>
                  </a:lnTo>
                  <a:lnTo>
                    <a:pt x="26" y="159"/>
                  </a:lnTo>
                  <a:lnTo>
                    <a:pt x="79" y="159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437" name="Freeform 70">
              <a:extLst>
                <a:ext uri="{FF2B5EF4-FFF2-40B4-BE49-F238E27FC236}">
                  <a16:creationId xmlns:a16="http://schemas.microsoft.com/office/drawing/2014/main" id="{311AC497-4DA8-5144-85F5-128520EC8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350" y="1539875"/>
              <a:ext cx="34925" cy="485775"/>
            </a:xfrm>
            <a:custGeom>
              <a:avLst/>
              <a:gdLst>
                <a:gd name="T0" fmla="*/ 2147483646 w 46"/>
                <a:gd name="T1" fmla="*/ 0 h 613"/>
                <a:gd name="T2" fmla="*/ 2147483646 w 46"/>
                <a:gd name="T3" fmla="*/ 2147483646 h 613"/>
                <a:gd name="T4" fmla="*/ 2147483646 w 46"/>
                <a:gd name="T5" fmla="*/ 2147483646 h 613"/>
                <a:gd name="T6" fmla="*/ 2147483646 w 46"/>
                <a:gd name="T7" fmla="*/ 2147483646 h 613"/>
                <a:gd name="T8" fmla="*/ 2147483646 w 46"/>
                <a:gd name="T9" fmla="*/ 2147483646 h 613"/>
                <a:gd name="T10" fmla="*/ 2147483646 w 46"/>
                <a:gd name="T11" fmla="*/ 2147483646 h 613"/>
                <a:gd name="T12" fmla="*/ 2147483646 w 46"/>
                <a:gd name="T13" fmla="*/ 2147483646 h 613"/>
                <a:gd name="T14" fmla="*/ 2147483646 w 46"/>
                <a:gd name="T15" fmla="*/ 2147483646 h 613"/>
                <a:gd name="T16" fmla="*/ 0 w 46"/>
                <a:gd name="T17" fmla="*/ 2147483646 h 613"/>
                <a:gd name="T18" fmla="*/ 0 w 46"/>
                <a:gd name="T19" fmla="*/ 2147483646 h 613"/>
                <a:gd name="T20" fmla="*/ 0 w 46"/>
                <a:gd name="T21" fmla="*/ 2147483646 h 613"/>
                <a:gd name="T22" fmla="*/ 0 w 46"/>
                <a:gd name="T23" fmla="*/ 2147483646 h 613"/>
                <a:gd name="T24" fmla="*/ 2147483646 w 46"/>
                <a:gd name="T25" fmla="*/ 2147483646 h 613"/>
                <a:gd name="T26" fmla="*/ 2147483646 w 46"/>
                <a:gd name="T27" fmla="*/ 2147483646 h 613"/>
                <a:gd name="T28" fmla="*/ 2147483646 w 46"/>
                <a:gd name="T29" fmla="*/ 2147483646 h 613"/>
                <a:gd name="T30" fmla="*/ 2147483646 w 46"/>
                <a:gd name="T31" fmla="*/ 2147483646 h 613"/>
                <a:gd name="T32" fmla="*/ 2147483646 w 46"/>
                <a:gd name="T33" fmla="*/ 2147483646 h 613"/>
                <a:gd name="T34" fmla="*/ 2147483646 w 46"/>
                <a:gd name="T35" fmla="*/ 2147483646 h 613"/>
                <a:gd name="T36" fmla="*/ 2147483646 w 46"/>
                <a:gd name="T37" fmla="*/ 2147483646 h 613"/>
                <a:gd name="T38" fmla="*/ 2147483646 w 46"/>
                <a:gd name="T39" fmla="*/ 2147483646 h 613"/>
                <a:gd name="T40" fmla="*/ 2147483646 w 46"/>
                <a:gd name="T41" fmla="*/ 2147483646 h 613"/>
                <a:gd name="T42" fmla="*/ 2147483646 w 46"/>
                <a:gd name="T43" fmla="*/ 2147483646 h 613"/>
                <a:gd name="T44" fmla="*/ 2147483646 w 46"/>
                <a:gd name="T45" fmla="*/ 2147483646 h 613"/>
                <a:gd name="T46" fmla="*/ 2147483646 w 46"/>
                <a:gd name="T47" fmla="*/ 2147483646 h 613"/>
                <a:gd name="T48" fmla="*/ 2147483646 w 46"/>
                <a:gd name="T49" fmla="*/ 2147483646 h 613"/>
                <a:gd name="T50" fmla="*/ 2147483646 w 46"/>
                <a:gd name="T51" fmla="*/ 2147483646 h 613"/>
                <a:gd name="T52" fmla="*/ 2147483646 w 46"/>
                <a:gd name="T53" fmla="*/ 2147483646 h 613"/>
                <a:gd name="T54" fmla="*/ 2147483646 w 46"/>
                <a:gd name="T55" fmla="*/ 2147483646 h 613"/>
                <a:gd name="T56" fmla="*/ 2147483646 w 46"/>
                <a:gd name="T57" fmla="*/ 2147483646 h 613"/>
                <a:gd name="T58" fmla="*/ 2147483646 w 46"/>
                <a:gd name="T59" fmla="*/ 2147483646 h 613"/>
                <a:gd name="T60" fmla="*/ 2147483646 w 46"/>
                <a:gd name="T61" fmla="*/ 2147483646 h 613"/>
                <a:gd name="T62" fmla="*/ 2147483646 w 46"/>
                <a:gd name="T63" fmla="*/ 2147483646 h 613"/>
                <a:gd name="T64" fmla="*/ 2147483646 w 46"/>
                <a:gd name="T65" fmla="*/ 2147483646 h 61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6"/>
                <a:gd name="T100" fmla="*/ 0 h 613"/>
                <a:gd name="T101" fmla="*/ 46 w 46"/>
                <a:gd name="T102" fmla="*/ 613 h 61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6" h="613">
                  <a:moveTo>
                    <a:pt x="20" y="0"/>
                  </a:moveTo>
                  <a:lnTo>
                    <a:pt x="16" y="19"/>
                  </a:lnTo>
                  <a:lnTo>
                    <a:pt x="12" y="38"/>
                  </a:lnTo>
                  <a:lnTo>
                    <a:pt x="10" y="56"/>
                  </a:lnTo>
                  <a:lnTo>
                    <a:pt x="7" y="75"/>
                  </a:lnTo>
                  <a:lnTo>
                    <a:pt x="4" y="95"/>
                  </a:lnTo>
                  <a:lnTo>
                    <a:pt x="3" y="113"/>
                  </a:lnTo>
                  <a:lnTo>
                    <a:pt x="2" y="133"/>
                  </a:lnTo>
                  <a:lnTo>
                    <a:pt x="0" y="153"/>
                  </a:lnTo>
                  <a:lnTo>
                    <a:pt x="0" y="171"/>
                  </a:lnTo>
                  <a:lnTo>
                    <a:pt x="0" y="191"/>
                  </a:lnTo>
                  <a:lnTo>
                    <a:pt x="0" y="211"/>
                  </a:lnTo>
                  <a:lnTo>
                    <a:pt x="2" y="231"/>
                  </a:lnTo>
                  <a:lnTo>
                    <a:pt x="2" y="251"/>
                  </a:lnTo>
                  <a:lnTo>
                    <a:pt x="3" y="271"/>
                  </a:lnTo>
                  <a:lnTo>
                    <a:pt x="4" y="289"/>
                  </a:lnTo>
                  <a:lnTo>
                    <a:pt x="6" y="309"/>
                  </a:lnTo>
                  <a:lnTo>
                    <a:pt x="8" y="329"/>
                  </a:lnTo>
                  <a:lnTo>
                    <a:pt x="10" y="349"/>
                  </a:lnTo>
                  <a:lnTo>
                    <a:pt x="12" y="369"/>
                  </a:lnTo>
                  <a:lnTo>
                    <a:pt x="15" y="389"/>
                  </a:lnTo>
                  <a:lnTo>
                    <a:pt x="18" y="407"/>
                  </a:lnTo>
                  <a:lnTo>
                    <a:pt x="20" y="427"/>
                  </a:lnTo>
                  <a:lnTo>
                    <a:pt x="23" y="446"/>
                  </a:lnTo>
                  <a:lnTo>
                    <a:pt x="26" y="466"/>
                  </a:lnTo>
                  <a:lnTo>
                    <a:pt x="28" y="484"/>
                  </a:lnTo>
                  <a:lnTo>
                    <a:pt x="31" y="503"/>
                  </a:lnTo>
                  <a:lnTo>
                    <a:pt x="34" y="521"/>
                  </a:lnTo>
                  <a:lnTo>
                    <a:pt x="36" y="540"/>
                  </a:lnTo>
                  <a:lnTo>
                    <a:pt x="38" y="559"/>
                  </a:lnTo>
                  <a:lnTo>
                    <a:pt x="40" y="577"/>
                  </a:lnTo>
                  <a:lnTo>
                    <a:pt x="43" y="594"/>
                  </a:lnTo>
                  <a:lnTo>
                    <a:pt x="46" y="613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38" name="Rectangle 71">
              <a:extLst>
                <a:ext uri="{FF2B5EF4-FFF2-40B4-BE49-F238E27FC236}">
                  <a16:creationId xmlns:a16="http://schemas.microsoft.com/office/drawing/2014/main" id="{3986A9B6-B220-3049-BB5C-12CF9F1F9B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6213" y="4191000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xx0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</p:grpSp>
      <p:sp>
        <p:nvSpPr>
          <p:cNvPr id="101378" name="Rectangle 2">
            <a:extLst>
              <a:ext uri="{FF2B5EF4-FFF2-40B4-BE49-F238E27FC236}">
                <a16:creationId xmlns:a16="http://schemas.microsoft.com/office/drawing/2014/main" id="{8540B5A4-67D7-944E-B481-905CC77272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762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State diagram for the arbiter</a:t>
            </a:r>
          </a:p>
        </p:txBody>
      </p:sp>
      <p:cxnSp>
        <p:nvCxnSpPr>
          <p:cNvPr id="101379" name="Straight Arrow Connector 62">
            <a:extLst>
              <a:ext uri="{FF2B5EF4-FFF2-40B4-BE49-F238E27FC236}">
                <a16:creationId xmlns:a16="http://schemas.microsoft.com/office/drawing/2014/main" id="{5239927D-C5F5-8042-B338-A50DFA9C5F7E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992813" y="1371600"/>
            <a:ext cx="1143000" cy="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1380" name="TextBox 63">
            <a:extLst>
              <a:ext uri="{FF2B5EF4-FFF2-40B4-BE49-F238E27FC236}">
                <a16:creationId xmlns:a16="http://schemas.microsoft.com/office/drawing/2014/main" id="{CD3B2AB9-E953-5C48-963B-D5CF69DB1D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6764" y="1112838"/>
            <a:ext cx="28416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 three request bits</a:t>
            </a:r>
          </a:p>
        </p:txBody>
      </p:sp>
      <p:sp>
        <p:nvSpPr>
          <p:cNvPr id="101381" name="TextBox 64">
            <a:extLst>
              <a:ext uri="{FF2B5EF4-FFF2-40B4-BE49-F238E27FC236}">
                <a16:creationId xmlns:a16="http://schemas.microsoft.com/office/drawing/2014/main" id="{15480A84-07A3-FD4C-9D00-5815D33492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01000" y="1593851"/>
            <a:ext cx="9540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r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r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r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cxnSp>
        <p:nvCxnSpPr>
          <p:cNvPr id="101382" name="Straight Arrow Connector 65">
            <a:extLst>
              <a:ext uri="{FF2B5EF4-FFF2-40B4-BE49-F238E27FC236}">
                <a16:creationId xmlns:a16="http://schemas.microsoft.com/office/drawing/2014/main" id="{057AD8E0-FB6D-BD43-826F-BD16FEBC8C17}"/>
              </a:ext>
            </a:extLst>
          </p:cNvPr>
          <p:cNvCxnSpPr>
            <a:cxnSpLocks noChangeShapeType="1"/>
            <a:endCxn id="101426" idx="0"/>
          </p:cNvCxnSpPr>
          <p:nvPr/>
        </p:nvCxnSpPr>
        <p:spPr bwMode="auto">
          <a:xfrm flipH="1">
            <a:off x="5722980" y="1524000"/>
            <a:ext cx="1406485" cy="92075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401" name="Group 1">
            <a:extLst>
              <a:ext uri="{FF2B5EF4-FFF2-40B4-BE49-F238E27FC236}">
                <a16:creationId xmlns:a16="http://schemas.microsoft.com/office/drawing/2014/main" id="{9E37F348-3BB2-C540-8E98-214B1EE2B580}"/>
              </a:ext>
            </a:extLst>
          </p:cNvPr>
          <p:cNvGrpSpPr>
            <a:grpSpLocks/>
          </p:cNvGrpSpPr>
          <p:nvPr/>
        </p:nvGrpSpPr>
        <p:grpSpPr bwMode="auto">
          <a:xfrm>
            <a:off x="3630613" y="1143000"/>
            <a:ext cx="3286206" cy="5449888"/>
            <a:chOff x="2716213" y="290513"/>
            <a:chExt cx="3286206" cy="5449887"/>
          </a:xfrm>
        </p:grpSpPr>
        <p:sp>
          <p:nvSpPr>
            <p:cNvPr id="102407" name="Freeform 4">
              <a:extLst>
                <a:ext uri="{FF2B5EF4-FFF2-40B4-BE49-F238E27FC236}">
                  <a16:creationId xmlns:a16="http://schemas.microsoft.com/office/drawing/2014/main" id="{4A0BAE3C-F8BA-8544-B8A8-AF916E38D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700" y="5194300"/>
              <a:ext cx="104775" cy="125413"/>
            </a:xfrm>
            <a:custGeom>
              <a:avLst/>
              <a:gdLst>
                <a:gd name="T0" fmla="*/ 2147483646 w 133"/>
                <a:gd name="T1" fmla="*/ 2147483646 h 159"/>
                <a:gd name="T2" fmla="*/ 0 w 133"/>
                <a:gd name="T3" fmla="*/ 0 h 159"/>
                <a:gd name="T4" fmla="*/ 2147483646 w 133"/>
                <a:gd name="T5" fmla="*/ 2147483646 h 159"/>
                <a:gd name="T6" fmla="*/ 2147483646 w 133"/>
                <a:gd name="T7" fmla="*/ 2147483646 h 159"/>
                <a:gd name="T8" fmla="*/ 2147483646 w 133"/>
                <a:gd name="T9" fmla="*/ 2147483646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59"/>
                <a:gd name="T17" fmla="*/ 133 w 133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59">
                  <a:moveTo>
                    <a:pt x="133" y="106"/>
                  </a:moveTo>
                  <a:lnTo>
                    <a:pt x="0" y="0"/>
                  </a:lnTo>
                  <a:lnTo>
                    <a:pt x="80" y="159"/>
                  </a:lnTo>
                  <a:lnTo>
                    <a:pt x="106" y="133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08" name="Freeform 7">
              <a:extLst>
                <a:ext uri="{FF2B5EF4-FFF2-40B4-BE49-F238E27FC236}">
                  <a16:creationId xmlns:a16="http://schemas.microsoft.com/office/drawing/2014/main" id="{EF867E71-3C0D-634F-8014-24BC1AD7B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738" y="5151438"/>
              <a:ext cx="609600" cy="588962"/>
            </a:xfrm>
            <a:custGeom>
              <a:avLst/>
              <a:gdLst>
                <a:gd name="T0" fmla="*/ 0 w 769"/>
                <a:gd name="T1" fmla="*/ 2147483646 h 743"/>
                <a:gd name="T2" fmla="*/ 2147483646 w 769"/>
                <a:gd name="T3" fmla="*/ 2147483646 h 743"/>
                <a:gd name="T4" fmla="*/ 2147483646 w 769"/>
                <a:gd name="T5" fmla="*/ 2147483646 h 743"/>
                <a:gd name="T6" fmla="*/ 2147483646 w 769"/>
                <a:gd name="T7" fmla="*/ 2147483646 h 743"/>
                <a:gd name="T8" fmla="*/ 2147483646 w 769"/>
                <a:gd name="T9" fmla="*/ 2147483646 h 743"/>
                <a:gd name="T10" fmla="*/ 2147483646 w 769"/>
                <a:gd name="T11" fmla="*/ 2147483646 h 743"/>
                <a:gd name="T12" fmla="*/ 2147483646 w 769"/>
                <a:gd name="T13" fmla="*/ 2147483646 h 743"/>
                <a:gd name="T14" fmla="*/ 2147483646 w 769"/>
                <a:gd name="T15" fmla="*/ 2147483646 h 743"/>
                <a:gd name="T16" fmla="*/ 2147483646 w 769"/>
                <a:gd name="T17" fmla="*/ 2147483646 h 743"/>
                <a:gd name="T18" fmla="*/ 2147483646 w 769"/>
                <a:gd name="T19" fmla="*/ 2147483646 h 743"/>
                <a:gd name="T20" fmla="*/ 2147483646 w 769"/>
                <a:gd name="T21" fmla="*/ 2147483646 h 743"/>
                <a:gd name="T22" fmla="*/ 2147483646 w 769"/>
                <a:gd name="T23" fmla="*/ 0 h 743"/>
                <a:gd name="T24" fmla="*/ 2147483646 w 769"/>
                <a:gd name="T25" fmla="*/ 2147483646 h 743"/>
                <a:gd name="T26" fmla="*/ 2147483646 w 769"/>
                <a:gd name="T27" fmla="*/ 2147483646 h 743"/>
                <a:gd name="T28" fmla="*/ 2147483646 w 769"/>
                <a:gd name="T29" fmla="*/ 2147483646 h 743"/>
                <a:gd name="T30" fmla="*/ 2147483646 w 769"/>
                <a:gd name="T31" fmla="*/ 2147483646 h 743"/>
                <a:gd name="T32" fmla="*/ 2147483646 w 769"/>
                <a:gd name="T33" fmla="*/ 2147483646 h 743"/>
                <a:gd name="T34" fmla="*/ 2147483646 w 769"/>
                <a:gd name="T35" fmla="*/ 2147483646 h 743"/>
                <a:gd name="T36" fmla="*/ 2147483646 w 769"/>
                <a:gd name="T37" fmla="*/ 2147483646 h 743"/>
                <a:gd name="T38" fmla="*/ 2147483646 w 769"/>
                <a:gd name="T39" fmla="*/ 2147483646 h 743"/>
                <a:gd name="T40" fmla="*/ 2147483646 w 769"/>
                <a:gd name="T41" fmla="*/ 2147483646 h 743"/>
                <a:gd name="T42" fmla="*/ 2147483646 w 769"/>
                <a:gd name="T43" fmla="*/ 2147483646 h 743"/>
                <a:gd name="T44" fmla="*/ 2147483646 w 769"/>
                <a:gd name="T45" fmla="*/ 2147483646 h 743"/>
                <a:gd name="T46" fmla="*/ 2147483646 w 769"/>
                <a:gd name="T47" fmla="*/ 2147483646 h 743"/>
                <a:gd name="T48" fmla="*/ 2147483646 w 769"/>
                <a:gd name="T49" fmla="*/ 2147483646 h 743"/>
                <a:gd name="T50" fmla="*/ 2147483646 w 769"/>
                <a:gd name="T51" fmla="*/ 2147483646 h 743"/>
                <a:gd name="T52" fmla="*/ 2147483646 w 769"/>
                <a:gd name="T53" fmla="*/ 2147483646 h 743"/>
                <a:gd name="T54" fmla="*/ 2147483646 w 769"/>
                <a:gd name="T55" fmla="*/ 2147483646 h 743"/>
                <a:gd name="T56" fmla="*/ 2147483646 w 769"/>
                <a:gd name="T57" fmla="*/ 2147483646 h 743"/>
                <a:gd name="T58" fmla="*/ 2147483646 w 769"/>
                <a:gd name="T59" fmla="*/ 2147483646 h 743"/>
                <a:gd name="T60" fmla="*/ 2147483646 w 769"/>
                <a:gd name="T61" fmla="*/ 2147483646 h 743"/>
                <a:gd name="T62" fmla="*/ 2147483646 w 769"/>
                <a:gd name="T63" fmla="*/ 2147483646 h 743"/>
                <a:gd name="T64" fmla="*/ 2147483646 w 769"/>
                <a:gd name="T65" fmla="*/ 2147483646 h 743"/>
                <a:gd name="T66" fmla="*/ 2147483646 w 769"/>
                <a:gd name="T67" fmla="*/ 2147483646 h 743"/>
                <a:gd name="T68" fmla="*/ 2147483646 w 769"/>
                <a:gd name="T69" fmla="*/ 2147483646 h 743"/>
                <a:gd name="T70" fmla="*/ 2147483646 w 769"/>
                <a:gd name="T71" fmla="*/ 2147483646 h 743"/>
                <a:gd name="T72" fmla="*/ 2147483646 w 769"/>
                <a:gd name="T73" fmla="*/ 2147483646 h 743"/>
                <a:gd name="T74" fmla="*/ 2147483646 w 769"/>
                <a:gd name="T75" fmla="*/ 2147483646 h 743"/>
                <a:gd name="T76" fmla="*/ 2147483646 w 769"/>
                <a:gd name="T77" fmla="*/ 2147483646 h 743"/>
                <a:gd name="T78" fmla="*/ 2147483646 w 769"/>
                <a:gd name="T79" fmla="*/ 2147483646 h 743"/>
                <a:gd name="T80" fmla="*/ 2147483646 w 769"/>
                <a:gd name="T81" fmla="*/ 2147483646 h 743"/>
                <a:gd name="T82" fmla="*/ 2147483646 w 769"/>
                <a:gd name="T83" fmla="*/ 2147483646 h 743"/>
                <a:gd name="T84" fmla="*/ 2147483646 w 769"/>
                <a:gd name="T85" fmla="*/ 2147483646 h 743"/>
                <a:gd name="T86" fmla="*/ 2147483646 w 769"/>
                <a:gd name="T87" fmla="*/ 2147483646 h 743"/>
                <a:gd name="T88" fmla="*/ 2147483646 w 769"/>
                <a:gd name="T89" fmla="*/ 2147483646 h 743"/>
                <a:gd name="T90" fmla="*/ 2147483646 w 769"/>
                <a:gd name="T91" fmla="*/ 2147483646 h 743"/>
                <a:gd name="T92" fmla="*/ 2147483646 w 769"/>
                <a:gd name="T93" fmla="*/ 2147483646 h 743"/>
                <a:gd name="T94" fmla="*/ 2147483646 w 769"/>
                <a:gd name="T95" fmla="*/ 2147483646 h 743"/>
                <a:gd name="T96" fmla="*/ 2147483646 w 769"/>
                <a:gd name="T97" fmla="*/ 2147483646 h 743"/>
                <a:gd name="T98" fmla="*/ 2147483646 w 769"/>
                <a:gd name="T99" fmla="*/ 2147483646 h 743"/>
                <a:gd name="T100" fmla="*/ 2147483646 w 769"/>
                <a:gd name="T101" fmla="*/ 2147483646 h 743"/>
                <a:gd name="T102" fmla="*/ 2147483646 w 769"/>
                <a:gd name="T103" fmla="*/ 2147483646 h 743"/>
                <a:gd name="T104" fmla="*/ 2147483646 w 769"/>
                <a:gd name="T105" fmla="*/ 2147483646 h 743"/>
                <a:gd name="T106" fmla="*/ 2147483646 w 769"/>
                <a:gd name="T107" fmla="*/ 2147483646 h 743"/>
                <a:gd name="T108" fmla="*/ 2147483646 w 769"/>
                <a:gd name="T109" fmla="*/ 2147483646 h 743"/>
                <a:gd name="T110" fmla="*/ 0 w 769"/>
                <a:gd name="T111" fmla="*/ 2147483646 h 7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69"/>
                <a:gd name="T169" fmla="*/ 0 h 743"/>
                <a:gd name="T170" fmla="*/ 769 w 769"/>
                <a:gd name="T171" fmla="*/ 743 h 7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69" h="743">
                  <a:moveTo>
                    <a:pt x="0" y="368"/>
                  </a:moveTo>
                  <a:lnTo>
                    <a:pt x="0" y="377"/>
                  </a:lnTo>
                  <a:lnTo>
                    <a:pt x="0" y="357"/>
                  </a:lnTo>
                  <a:lnTo>
                    <a:pt x="2" y="338"/>
                  </a:lnTo>
                  <a:lnTo>
                    <a:pt x="4" y="320"/>
                  </a:lnTo>
                  <a:lnTo>
                    <a:pt x="7" y="301"/>
                  </a:lnTo>
                  <a:lnTo>
                    <a:pt x="12" y="283"/>
                  </a:lnTo>
                  <a:lnTo>
                    <a:pt x="16" y="266"/>
                  </a:lnTo>
                  <a:lnTo>
                    <a:pt x="23" y="247"/>
                  </a:lnTo>
                  <a:lnTo>
                    <a:pt x="30" y="231"/>
                  </a:lnTo>
                  <a:lnTo>
                    <a:pt x="37" y="214"/>
                  </a:lnTo>
                  <a:lnTo>
                    <a:pt x="45" y="198"/>
                  </a:lnTo>
                  <a:lnTo>
                    <a:pt x="55" y="182"/>
                  </a:lnTo>
                  <a:lnTo>
                    <a:pt x="64" y="166"/>
                  </a:lnTo>
                  <a:lnTo>
                    <a:pt x="75" y="152"/>
                  </a:lnTo>
                  <a:lnTo>
                    <a:pt x="85" y="138"/>
                  </a:lnTo>
                  <a:lnTo>
                    <a:pt x="97" y="124"/>
                  </a:lnTo>
                  <a:lnTo>
                    <a:pt x="110" y="110"/>
                  </a:lnTo>
                  <a:lnTo>
                    <a:pt x="124" y="98"/>
                  </a:lnTo>
                  <a:lnTo>
                    <a:pt x="137" y="87"/>
                  </a:lnTo>
                  <a:lnTo>
                    <a:pt x="151" y="76"/>
                  </a:lnTo>
                  <a:lnTo>
                    <a:pt x="166" y="65"/>
                  </a:lnTo>
                  <a:lnTo>
                    <a:pt x="181" y="56"/>
                  </a:lnTo>
                  <a:lnTo>
                    <a:pt x="196" y="47"/>
                  </a:lnTo>
                  <a:lnTo>
                    <a:pt x="212" y="38"/>
                  </a:lnTo>
                  <a:lnTo>
                    <a:pt x="230" y="31"/>
                  </a:lnTo>
                  <a:lnTo>
                    <a:pt x="247" y="24"/>
                  </a:lnTo>
                  <a:lnTo>
                    <a:pt x="264" y="18"/>
                  </a:lnTo>
                  <a:lnTo>
                    <a:pt x="281" y="12"/>
                  </a:lnTo>
                  <a:lnTo>
                    <a:pt x="300" y="8"/>
                  </a:lnTo>
                  <a:lnTo>
                    <a:pt x="318" y="6"/>
                  </a:lnTo>
                  <a:lnTo>
                    <a:pt x="337" y="3"/>
                  </a:lnTo>
                  <a:lnTo>
                    <a:pt x="357" y="2"/>
                  </a:lnTo>
                  <a:lnTo>
                    <a:pt x="375" y="0"/>
                  </a:lnTo>
                  <a:lnTo>
                    <a:pt x="393" y="0"/>
                  </a:lnTo>
                  <a:lnTo>
                    <a:pt x="412" y="2"/>
                  </a:lnTo>
                  <a:lnTo>
                    <a:pt x="431" y="3"/>
                  </a:lnTo>
                  <a:lnTo>
                    <a:pt x="450" y="6"/>
                  </a:lnTo>
                  <a:lnTo>
                    <a:pt x="468" y="8"/>
                  </a:lnTo>
                  <a:lnTo>
                    <a:pt x="487" y="12"/>
                  </a:lnTo>
                  <a:lnTo>
                    <a:pt x="505" y="18"/>
                  </a:lnTo>
                  <a:lnTo>
                    <a:pt x="522" y="24"/>
                  </a:lnTo>
                  <a:lnTo>
                    <a:pt x="540" y="31"/>
                  </a:lnTo>
                  <a:lnTo>
                    <a:pt x="556" y="38"/>
                  </a:lnTo>
                  <a:lnTo>
                    <a:pt x="571" y="47"/>
                  </a:lnTo>
                  <a:lnTo>
                    <a:pt x="587" y="56"/>
                  </a:lnTo>
                  <a:lnTo>
                    <a:pt x="603" y="65"/>
                  </a:lnTo>
                  <a:lnTo>
                    <a:pt x="618" y="76"/>
                  </a:lnTo>
                  <a:lnTo>
                    <a:pt x="632" y="87"/>
                  </a:lnTo>
                  <a:lnTo>
                    <a:pt x="646" y="98"/>
                  </a:lnTo>
                  <a:lnTo>
                    <a:pt x="659" y="110"/>
                  </a:lnTo>
                  <a:lnTo>
                    <a:pt x="671" y="124"/>
                  </a:lnTo>
                  <a:lnTo>
                    <a:pt x="683" y="138"/>
                  </a:lnTo>
                  <a:lnTo>
                    <a:pt x="693" y="152"/>
                  </a:lnTo>
                  <a:lnTo>
                    <a:pt x="704" y="166"/>
                  </a:lnTo>
                  <a:lnTo>
                    <a:pt x="714" y="182"/>
                  </a:lnTo>
                  <a:lnTo>
                    <a:pt x="722" y="198"/>
                  </a:lnTo>
                  <a:lnTo>
                    <a:pt x="732" y="214"/>
                  </a:lnTo>
                  <a:lnTo>
                    <a:pt x="738" y="231"/>
                  </a:lnTo>
                  <a:lnTo>
                    <a:pt x="745" y="247"/>
                  </a:lnTo>
                  <a:lnTo>
                    <a:pt x="752" y="266"/>
                  </a:lnTo>
                  <a:lnTo>
                    <a:pt x="757" y="283"/>
                  </a:lnTo>
                  <a:lnTo>
                    <a:pt x="761" y="301"/>
                  </a:lnTo>
                  <a:lnTo>
                    <a:pt x="764" y="320"/>
                  </a:lnTo>
                  <a:lnTo>
                    <a:pt x="766" y="338"/>
                  </a:lnTo>
                  <a:lnTo>
                    <a:pt x="767" y="357"/>
                  </a:lnTo>
                  <a:lnTo>
                    <a:pt x="769" y="377"/>
                  </a:lnTo>
                  <a:lnTo>
                    <a:pt x="769" y="368"/>
                  </a:lnTo>
                  <a:lnTo>
                    <a:pt x="767" y="387"/>
                  </a:lnTo>
                  <a:lnTo>
                    <a:pt x="766" y="406"/>
                  </a:lnTo>
                  <a:lnTo>
                    <a:pt x="764" y="425"/>
                  </a:lnTo>
                  <a:lnTo>
                    <a:pt x="761" y="443"/>
                  </a:lnTo>
                  <a:lnTo>
                    <a:pt x="757" y="462"/>
                  </a:lnTo>
                  <a:lnTo>
                    <a:pt x="752" y="479"/>
                  </a:lnTo>
                  <a:lnTo>
                    <a:pt x="745" y="498"/>
                  </a:lnTo>
                  <a:lnTo>
                    <a:pt x="738" y="513"/>
                  </a:lnTo>
                  <a:lnTo>
                    <a:pt x="732" y="531"/>
                  </a:lnTo>
                  <a:lnTo>
                    <a:pt x="722" y="547"/>
                  </a:lnTo>
                  <a:lnTo>
                    <a:pt x="714" y="562"/>
                  </a:lnTo>
                  <a:lnTo>
                    <a:pt x="704" y="578"/>
                  </a:lnTo>
                  <a:lnTo>
                    <a:pt x="693" y="593"/>
                  </a:lnTo>
                  <a:lnTo>
                    <a:pt x="683" y="606"/>
                  </a:lnTo>
                  <a:lnTo>
                    <a:pt x="671" y="621"/>
                  </a:lnTo>
                  <a:lnTo>
                    <a:pt x="659" y="633"/>
                  </a:lnTo>
                  <a:lnTo>
                    <a:pt x="646" y="646"/>
                  </a:lnTo>
                  <a:lnTo>
                    <a:pt x="632" y="658"/>
                  </a:lnTo>
                  <a:lnTo>
                    <a:pt x="618" y="669"/>
                  </a:lnTo>
                  <a:lnTo>
                    <a:pt x="603" y="679"/>
                  </a:lnTo>
                  <a:lnTo>
                    <a:pt x="587" y="688"/>
                  </a:lnTo>
                  <a:lnTo>
                    <a:pt x="571" y="698"/>
                  </a:lnTo>
                  <a:lnTo>
                    <a:pt x="556" y="707"/>
                  </a:lnTo>
                  <a:lnTo>
                    <a:pt x="540" y="714"/>
                  </a:lnTo>
                  <a:lnTo>
                    <a:pt x="522" y="720"/>
                  </a:lnTo>
                  <a:lnTo>
                    <a:pt x="505" y="727"/>
                  </a:lnTo>
                  <a:lnTo>
                    <a:pt x="487" y="732"/>
                  </a:lnTo>
                  <a:lnTo>
                    <a:pt x="468" y="736"/>
                  </a:lnTo>
                  <a:lnTo>
                    <a:pt x="450" y="739"/>
                  </a:lnTo>
                  <a:lnTo>
                    <a:pt x="431" y="741"/>
                  </a:lnTo>
                  <a:lnTo>
                    <a:pt x="412" y="743"/>
                  </a:lnTo>
                  <a:lnTo>
                    <a:pt x="393" y="743"/>
                  </a:lnTo>
                  <a:lnTo>
                    <a:pt x="375" y="743"/>
                  </a:lnTo>
                  <a:lnTo>
                    <a:pt x="357" y="743"/>
                  </a:lnTo>
                  <a:lnTo>
                    <a:pt x="337" y="741"/>
                  </a:lnTo>
                  <a:lnTo>
                    <a:pt x="318" y="739"/>
                  </a:lnTo>
                  <a:lnTo>
                    <a:pt x="300" y="736"/>
                  </a:lnTo>
                  <a:lnTo>
                    <a:pt x="281" y="732"/>
                  </a:lnTo>
                  <a:lnTo>
                    <a:pt x="264" y="727"/>
                  </a:lnTo>
                  <a:lnTo>
                    <a:pt x="247" y="720"/>
                  </a:lnTo>
                  <a:lnTo>
                    <a:pt x="230" y="714"/>
                  </a:lnTo>
                  <a:lnTo>
                    <a:pt x="212" y="707"/>
                  </a:lnTo>
                  <a:lnTo>
                    <a:pt x="196" y="698"/>
                  </a:lnTo>
                  <a:lnTo>
                    <a:pt x="181" y="688"/>
                  </a:lnTo>
                  <a:lnTo>
                    <a:pt x="166" y="679"/>
                  </a:lnTo>
                  <a:lnTo>
                    <a:pt x="151" y="669"/>
                  </a:lnTo>
                  <a:lnTo>
                    <a:pt x="137" y="658"/>
                  </a:lnTo>
                  <a:lnTo>
                    <a:pt x="124" y="646"/>
                  </a:lnTo>
                  <a:lnTo>
                    <a:pt x="110" y="633"/>
                  </a:lnTo>
                  <a:lnTo>
                    <a:pt x="97" y="621"/>
                  </a:lnTo>
                  <a:lnTo>
                    <a:pt x="85" y="606"/>
                  </a:lnTo>
                  <a:lnTo>
                    <a:pt x="75" y="593"/>
                  </a:lnTo>
                  <a:lnTo>
                    <a:pt x="64" y="578"/>
                  </a:lnTo>
                  <a:lnTo>
                    <a:pt x="55" y="562"/>
                  </a:lnTo>
                  <a:lnTo>
                    <a:pt x="45" y="547"/>
                  </a:lnTo>
                  <a:lnTo>
                    <a:pt x="37" y="531"/>
                  </a:lnTo>
                  <a:lnTo>
                    <a:pt x="30" y="513"/>
                  </a:lnTo>
                  <a:lnTo>
                    <a:pt x="23" y="498"/>
                  </a:lnTo>
                  <a:lnTo>
                    <a:pt x="16" y="479"/>
                  </a:lnTo>
                  <a:lnTo>
                    <a:pt x="12" y="462"/>
                  </a:lnTo>
                  <a:lnTo>
                    <a:pt x="7" y="443"/>
                  </a:lnTo>
                  <a:lnTo>
                    <a:pt x="4" y="425"/>
                  </a:lnTo>
                  <a:lnTo>
                    <a:pt x="2" y="406"/>
                  </a:lnTo>
                  <a:lnTo>
                    <a:pt x="0" y="387"/>
                  </a:lnTo>
                  <a:lnTo>
                    <a:pt x="0" y="368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09" name="Freeform 9">
              <a:extLst>
                <a:ext uri="{FF2B5EF4-FFF2-40B4-BE49-F238E27FC236}">
                  <a16:creationId xmlns:a16="http://schemas.microsoft.com/office/drawing/2014/main" id="{9772880F-92AA-9944-93F9-1890EAE9D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700" y="3889375"/>
              <a:ext cx="104775" cy="104775"/>
            </a:xfrm>
            <a:custGeom>
              <a:avLst/>
              <a:gdLst>
                <a:gd name="T0" fmla="*/ 2147483646 w 133"/>
                <a:gd name="T1" fmla="*/ 2147483646 h 132"/>
                <a:gd name="T2" fmla="*/ 0 w 133"/>
                <a:gd name="T3" fmla="*/ 0 h 132"/>
                <a:gd name="T4" fmla="*/ 2147483646 w 133"/>
                <a:gd name="T5" fmla="*/ 2147483646 h 132"/>
                <a:gd name="T6" fmla="*/ 2147483646 w 133"/>
                <a:gd name="T7" fmla="*/ 2147483646 h 132"/>
                <a:gd name="T8" fmla="*/ 2147483646 w 133"/>
                <a:gd name="T9" fmla="*/ 2147483646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32"/>
                <a:gd name="T17" fmla="*/ 133 w 133"/>
                <a:gd name="T18" fmla="*/ 132 h 1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32">
                  <a:moveTo>
                    <a:pt x="133" y="79"/>
                  </a:moveTo>
                  <a:lnTo>
                    <a:pt x="0" y="0"/>
                  </a:lnTo>
                  <a:lnTo>
                    <a:pt x="80" y="132"/>
                  </a:lnTo>
                  <a:lnTo>
                    <a:pt x="106" y="106"/>
                  </a:lnTo>
                  <a:lnTo>
                    <a:pt x="133" y="79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10" name="Freeform 12">
              <a:extLst>
                <a:ext uri="{FF2B5EF4-FFF2-40B4-BE49-F238E27FC236}">
                  <a16:creationId xmlns:a16="http://schemas.microsoft.com/office/drawing/2014/main" id="{5C9A8FB8-4F0C-AC49-A3CB-E12C89B45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738" y="3825875"/>
              <a:ext cx="609600" cy="609600"/>
            </a:xfrm>
            <a:custGeom>
              <a:avLst/>
              <a:gdLst>
                <a:gd name="T0" fmla="*/ 0 w 769"/>
                <a:gd name="T1" fmla="*/ 2147483646 h 769"/>
                <a:gd name="T2" fmla="*/ 2147483646 w 769"/>
                <a:gd name="T3" fmla="*/ 2147483646 h 769"/>
                <a:gd name="T4" fmla="*/ 2147483646 w 769"/>
                <a:gd name="T5" fmla="*/ 2147483646 h 769"/>
                <a:gd name="T6" fmla="*/ 2147483646 w 769"/>
                <a:gd name="T7" fmla="*/ 2147483646 h 769"/>
                <a:gd name="T8" fmla="*/ 2147483646 w 769"/>
                <a:gd name="T9" fmla="*/ 2147483646 h 769"/>
                <a:gd name="T10" fmla="*/ 2147483646 w 769"/>
                <a:gd name="T11" fmla="*/ 2147483646 h 769"/>
                <a:gd name="T12" fmla="*/ 2147483646 w 769"/>
                <a:gd name="T13" fmla="*/ 2147483646 h 769"/>
                <a:gd name="T14" fmla="*/ 2147483646 w 769"/>
                <a:gd name="T15" fmla="*/ 2147483646 h 769"/>
                <a:gd name="T16" fmla="*/ 2147483646 w 769"/>
                <a:gd name="T17" fmla="*/ 2147483646 h 769"/>
                <a:gd name="T18" fmla="*/ 2147483646 w 769"/>
                <a:gd name="T19" fmla="*/ 2147483646 h 769"/>
                <a:gd name="T20" fmla="*/ 2147483646 w 769"/>
                <a:gd name="T21" fmla="*/ 2147483646 h 769"/>
                <a:gd name="T22" fmla="*/ 2147483646 w 769"/>
                <a:gd name="T23" fmla="*/ 0 h 769"/>
                <a:gd name="T24" fmla="*/ 2147483646 w 769"/>
                <a:gd name="T25" fmla="*/ 2147483646 h 769"/>
                <a:gd name="T26" fmla="*/ 2147483646 w 769"/>
                <a:gd name="T27" fmla="*/ 2147483646 h 769"/>
                <a:gd name="T28" fmla="*/ 2147483646 w 769"/>
                <a:gd name="T29" fmla="*/ 2147483646 h 769"/>
                <a:gd name="T30" fmla="*/ 2147483646 w 769"/>
                <a:gd name="T31" fmla="*/ 2147483646 h 769"/>
                <a:gd name="T32" fmla="*/ 2147483646 w 769"/>
                <a:gd name="T33" fmla="*/ 2147483646 h 769"/>
                <a:gd name="T34" fmla="*/ 2147483646 w 769"/>
                <a:gd name="T35" fmla="*/ 2147483646 h 769"/>
                <a:gd name="T36" fmla="*/ 2147483646 w 769"/>
                <a:gd name="T37" fmla="*/ 2147483646 h 769"/>
                <a:gd name="T38" fmla="*/ 2147483646 w 769"/>
                <a:gd name="T39" fmla="*/ 2147483646 h 769"/>
                <a:gd name="T40" fmla="*/ 2147483646 w 769"/>
                <a:gd name="T41" fmla="*/ 2147483646 h 769"/>
                <a:gd name="T42" fmla="*/ 2147483646 w 769"/>
                <a:gd name="T43" fmla="*/ 2147483646 h 769"/>
                <a:gd name="T44" fmla="*/ 2147483646 w 769"/>
                <a:gd name="T45" fmla="*/ 2147483646 h 769"/>
                <a:gd name="T46" fmla="*/ 2147483646 w 769"/>
                <a:gd name="T47" fmla="*/ 2147483646 h 769"/>
                <a:gd name="T48" fmla="*/ 2147483646 w 769"/>
                <a:gd name="T49" fmla="*/ 2147483646 h 769"/>
                <a:gd name="T50" fmla="*/ 2147483646 w 769"/>
                <a:gd name="T51" fmla="*/ 2147483646 h 769"/>
                <a:gd name="T52" fmla="*/ 2147483646 w 769"/>
                <a:gd name="T53" fmla="*/ 2147483646 h 769"/>
                <a:gd name="T54" fmla="*/ 2147483646 w 769"/>
                <a:gd name="T55" fmla="*/ 2147483646 h 769"/>
                <a:gd name="T56" fmla="*/ 2147483646 w 769"/>
                <a:gd name="T57" fmla="*/ 2147483646 h 769"/>
                <a:gd name="T58" fmla="*/ 2147483646 w 769"/>
                <a:gd name="T59" fmla="*/ 2147483646 h 769"/>
                <a:gd name="T60" fmla="*/ 2147483646 w 769"/>
                <a:gd name="T61" fmla="*/ 2147483646 h 769"/>
                <a:gd name="T62" fmla="*/ 2147483646 w 769"/>
                <a:gd name="T63" fmla="*/ 2147483646 h 769"/>
                <a:gd name="T64" fmla="*/ 2147483646 w 769"/>
                <a:gd name="T65" fmla="*/ 2147483646 h 769"/>
                <a:gd name="T66" fmla="*/ 2147483646 w 769"/>
                <a:gd name="T67" fmla="*/ 2147483646 h 769"/>
                <a:gd name="T68" fmla="*/ 2147483646 w 769"/>
                <a:gd name="T69" fmla="*/ 2147483646 h 769"/>
                <a:gd name="T70" fmla="*/ 2147483646 w 769"/>
                <a:gd name="T71" fmla="*/ 2147483646 h 769"/>
                <a:gd name="T72" fmla="*/ 2147483646 w 769"/>
                <a:gd name="T73" fmla="*/ 2147483646 h 769"/>
                <a:gd name="T74" fmla="*/ 2147483646 w 769"/>
                <a:gd name="T75" fmla="*/ 2147483646 h 769"/>
                <a:gd name="T76" fmla="*/ 2147483646 w 769"/>
                <a:gd name="T77" fmla="*/ 2147483646 h 769"/>
                <a:gd name="T78" fmla="*/ 2147483646 w 769"/>
                <a:gd name="T79" fmla="*/ 2147483646 h 769"/>
                <a:gd name="T80" fmla="*/ 2147483646 w 769"/>
                <a:gd name="T81" fmla="*/ 2147483646 h 769"/>
                <a:gd name="T82" fmla="*/ 2147483646 w 769"/>
                <a:gd name="T83" fmla="*/ 2147483646 h 769"/>
                <a:gd name="T84" fmla="*/ 2147483646 w 769"/>
                <a:gd name="T85" fmla="*/ 2147483646 h 769"/>
                <a:gd name="T86" fmla="*/ 2147483646 w 769"/>
                <a:gd name="T87" fmla="*/ 2147483646 h 769"/>
                <a:gd name="T88" fmla="*/ 2147483646 w 769"/>
                <a:gd name="T89" fmla="*/ 2147483646 h 769"/>
                <a:gd name="T90" fmla="*/ 2147483646 w 769"/>
                <a:gd name="T91" fmla="*/ 2147483646 h 769"/>
                <a:gd name="T92" fmla="*/ 2147483646 w 769"/>
                <a:gd name="T93" fmla="*/ 2147483646 h 769"/>
                <a:gd name="T94" fmla="*/ 2147483646 w 769"/>
                <a:gd name="T95" fmla="*/ 2147483646 h 769"/>
                <a:gd name="T96" fmla="*/ 2147483646 w 769"/>
                <a:gd name="T97" fmla="*/ 2147483646 h 769"/>
                <a:gd name="T98" fmla="*/ 2147483646 w 769"/>
                <a:gd name="T99" fmla="*/ 2147483646 h 769"/>
                <a:gd name="T100" fmla="*/ 2147483646 w 769"/>
                <a:gd name="T101" fmla="*/ 2147483646 h 769"/>
                <a:gd name="T102" fmla="*/ 2147483646 w 769"/>
                <a:gd name="T103" fmla="*/ 2147483646 h 769"/>
                <a:gd name="T104" fmla="*/ 2147483646 w 769"/>
                <a:gd name="T105" fmla="*/ 2147483646 h 769"/>
                <a:gd name="T106" fmla="*/ 2147483646 w 769"/>
                <a:gd name="T107" fmla="*/ 2147483646 h 769"/>
                <a:gd name="T108" fmla="*/ 2147483646 w 769"/>
                <a:gd name="T109" fmla="*/ 2147483646 h 769"/>
                <a:gd name="T110" fmla="*/ 0 w 769"/>
                <a:gd name="T111" fmla="*/ 2147483646 h 7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69"/>
                <a:gd name="T169" fmla="*/ 0 h 769"/>
                <a:gd name="T170" fmla="*/ 769 w 769"/>
                <a:gd name="T171" fmla="*/ 769 h 7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69" h="769">
                  <a:moveTo>
                    <a:pt x="0" y="394"/>
                  </a:moveTo>
                  <a:lnTo>
                    <a:pt x="0" y="377"/>
                  </a:lnTo>
                  <a:lnTo>
                    <a:pt x="0" y="357"/>
                  </a:lnTo>
                  <a:lnTo>
                    <a:pt x="2" y="338"/>
                  </a:lnTo>
                  <a:lnTo>
                    <a:pt x="4" y="320"/>
                  </a:lnTo>
                  <a:lnTo>
                    <a:pt x="7" y="301"/>
                  </a:lnTo>
                  <a:lnTo>
                    <a:pt x="12" y="282"/>
                  </a:lnTo>
                  <a:lnTo>
                    <a:pt x="16" y="265"/>
                  </a:lnTo>
                  <a:lnTo>
                    <a:pt x="23" y="247"/>
                  </a:lnTo>
                  <a:lnTo>
                    <a:pt x="30" y="231"/>
                  </a:lnTo>
                  <a:lnTo>
                    <a:pt x="37" y="214"/>
                  </a:lnTo>
                  <a:lnTo>
                    <a:pt x="45" y="198"/>
                  </a:lnTo>
                  <a:lnTo>
                    <a:pt x="55" y="182"/>
                  </a:lnTo>
                  <a:lnTo>
                    <a:pt x="64" y="166"/>
                  </a:lnTo>
                  <a:lnTo>
                    <a:pt x="75" y="151"/>
                  </a:lnTo>
                  <a:lnTo>
                    <a:pt x="85" y="138"/>
                  </a:lnTo>
                  <a:lnTo>
                    <a:pt x="97" y="123"/>
                  </a:lnTo>
                  <a:lnTo>
                    <a:pt x="110" y="111"/>
                  </a:lnTo>
                  <a:lnTo>
                    <a:pt x="124" y="98"/>
                  </a:lnTo>
                  <a:lnTo>
                    <a:pt x="137" y="86"/>
                  </a:lnTo>
                  <a:lnTo>
                    <a:pt x="151" y="76"/>
                  </a:lnTo>
                  <a:lnTo>
                    <a:pt x="166" y="65"/>
                  </a:lnTo>
                  <a:lnTo>
                    <a:pt x="181" y="56"/>
                  </a:lnTo>
                  <a:lnTo>
                    <a:pt x="196" y="46"/>
                  </a:lnTo>
                  <a:lnTo>
                    <a:pt x="212" y="37"/>
                  </a:lnTo>
                  <a:lnTo>
                    <a:pt x="230" y="31"/>
                  </a:lnTo>
                  <a:lnTo>
                    <a:pt x="247" y="24"/>
                  </a:lnTo>
                  <a:lnTo>
                    <a:pt x="264" y="17"/>
                  </a:lnTo>
                  <a:lnTo>
                    <a:pt x="281" y="12"/>
                  </a:lnTo>
                  <a:lnTo>
                    <a:pt x="300" y="8"/>
                  </a:lnTo>
                  <a:lnTo>
                    <a:pt x="318" y="5"/>
                  </a:lnTo>
                  <a:lnTo>
                    <a:pt x="337" y="3"/>
                  </a:lnTo>
                  <a:lnTo>
                    <a:pt x="357" y="1"/>
                  </a:lnTo>
                  <a:lnTo>
                    <a:pt x="375" y="0"/>
                  </a:lnTo>
                  <a:lnTo>
                    <a:pt x="393" y="0"/>
                  </a:lnTo>
                  <a:lnTo>
                    <a:pt x="412" y="1"/>
                  </a:lnTo>
                  <a:lnTo>
                    <a:pt x="431" y="3"/>
                  </a:lnTo>
                  <a:lnTo>
                    <a:pt x="450" y="5"/>
                  </a:lnTo>
                  <a:lnTo>
                    <a:pt x="468" y="8"/>
                  </a:lnTo>
                  <a:lnTo>
                    <a:pt x="487" y="12"/>
                  </a:lnTo>
                  <a:lnTo>
                    <a:pt x="505" y="17"/>
                  </a:lnTo>
                  <a:lnTo>
                    <a:pt x="522" y="24"/>
                  </a:lnTo>
                  <a:lnTo>
                    <a:pt x="540" y="31"/>
                  </a:lnTo>
                  <a:lnTo>
                    <a:pt x="556" y="37"/>
                  </a:lnTo>
                  <a:lnTo>
                    <a:pt x="571" y="46"/>
                  </a:lnTo>
                  <a:lnTo>
                    <a:pt x="587" y="56"/>
                  </a:lnTo>
                  <a:lnTo>
                    <a:pt x="603" y="65"/>
                  </a:lnTo>
                  <a:lnTo>
                    <a:pt x="618" y="76"/>
                  </a:lnTo>
                  <a:lnTo>
                    <a:pt x="632" y="86"/>
                  </a:lnTo>
                  <a:lnTo>
                    <a:pt x="646" y="98"/>
                  </a:lnTo>
                  <a:lnTo>
                    <a:pt x="659" y="111"/>
                  </a:lnTo>
                  <a:lnTo>
                    <a:pt x="671" y="123"/>
                  </a:lnTo>
                  <a:lnTo>
                    <a:pt x="683" y="138"/>
                  </a:lnTo>
                  <a:lnTo>
                    <a:pt x="693" y="151"/>
                  </a:lnTo>
                  <a:lnTo>
                    <a:pt x="704" y="166"/>
                  </a:lnTo>
                  <a:lnTo>
                    <a:pt x="714" y="182"/>
                  </a:lnTo>
                  <a:lnTo>
                    <a:pt x="722" y="198"/>
                  </a:lnTo>
                  <a:lnTo>
                    <a:pt x="732" y="214"/>
                  </a:lnTo>
                  <a:lnTo>
                    <a:pt x="738" y="231"/>
                  </a:lnTo>
                  <a:lnTo>
                    <a:pt x="745" y="247"/>
                  </a:lnTo>
                  <a:lnTo>
                    <a:pt x="752" y="265"/>
                  </a:lnTo>
                  <a:lnTo>
                    <a:pt x="757" y="282"/>
                  </a:lnTo>
                  <a:lnTo>
                    <a:pt x="761" y="301"/>
                  </a:lnTo>
                  <a:lnTo>
                    <a:pt x="764" y="320"/>
                  </a:lnTo>
                  <a:lnTo>
                    <a:pt x="766" y="338"/>
                  </a:lnTo>
                  <a:lnTo>
                    <a:pt x="767" y="357"/>
                  </a:lnTo>
                  <a:lnTo>
                    <a:pt x="769" y="377"/>
                  </a:lnTo>
                  <a:lnTo>
                    <a:pt x="769" y="394"/>
                  </a:lnTo>
                  <a:lnTo>
                    <a:pt x="767" y="414"/>
                  </a:lnTo>
                  <a:lnTo>
                    <a:pt x="766" y="432"/>
                  </a:lnTo>
                  <a:lnTo>
                    <a:pt x="764" y="451"/>
                  </a:lnTo>
                  <a:lnTo>
                    <a:pt x="761" y="469"/>
                  </a:lnTo>
                  <a:lnTo>
                    <a:pt x="757" y="488"/>
                  </a:lnTo>
                  <a:lnTo>
                    <a:pt x="752" y="505"/>
                  </a:lnTo>
                  <a:lnTo>
                    <a:pt x="745" y="524"/>
                  </a:lnTo>
                  <a:lnTo>
                    <a:pt x="738" y="540"/>
                  </a:lnTo>
                  <a:lnTo>
                    <a:pt x="732" y="557"/>
                  </a:lnTo>
                  <a:lnTo>
                    <a:pt x="722" y="573"/>
                  </a:lnTo>
                  <a:lnTo>
                    <a:pt x="714" y="589"/>
                  </a:lnTo>
                  <a:lnTo>
                    <a:pt x="704" y="605"/>
                  </a:lnTo>
                  <a:lnTo>
                    <a:pt x="693" y="619"/>
                  </a:lnTo>
                  <a:lnTo>
                    <a:pt x="683" y="632"/>
                  </a:lnTo>
                  <a:lnTo>
                    <a:pt x="671" y="647"/>
                  </a:lnTo>
                  <a:lnTo>
                    <a:pt x="659" y="659"/>
                  </a:lnTo>
                  <a:lnTo>
                    <a:pt x="646" y="672"/>
                  </a:lnTo>
                  <a:lnTo>
                    <a:pt x="632" y="684"/>
                  </a:lnTo>
                  <a:lnTo>
                    <a:pt x="618" y="695"/>
                  </a:lnTo>
                  <a:lnTo>
                    <a:pt x="603" y="705"/>
                  </a:lnTo>
                  <a:lnTo>
                    <a:pt x="587" y="715"/>
                  </a:lnTo>
                  <a:lnTo>
                    <a:pt x="571" y="724"/>
                  </a:lnTo>
                  <a:lnTo>
                    <a:pt x="556" y="733"/>
                  </a:lnTo>
                  <a:lnTo>
                    <a:pt x="540" y="740"/>
                  </a:lnTo>
                  <a:lnTo>
                    <a:pt x="522" y="746"/>
                  </a:lnTo>
                  <a:lnTo>
                    <a:pt x="505" y="753"/>
                  </a:lnTo>
                  <a:lnTo>
                    <a:pt x="487" y="758"/>
                  </a:lnTo>
                  <a:lnTo>
                    <a:pt x="468" y="762"/>
                  </a:lnTo>
                  <a:lnTo>
                    <a:pt x="450" y="765"/>
                  </a:lnTo>
                  <a:lnTo>
                    <a:pt x="431" y="768"/>
                  </a:lnTo>
                  <a:lnTo>
                    <a:pt x="412" y="769"/>
                  </a:lnTo>
                  <a:lnTo>
                    <a:pt x="393" y="769"/>
                  </a:lnTo>
                  <a:lnTo>
                    <a:pt x="375" y="769"/>
                  </a:lnTo>
                  <a:lnTo>
                    <a:pt x="357" y="769"/>
                  </a:lnTo>
                  <a:lnTo>
                    <a:pt x="337" y="768"/>
                  </a:lnTo>
                  <a:lnTo>
                    <a:pt x="318" y="765"/>
                  </a:lnTo>
                  <a:lnTo>
                    <a:pt x="300" y="762"/>
                  </a:lnTo>
                  <a:lnTo>
                    <a:pt x="281" y="758"/>
                  </a:lnTo>
                  <a:lnTo>
                    <a:pt x="264" y="753"/>
                  </a:lnTo>
                  <a:lnTo>
                    <a:pt x="247" y="746"/>
                  </a:lnTo>
                  <a:lnTo>
                    <a:pt x="230" y="740"/>
                  </a:lnTo>
                  <a:lnTo>
                    <a:pt x="212" y="733"/>
                  </a:lnTo>
                  <a:lnTo>
                    <a:pt x="196" y="724"/>
                  </a:lnTo>
                  <a:lnTo>
                    <a:pt x="181" y="715"/>
                  </a:lnTo>
                  <a:lnTo>
                    <a:pt x="166" y="705"/>
                  </a:lnTo>
                  <a:lnTo>
                    <a:pt x="151" y="695"/>
                  </a:lnTo>
                  <a:lnTo>
                    <a:pt x="137" y="684"/>
                  </a:lnTo>
                  <a:lnTo>
                    <a:pt x="124" y="672"/>
                  </a:lnTo>
                  <a:lnTo>
                    <a:pt x="110" y="659"/>
                  </a:lnTo>
                  <a:lnTo>
                    <a:pt x="97" y="647"/>
                  </a:lnTo>
                  <a:lnTo>
                    <a:pt x="85" y="632"/>
                  </a:lnTo>
                  <a:lnTo>
                    <a:pt x="75" y="619"/>
                  </a:lnTo>
                  <a:lnTo>
                    <a:pt x="64" y="605"/>
                  </a:lnTo>
                  <a:lnTo>
                    <a:pt x="55" y="589"/>
                  </a:lnTo>
                  <a:lnTo>
                    <a:pt x="45" y="573"/>
                  </a:lnTo>
                  <a:lnTo>
                    <a:pt x="37" y="557"/>
                  </a:lnTo>
                  <a:lnTo>
                    <a:pt x="30" y="540"/>
                  </a:lnTo>
                  <a:lnTo>
                    <a:pt x="23" y="524"/>
                  </a:lnTo>
                  <a:lnTo>
                    <a:pt x="16" y="505"/>
                  </a:lnTo>
                  <a:lnTo>
                    <a:pt x="12" y="488"/>
                  </a:lnTo>
                  <a:lnTo>
                    <a:pt x="7" y="469"/>
                  </a:lnTo>
                  <a:lnTo>
                    <a:pt x="4" y="451"/>
                  </a:lnTo>
                  <a:lnTo>
                    <a:pt x="2" y="432"/>
                  </a:lnTo>
                  <a:lnTo>
                    <a:pt x="0" y="414"/>
                  </a:lnTo>
                  <a:lnTo>
                    <a:pt x="0" y="394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11" name="Freeform 14">
              <a:extLst>
                <a:ext uri="{FF2B5EF4-FFF2-40B4-BE49-F238E27FC236}">
                  <a16:creationId xmlns:a16="http://schemas.microsoft.com/office/drawing/2014/main" id="{DD68DF2F-4F4E-7F46-964A-E5A8EE6B4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700" y="2605088"/>
              <a:ext cx="104775" cy="104775"/>
            </a:xfrm>
            <a:custGeom>
              <a:avLst/>
              <a:gdLst>
                <a:gd name="T0" fmla="*/ 2147483646 w 133"/>
                <a:gd name="T1" fmla="*/ 2147483646 h 133"/>
                <a:gd name="T2" fmla="*/ 0 w 133"/>
                <a:gd name="T3" fmla="*/ 0 h 133"/>
                <a:gd name="T4" fmla="*/ 2147483646 w 133"/>
                <a:gd name="T5" fmla="*/ 2147483646 h 133"/>
                <a:gd name="T6" fmla="*/ 2147483646 w 133"/>
                <a:gd name="T7" fmla="*/ 2147483646 h 133"/>
                <a:gd name="T8" fmla="*/ 2147483646 w 133"/>
                <a:gd name="T9" fmla="*/ 21474836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33"/>
                <a:gd name="T17" fmla="*/ 133 w 133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33">
                  <a:moveTo>
                    <a:pt x="133" y="80"/>
                  </a:moveTo>
                  <a:lnTo>
                    <a:pt x="0" y="0"/>
                  </a:lnTo>
                  <a:lnTo>
                    <a:pt x="80" y="133"/>
                  </a:lnTo>
                  <a:lnTo>
                    <a:pt x="106" y="106"/>
                  </a:lnTo>
                  <a:lnTo>
                    <a:pt x="133" y="8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12" name="Freeform 17">
              <a:extLst>
                <a:ext uri="{FF2B5EF4-FFF2-40B4-BE49-F238E27FC236}">
                  <a16:creationId xmlns:a16="http://schemas.microsoft.com/office/drawing/2014/main" id="{D4E73D74-53DA-4B45-A0AC-DD7E2E48D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738" y="2541588"/>
              <a:ext cx="609600" cy="611187"/>
            </a:xfrm>
            <a:custGeom>
              <a:avLst/>
              <a:gdLst>
                <a:gd name="T0" fmla="*/ 0 w 769"/>
                <a:gd name="T1" fmla="*/ 2147483646 h 769"/>
                <a:gd name="T2" fmla="*/ 2147483646 w 769"/>
                <a:gd name="T3" fmla="*/ 2147483646 h 769"/>
                <a:gd name="T4" fmla="*/ 2147483646 w 769"/>
                <a:gd name="T5" fmla="*/ 2147483646 h 769"/>
                <a:gd name="T6" fmla="*/ 2147483646 w 769"/>
                <a:gd name="T7" fmla="*/ 2147483646 h 769"/>
                <a:gd name="T8" fmla="*/ 2147483646 w 769"/>
                <a:gd name="T9" fmla="*/ 2147483646 h 769"/>
                <a:gd name="T10" fmla="*/ 2147483646 w 769"/>
                <a:gd name="T11" fmla="*/ 2147483646 h 769"/>
                <a:gd name="T12" fmla="*/ 2147483646 w 769"/>
                <a:gd name="T13" fmla="*/ 2147483646 h 769"/>
                <a:gd name="T14" fmla="*/ 2147483646 w 769"/>
                <a:gd name="T15" fmla="*/ 2147483646 h 769"/>
                <a:gd name="T16" fmla="*/ 2147483646 w 769"/>
                <a:gd name="T17" fmla="*/ 2147483646 h 769"/>
                <a:gd name="T18" fmla="*/ 2147483646 w 769"/>
                <a:gd name="T19" fmla="*/ 2147483646 h 769"/>
                <a:gd name="T20" fmla="*/ 2147483646 w 769"/>
                <a:gd name="T21" fmla="*/ 2147483646 h 769"/>
                <a:gd name="T22" fmla="*/ 2147483646 w 769"/>
                <a:gd name="T23" fmla="*/ 0 h 769"/>
                <a:gd name="T24" fmla="*/ 2147483646 w 769"/>
                <a:gd name="T25" fmla="*/ 2147483646 h 769"/>
                <a:gd name="T26" fmla="*/ 2147483646 w 769"/>
                <a:gd name="T27" fmla="*/ 2147483646 h 769"/>
                <a:gd name="T28" fmla="*/ 2147483646 w 769"/>
                <a:gd name="T29" fmla="*/ 2147483646 h 769"/>
                <a:gd name="T30" fmla="*/ 2147483646 w 769"/>
                <a:gd name="T31" fmla="*/ 2147483646 h 769"/>
                <a:gd name="T32" fmla="*/ 2147483646 w 769"/>
                <a:gd name="T33" fmla="*/ 2147483646 h 769"/>
                <a:gd name="T34" fmla="*/ 2147483646 w 769"/>
                <a:gd name="T35" fmla="*/ 2147483646 h 769"/>
                <a:gd name="T36" fmla="*/ 2147483646 w 769"/>
                <a:gd name="T37" fmla="*/ 2147483646 h 769"/>
                <a:gd name="T38" fmla="*/ 2147483646 w 769"/>
                <a:gd name="T39" fmla="*/ 2147483646 h 769"/>
                <a:gd name="T40" fmla="*/ 2147483646 w 769"/>
                <a:gd name="T41" fmla="*/ 2147483646 h 769"/>
                <a:gd name="T42" fmla="*/ 2147483646 w 769"/>
                <a:gd name="T43" fmla="*/ 2147483646 h 769"/>
                <a:gd name="T44" fmla="*/ 2147483646 w 769"/>
                <a:gd name="T45" fmla="*/ 2147483646 h 769"/>
                <a:gd name="T46" fmla="*/ 2147483646 w 769"/>
                <a:gd name="T47" fmla="*/ 2147483646 h 769"/>
                <a:gd name="T48" fmla="*/ 2147483646 w 769"/>
                <a:gd name="T49" fmla="*/ 2147483646 h 769"/>
                <a:gd name="T50" fmla="*/ 2147483646 w 769"/>
                <a:gd name="T51" fmla="*/ 2147483646 h 769"/>
                <a:gd name="T52" fmla="*/ 2147483646 w 769"/>
                <a:gd name="T53" fmla="*/ 2147483646 h 769"/>
                <a:gd name="T54" fmla="*/ 2147483646 w 769"/>
                <a:gd name="T55" fmla="*/ 2147483646 h 769"/>
                <a:gd name="T56" fmla="*/ 2147483646 w 769"/>
                <a:gd name="T57" fmla="*/ 2147483646 h 769"/>
                <a:gd name="T58" fmla="*/ 2147483646 w 769"/>
                <a:gd name="T59" fmla="*/ 2147483646 h 769"/>
                <a:gd name="T60" fmla="*/ 2147483646 w 769"/>
                <a:gd name="T61" fmla="*/ 2147483646 h 769"/>
                <a:gd name="T62" fmla="*/ 2147483646 w 769"/>
                <a:gd name="T63" fmla="*/ 2147483646 h 769"/>
                <a:gd name="T64" fmla="*/ 2147483646 w 769"/>
                <a:gd name="T65" fmla="*/ 2147483646 h 769"/>
                <a:gd name="T66" fmla="*/ 2147483646 w 769"/>
                <a:gd name="T67" fmla="*/ 2147483646 h 769"/>
                <a:gd name="T68" fmla="*/ 2147483646 w 769"/>
                <a:gd name="T69" fmla="*/ 2147483646 h 769"/>
                <a:gd name="T70" fmla="*/ 2147483646 w 769"/>
                <a:gd name="T71" fmla="*/ 2147483646 h 769"/>
                <a:gd name="T72" fmla="*/ 2147483646 w 769"/>
                <a:gd name="T73" fmla="*/ 2147483646 h 769"/>
                <a:gd name="T74" fmla="*/ 2147483646 w 769"/>
                <a:gd name="T75" fmla="*/ 2147483646 h 769"/>
                <a:gd name="T76" fmla="*/ 2147483646 w 769"/>
                <a:gd name="T77" fmla="*/ 2147483646 h 769"/>
                <a:gd name="T78" fmla="*/ 2147483646 w 769"/>
                <a:gd name="T79" fmla="*/ 2147483646 h 769"/>
                <a:gd name="T80" fmla="*/ 2147483646 w 769"/>
                <a:gd name="T81" fmla="*/ 2147483646 h 769"/>
                <a:gd name="T82" fmla="*/ 2147483646 w 769"/>
                <a:gd name="T83" fmla="*/ 2147483646 h 769"/>
                <a:gd name="T84" fmla="*/ 2147483646 w 769"/>
                <a:gd name="T85" fmla="*/ 2147483646 h 769"/>
                <a:gd name="T86" fmla="*/ 2147483646 w 769"/>
                <a:gd name="T87" fmla="*/ 2147483646 h 769"/>
                <a:gd name="T88" fmla="*/ 2147483646 w 769"/>
                <a:gd name="T89" fmla="*/ 2147483646 h 769"/>
                <a:gd name="T90" fmla="*/ 2147483646 w 769"/>
                <a:gd name="T91" fmla="*/ 2147483646 h 769"/>
                <a:gd name="T92" fmla="*/ 2147483646 w 769"/>
                <a:gd name="T93" fmla="*/ 2147483646 h 769"/>
                <a:gd name="T94" fmla="*/ 2147483646 w 769"/>
                <a:gd name="T95" fmla="*/ 2147483646 h 769"/>
                <a:gd name="T96" fmla="*/ 2147483646 w 769"/>
                <a:gd name="T97" fmla="*/ 2147483646 h 769"/>
                <a:gd name="T98" fmla="*/ 2147483646 w 769"/>
                <a:gd name="T99" fmla="*/ 2147483646 h 769"/>
                <a:gd name="T100" fmla="*/ 2147483646 w 769"/>
                <a:gd name="T101" fmla="*/ 2147483646 h 769"/>
                <a:gd name="T102" fmla="*/ 2147483646 w 769"/>
                <a:gd name="T103" fmla="*/ 2147483646 h 769"/>
                <a:gd name="T104" fmla="*/ 2147483646 w 769"/>
                <a:gd name="T105" fmla="*/ 2147483646 h 769"/>
                <a:gd name="T106" fmla="*/ 2147483646 w 769"/>
                <a:gd name="T107" fmla="*/ 2147483646 h 769"/>
                <a:gd name="T108" fmla="*/ 2147483646 w 769"/>
                <a:gd name="T109" fmla="*/ 2147483646 h 769"/>
                <a:gd name="T110" fmla="*/ 0 w 769"/>
                <a:gd name="T111" fmla="*/ 2147483646 h 7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69"/>
                <a:gd name="T169" fmla="*/ 0 h 769"/>
                <a:gd name="T170" fmla="*/ 769 w 769"/>
                <a:gd name="T171" fmla="*/ 769 h 7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69" h="769">
                  <a:moveTo>
                    <a:pt x="0" y="394"/>
                  </a:moveTo>
                  <a:lnTo>
                    <a:pt x="0" y="376"/>
                  </a:lnTo>
                  <a:lnTo>
                    <a:pt x="0" y="356"/>
                  </a:lnTo>
                  <a:lnTo>
                    <a:pt x="2" y="338"/>
                  </a:lnTo>
                  <a:lnTo>
                    <a:pt x="4" y="319"/>
                  </a:lnTo>
                  <a:lnTo>
                    <a:pt x="7" y="301"/>
                  </a:lnTo>
                  <a:lnTo>
                    <a:pt x="12" y="282"/>
                  </a:lnTo>
                  <a:lnTo>
                    <a:pt x="16" y="265"/>
                  </a:lnTo>
                  <a:lnTo>
                    <a:pt x="23" y="246"/>
                  </a:lnTo>
                  <a:lnTo>
                    <a:pt x="30" y="230"/>
                  </a:lnTo>
                  <a:lnTo>
                    <a:pt x="37" y="213"/>
                  </a:lnTo>
                  <a:lnTo>
                    <a:pt x="45" y="197"/>
                  </a:lnTo>
                  <a:lnTo>
                    <a:pt x="55" y="181"/>
                  </a:lnTo>
                  <a:lnTo>
                    <a:pt x="64" y="166"/>
                  </a:lnTo>
                  <a:lnTo>
                    <a:pt x="75" y="151"/>
                  </a:lnTo>
                  <a:lnTo>
                    <a:pt x="85" y="138"/>
                  </a:lnTo>
                  <a:lnTo>
                    <a:pt x="97" y="123"/>
                  </a:lnTo>
                  <a:lnTo>
                    <a:pt x="110" y="111"/>
                  </a:lnTo>
                  <a:lnTo>
                    <a:pt x="124" y="98"/>
                  </a:lnTo>
                  <a:lnTo>
                    <a:pt x="137" y="86"/>
                  </a:lnTo>
                  <a:lnTo>
                    <a:pt x="151" y="75"/>
                  </a:lnTo>
                  <a:lnTo>
                    <a:pt x="166" y="65"/>
                  </a:lnTo>
                  <a:lnTo>
                    <a:pt x="181" y="55"/>
                  </a:lnTo>
                  <a:lnTo>
                    <a:pt x="196" y="46"/>
                  </a:lnTo>
                  <a:lnTo>
                    <a:pt x="212" y="37"/>
                  </a:lnTo>
                  <a:lnTo>
                    <a:pt x="230" y="30"/>
                  </a:lnTo>
                  <a:lnTo>
                    <a:pt x="247" y="24"/>
                  </a:lnTo>
                  <a:lnTo>
                    <a:pt x="264" y="17"/>
                  </a:lnTo>
                  <a:lnTo>
                    <a:pt x="281" y="12"/>
                  </a:lnTo>
                  <a:lnTo>
                    <a:pt x="300" y="8"/>
                  </a:lnTo>
                  <a:lnTo>
                    <a:pt x="318" y="5"/>
                  </a:lnTo>
                  <a:lnTo>
                    <a:pt x="337" y="2"/>
                  </a:lnTo>
                  <a:lnTo>
                    <a:pt x="357" y="1"/>
                  </a:lnTo>
                  <a:lnTo>
                    <a:pt x="375" y="0"/>
                  </a:lnTo>
                  <a:lnTo>
                    <a:pt x="393" y="0"/>
                  </a:lnTo>
                  <a:lnTo>
                    <a:pt x="412" y="1"/>
                  </a:lnTo>
                  <a:lnTo>
                    <a:pt x="431" y="2"/>
                  </a:lnTo>
                  <a:lnTo>
                    <a:pt x="450" y="5"/>
                  </a:lnTo>
                  <a:lnTo>
                    <a:pt x="468" y="8"/>
                  </a:lnTo>
                  <a:lnTo>
                    <a:pt x="487" y="12"/>
                  </a:lnTo>
                  <a:lnTo>
                    <a:pt x="505" y="17"/>
                  </a:lnTo>
                  <a:lnTo>
                    <a:pt x="522" y="24"/>
                  </a:lnTo>
                  <a:lnTo>
                    <a:pt x="540" y="30"/>
                  </a:lnTo>
                  <a:lnTo>
                    <a:pt x="556" y="37"/>
                  </a:lnTo>
                  <a:lnTo>
                    <a:pt x="571" y="46"/>
                  </a:lnTo>
                  <a:lnTo>
                    <a:pt x="587" y="55"/>
                  </a:lnTo>
                  <a:lnTo>
                    <a:pt x="603" y="65"/>
                  </a:lnTo>
                  <a:lnTo>
                    <a:pt x="618" y="75"/>
                  </a:lnTo>
                  <a:lnTo>
                    <a:pt x="632" y="86"/>
                  </a:lnTo>
                  <a:lnTo>
                    <a:pt x="646" y="98"/>
                  </a:lnTo>
                  <a:lnTo>
                    <a:pt x="659" y="111"/>
                  </a:lnTo>
                  <a:lnTo>
                    <a:pt x="671" y="123"/>
                  </a:lnTo>
                  <a:lnTo>
                    <a:pt x="683" y="138"/>
                  </a:lnTo>
                  <a:lnTo>
                    <a:pt x="693" y="151"/>
                  </a:lnTo>
                  <a:lnTo>
                    <a:pt x="704" y="166"/>
                  </a:lnTo>
                  <a:lnTo>
                    <a:pt x="714" y="181"/>
                  </a:lnTo>
                  <a:lnTo>
                    <a:pt x="722" y="197"/>
                  </a:lnTo>
                  <a:lnTo>
                    <a:pt x="732" y="213"/>
                  </a:lnTo>
                  <a:lnTo>
                    <a:pt x="738" y="230"/>
                  </a:lnTo>
                  <a:lnTo>
                    <a:pt x="745" y="246"/>
                  </a:lnTo>
                  <a:lnTo>
                    <a:pt x="752" y="265"/>
                  </a:lnTo>
                  <a:lnTo>
                    <a:pt x="757" y="282"/>
                  </a:lnTo>
                  <a:lnTo>
                    <a:pt x="761" y="301"/>
                  </a:lnTo>
                  <a:lnTo>
                    <a:pt x="764" y="319"/>
                  </a:lnTo>
                  <a:lnTo>
                    <a:pt x="766" y="338"/>
                  </a:lnTo>
                  <a:lnTo>
                    <a:pt x="767" y="356"/>
                  </a:lnTo>
                  <a:lnTo>
                    <a:pt x="769" y="376"/>
                  </a:lnTo>
                  <a:lnTo>
                    <a:pt x="769" y="394"/>
                  </a:lnTo>
                  <a:lnTo>
                    <a:pt x="767" y="413"/>
                  </a:lnTo>
                  <a:lnTo>
                    <a:pt x="766" y="432"/>
                  </a:lnTo>
                  <a:lnTo>
                    <a:pt x="764" y="451"/>
                  </a:lnTo>
                  <a:lnTo>
                    <a:pt x="761" y="469"/>
                  </a:lnTo>
                  <a:lnTo>
                    <a:pt x="757" y="488"/>
                  </a:lnTo>
                  <a:lnTo>
                    <a:pt x="752" y="505"/>
                  </a:lnTo>
                  <a:lnTo>
                    <a:pt x="745" y="523"/>
                  </a:lnTo>
                  <a:lnTo>
                    <a:pt x="738" y="539"/>
                  </a:lnTo>
                  <a:lnTo>
                    <a:pt x="732" y="557"/>
                  </a:lnTo>
                  <a:lnTo>
                    <a:pt x="722" y="572"/>
                  </a:lnTo>
                  <a:lnTo>
                    <a:pt x="714" y="588"/>
                  </a:lnTo>
                  <a:lnTo>
                    <a:pt x="704" y="604"/>
                  </a:lnTo>
                  <a:lnTo>
                    <a:pt x="693" y="619"/>
                  </a:lnTo>
                  <a:lnTo>
                    <a:pt x="683" y="632"/>
                  </a:lnTo>
                  <a:lnTo>
                    <a:pt x="671" y="647"/>
                  </a:lnTo>
                  <a:lnTo>
                    <a:pt x="659" y="659"/>
                  </a:lnTo>
                  <a:lnTo>
                    <a:pt x="646" y="672"/>
                  </a:lnTo>
                  <a:lnTo>
                    <a:pt x="632" y="684"/>
                  </a:lnTo>
                  <a:lnTo>
                    <a:pt x="618" y="694"/>
                  </a:lnTo>
                  <a:lnTo>
                    <a:pt x="603" y="705"/>
                  </a:lnTo>
                  <a:lnTo>
                    <a:pt x="587" y="714"/>
                  </a:lnTo>
                  <a:lnTo>
                    <a:pt x="571" y="724"/>
                  </a:lnTo>
                  <a:lnTo>
                    <a:pt x="556" y="733"/>
                  </a:lnTo>
                  <a:lnTo>
                    <a:pt x="540" y="740"/>
                  </a:lnTo>
                  <a:lnTo>
                    <a:pt x="522" y="746"/>
                  </a:lnTo>
                  <a:lnTo>
                    <a:pt x="505" y="753"/>
                  </a:lnTo>
                  <a:lnTo>
                    <a:pt x="487" y="758"/>
                  </a:lnTo>
                  <a:lnTo>
                    <a:pt x="468" y="762"/>
                  </a:lnTo>
                  <a:lnTo>
                    <a:pt x="450" y="765"/>
                  </a:lnTo>
                  <a:lnTo>
                    <a:pt x="431" y="767"/>
                  </a:lnTo>
                  <a:lnTo>
                    <a:pt x="412" y="769"/>
                  </a:lnTo>
                  <a:lnTo>
                    <a:pt x="393" y="769"/>
                  </a:lnTo>
                  <a:lnTo>
                    <a:pt x="375" y="769"/>
                  </a:lnTo>
                  <a:lnTo>
                    <a:pt x="357" y="769"/>
                  </a:lnTo>
                  <a:lnTo>
                    <a:pt x="337" y="767"/>
                  </a:lnTo>
                  <a:lnTo>
                    <a:pt x="318" y="765"/>
                  </a:lnTo>
                  <a:lnTo>
                    <a:pt x="300" y="762"/>
                  </a:lnTo>
                  <a:lnTo>
                    <a:pt x="281" y="758"/>
                  </a:lnTo>
                  <a:lnTo>
                    <a:pt x="264" y="753"/>
                  </a:lnTo>
                  <a:lnTo>
                    <a:pt x="247" y="746"/>
                  </a:lnTo>
                  <a:lnTo>
                    <a:pt x="230" y="740"/>
                  </a:lnTo>
                  <a:lnTo>
                    <a:pt x="212" y="733"/>
                  </a:lnTo>
                  <a:lnTo>
                    <a:pt x="196" y="724"/>
                  </a:lnTo>
                  <a:lnTo>
                    <a:pt x="181" y="714"/>
                  </a:lnTo>
                  <a:lnTo>
                    <a:pt x="166" y="705"/>
                  </a:lnTo>
                  <a:lnTo>
                    <a:pt x="151" y="694"/>
                  </a:lnTo>
                  <a:lnTo>
                    <a:pt x="137" y="684"/>
                  </a:lnTo>
                  <a:lnTo>
                    <a:pt x="124" y="672"/>
                  </a:lnTo>
                  <a:lnTo>
                    <a:pt x="110" y="659"/>
                  </a:lnTo>
                  <a:lnTo>
                    <a:pt x="97" y="647"/>
                  </a:lnTo>
                  <a:lnTo>
                    <a:pt x="85" y="632"/>
                  </a:lnTo>
                  <a:lnTo>
                    <a:pt x="75" y="619"/>
                  </a:lnTo>
                  <a:lnTo>
                    <a:pt x="64" y="604"/>
                  </a:lnTo>
                  <a:lnTo>
                    <a:pt x="55" y="588"/>
                  </a:lnTo>
                  <a:lnTo>
                    <a:pt x="45" y="572"/>
                  </a:lnTo>
                  <a:lnTo>
                    <a:pt x="37" y="557"/>
                  </a:lnTo>
                  <a:lnTo>
                    <a:pt x="30" y="539"/>
                  </a:lnTo>
                  <a:lnTo>
                    <a:pt x="23" y="523"/>
                  </a:lnTo>
                  <a:lnTo>
                    <a:pt x="16" y="505"/>
                  </a:lnTo>
                  <a:lnTo>
                    <a:pt x="12" y="488"/>
                  </a:lnTo>
                  <a:lnTo>
                    <a:pt x="7" y="469"/>
                  </a:lnTo>
                  <a:lnTo>
                    <a:pt x="4" y="451"/>
                  </a:lnTo>
                  <a:lnTo>
                    <a:pt x="2" y="432"/>
                  </a:lnTo>
                  <a:lnTo>
                    <a:pt x="0" y="413"/>
                  </a:lnTo>
                  <a:lnTo>
                    <a:pt x="0" y="394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13" name="Freeform 19">
              <a:extLst>
                <a:ext uri="{FF2B5EF4-FFF2-40B4-BE49-F238E27FC236}">
                  <a16:creationId xmlns:a16="http://schemas.microsoft.com/office/drawing/2014/main" id="{651939E2-39EA-2F49-8107-BD9045D6C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700" y="731838"/>
              <a:ext cx="104775" cy="106362"/>
            </a:xfrm>
            <a:custGeom>
              <a:avLst/>
              <a:gdLst>
                <a:gd name="T0" fmla="*/ 2147483646 w 133"/>
                <a:gd name="T1" fmla="*/ 0 h 132"/>
                <a:gd name="T2" fmla="*/ 0 w 133"/>
                <a:gd name="T3" fmla="*/ 2147483646 h 132"/>
                <a:gd name="T4" fmla="*/ 2147483646 w 133"/>
                <a:gd name="T5" fmla="*/ 2147483646 h 132"/>
                <a:gd name="T6" fmla="*/ 2147483646 w 133"/>
                <a:gd name="T7" fmla="*/ 2147483646 h 132"/>
                <a:gd name="T8" fmla="*/ 2147483646 w 133"/>
                <a:gd name="T9" fmla="*/ 0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32"/>
                <a:gd name="T17" fmla="*/ 133 w 133"/>
                <a:gd name="T18" fmla="*/ 132 h 1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32">
                  <a:moveTo>
                    <a:pt x="80" y="0"/>
                  </a:moveTo>
                  <a:lnTo>
                    <a:pt x="0" y="132"/>
                  </a:lnTo>
                  <a:lnTo>
                    <a:pt x="133" y="53"/>
                  </a:lnTo>
                  <a:lnTo>
                    <a:pt x="106" y="26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14" name="Freeform 22">
              <a:extLst>
                <a:ext uri="{FF2B5EF4-FFF2-40B4-BE49-F238E27FC236}">
                  <a16:creationId xmlns:a16="http://schemas.microsoft.com/office/drawing/2014/main" id="{7FF8DAAB-B339-E94A-AF39-4C5AE30F2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738" y="290513"/>
              <a:ext cx="609600" cy="609600"/>
            </a:xfrm>
            <a:custGeom>
              <a:avLst/>
              <a:gdLst>
                <a:gd name="T0" fmla="*/ 0 w 769"/>
                <a:gd name="T1" fmla="*/ 2147483646 h 769"/>
                <a:gd name="T2" fmla="*/ 2147483646 w 769"/>
                <a:gd name="T3" fmla="*/ 2147483646 h 769"/>
                <a:gd name="T4" fmla="*/ 2147483646 w 769"/>
                <a:gd name="T5" fmla="*/ 2147483646 h 769"/>
                <a:gd name="T6" fmla="*/ 2147483646 w 769"/>
                <a:gd name="T7" fmla="*/ 2147483646 h 769"/>
                <a:gd name="T8" fmla="*/ 2147483646 w 769"/>
                <a:gd name="T9" fmla="*/ 2147483646 h 769"/>
                <a:gd name="T10" fmla="*/ 2147483646 w 769"/>
                <a:gd name="T11" fmla="*/ 2147483646 h 769"/>
                <a:gd name="T12" fmla="*/ 2147483646 w 769"/>
                <a:gd name="T13" fmla="*/ 2147483646 h 769"/>
                <a:gd name="T14" fmla="*/ 2147483646 w 769"/>
                <a:gd name="T15" fmla="*/ 2147483646 h 769"/>
                <a:gd name="T16" fmla="*/ 2147483646 w 769"/>
                <a:gd name="T17" fmla="*/ 2147483646 h 769"/>
                <a:gd name="T18" fmla="*/ 2147483646 w 769"/>
                <a:gd name="T19" fmla="*/ 2147483646 h 769"/>
                <a:gd name="T20" fmla="*/ 2147483646 w 769"/>
                <a:gd name="T21" fmla="*/ 2147483646 h 769"/>
                <a:gd name="T22" fmla="*/ 2147483646 w 769"/>
                <a:gd name="T23" fmla="*/ 0 h 769"/>
                <a:gd name="T24" fmla="*/ 2147483646 w 769"/>
                <a:gd name="T25" fmla="*/ 2147483646 h 769"/>
                <a:gd name="T26" fmla="*/ 2147483646 w 769"/>
                <a:gd name="T27" fmla="*/ 2147483646 h 769"/>
                <a:gd name="T28" fmla="*/ 2147483646 w 769"/>
                <a:gd name="T29" fmla="*/ 2147483646 h 769"/>
                <a:gd name="T30" fmla="*/ 2147483646 w 769"/>
                <a:gd name="T31" fmla="*/ 2147483646 h 769"/>
                <a:gd name="T32" fmla="*/ 2147483646 w 769"/>
                <a:gd name="T33" fmla="*/ 2147483646 h 769"/>
                <a:gd name="T34" fmla="*/ 2147483646 w 769"/>
                <a:gd name="T35" fmla="*/ 2147483646 h 769"/>
                <a:gd name="T36" fmla="*/ 2147483646 w 769"/>
                <a:gd name="T37" fmla="*/ 2147483646 h 769"/>
                <a:gd name="T38" fmla="*/ 2147483646 w 769"/>
                <a:gd name="T39" fmla="*/ 2147483646 h 769"/>
                <a:gd name="T40" fmla="*/ 2147483646 w 769"/>
                <a:gd name="T41" fmla="*/ 2147483646 h 769"/>
                <a:gd name="T42" fmla="*/ 2147483646 w 769"/>
                <a:gd name="T43" fmla="*/ 2147483646 h 769"/>
                <a:gd name="T44" fmla="*/ 2147483646 w 769"/>
                <a:gd name="T45" fmla="*/ 2147483646 h 769"/>
                <a:gd name="T46" fmla="*/ 2147483646 w 769"/>
                <a:gd name="T47" fmla="*/ 2147483646 h 769"/>
                <a:gd name="T48" fmla="*/ 2147483646 w 769"/>
                <a:gd name="T49" fmla="*/ 2147483646 h 769"/>
                <a:gd name="T50" fmla="*/ 2147483646 w 769"/>
                <a:gd name="T51" fmla="*/ 2147483646 h 769"/>
                <a:gd name="T52" fmla="*/ 2147483646 w 769"/>
                <a:gd name="T53" fmla="*/ 2147483646 h 769"/>
                <a:gd name="T54" fmla="*/ 2147483646 w 769"/>
                <a:gd name="T55" fmla="*/ 2147483646 h 769"/>
                <a:gd name="T56" fmla="*/ 2147483646 w 769"/>
                <a:gd name="T57" fmla="*/ 2147483646 h 769"/>
                <a:gd name="T58" fmla="*/ 2147483646 w 769"/>
                <a:gd name="T59" fmla="*/ 2147483646 h 769"/>
                <a:gd name="T60" fmla="*/ 2147483646 w 769"/>
                <a:gd name="T61" fmla="*/ 2147483646 h 769"/>
                <a:gd name="T62" fmla="*/ 2147483646 w 769"/>
                <a:gd name="T63" fmla="*/ 2147483646 h 769"/>
                <a:gd name="T64" fmla="*/ 2147483646 w 769"/>
                <a:gd name="T65" fmla="*/ 2147483646 h 769"/>
                <a:gd name="T66" fmla="*/ 2147483646 w 769"/>
                <a:gd name="T67" fmla="*/ 2147483646 h 769"/>
                <a:gd name="T68" fmla="*/ 2147483646 w 769"/>
                <a:gd name="T69" fmla="*/ 2147483646 h 769"/>
                <a:gd name="T70" fmla="*/ 2147483646 w 769"/>
                <a:gd name="T71" fmla="*/ 2147483646 h 769"/>
                <a:gd name="T72" fmla="*/ 2147483646 w 769"/>
                <a:gd name="T73" fmla="*/ 2147483646 h 769"/>
                <a:gd name="T74" fmla="*/ 2147483646 w 769"/>
                <a:gd name="T75" fmla="*/ 2147483646 h 769"/>
                <a:gd name="T76" fmla="*/ 2147483646 w 769"/>
                <a:gd name="T77" fmla="*/ 2147483646 h 769"/>
                <a:gd name="T78" fmla="*/ 2147483646 w 769"/>
                <a:gd name="T79" fmla="*/ 2147483646 h 769"/>
                <a:gd name="T80" fmla="*/ 2147483646 w 769"/>
                <a:gd name="T81" fmla="*/ 2147483646 h 769"/>
                <a:gd name="T82" fmla="*/ 2147483646 w 769"/>
                <a:gd name="T83" fmla="*/ 2147483646 h 769"/>
                <a:gd name="T84" fmla="*/ 2147483646 w 769"/>
                <a:gd name="T85" fmla="*/ 2147483646 h 769"/>
                <a:gd name="T86" fmla="*/ 2147483646 w 769"/>
                <a:gd name="T87" fmla="*/ 2147483646 h 769"/>
                <a:gd name="T88" fmla="*/ 2147483646 w 769"/>
                <a:gd name="T89" fmla="*/ 2147483646 h 769"/>
                <a:gd name="T90" fmla="*/ 2147483646 w 769"/>
                <a:gd name="T91" fmla="*/ 2147483646 h 769"/>
                <a:gd name="T92" fmla="*/ 2147483646 w 769"/>
                <a:gd name="T93" fmla="*/ 2147483646 h 769"/>
                <a:gd name="T94" fmla="*/ 2147483646 w 769"/>
                <a:gd name="T95" fmla="*/ 2147483646 h 769"/>
                <a:gd name="T96" fmla="*/ 2147483646 w 769"/>
                <a:gd name="T97" fmla="*/ 2147483646 h 769"/>
                <a:gd name="T98" fmla="*/ 2147483646 w 769"/>
                <a:gd name="T99" fmla="*/ 2147483646 h 769"/>
                <a:gd name="T100" fmla="*/ 2147483646 w 769"/>
                <a:gd name="T101" fmla="*/ 2147483646 h 769"/>
                <a:gd name="T102" fmla="*/ 2147483646 w 769"/>
                <a:gd name="T103" fmla="*/ 2147483646 h 769"/>
                <a:gd name="T104" fmla="*/ 2147483646 w 769"/>
                <a:gd name="T105" fmla="*/ 2147483646 h 769"/>
                <a:gd name="T106" fmla="*/ 2147483646 w 769"/>
                <a:gd name="T107" fmla="*/ 2147483646 h 769"/>
                <a:gd name="T108" fmla="*/ 2147483646 w 769"/>
                <a:gd name="T109" fmla="*/ 2147483646 h 769"/>
                <a:gd name="T110" fmla="*/ 0 w 769"/>
                <a:gd name="T111" fmla="*/ 2147483646 h 7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69"/>
                <a:gd name="T169" fmla="*/ 0 h 769"/>
                <a:gd name="T170" fmla="*/ 769 w 769"/>
                <a:gd name="T171" fmla="*/ 769 h 7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69" h="769">
                  <a:moveTo>
                    <a:pt x="0" y="394"/>
                  </a:moveTo>
                  <a:lnTo>
                    <a:pt x="0" y="376"/>
                  </a:lnTo>
                  <a:lnTo>
                    <a:pt x="0" y="357"/>
                  </a:lnTo>
                  <a:lnTo>
                    <a:pt x="2" y="338"/>
                  </a:lnTo>
                  <a:lnTo>
                    <a:pt x="4" y="319"/>
                  </a:lnTo>
                  <a:lnTo>
                    <a:pt x="7" y="301"/>
                  </a:lnTo>
                  <a:lnTo>
                    <a:pt x="12" y="282"/>
                  </a:lnTo>
                  <a:lnTo>
                    <a:pt x="16" y="265"/>
                  </a:lnTo>
                  <a:lnTo>
                    <a:pt x="23" y="246"/>
                  </a:lnTo>
                  <a:lnTo>
                    <a:pt x="30" y="231"/>
                  </a:lnTo>
                  <a:lnTo>
                    <a:pt x="37" y="213"/>
                  </a:lnTo>
                  <a:lnTo>
                    <a:pt x="45" y="197"/>
                  </a:lnTo>
                  <a:lnTo>
                    <a:pt x="55" y="182"/>
                  </a:lnTo>
                  <a:lnTo>
                    <a:pt x="64" y="166"/>
                  </a:lnTo>
                  <a:lnTo>
                    <a:pt x="75" y="151"/>
                  </a:lnTo>
                  <a:lnTo>
                    <a:pt x="85" y="138"/>
                  </a:lnTo>
                  <a:lnTo>
                    <a:pt x="97" y="123"/>
                  </a:lnTo>
                  <a:lnTo>
                    <a:pt x="110" y="111"/>
                  </a:lnTo>
                  <a:lnTo>
                    <a:pt x="124" y="98"/>
                  </a:lnTo>
                  <a:lnTo>
                    <a:pt x="137" y="86"/>
                  </a:lnTo>
                  <a:lnTo>
                    <a:pt x="151" y="75"/>
                  </a:lnTo>
                  <a:lnTo>
                    <a:pt x="166" y="65"/>
                  </a:lnTo>
                  <a:lnTo>
                    <a:pt x="181" y="56"/>
                  </a:lnTo>
                  <a:lnTo>
                    <a:pt x="196" y="46"/>
                  </a:lnTo>
                  <a:lnTo>
                    <a:pt x="212" y="37"/>
                  </a:lnTo>
                  <a:lnTo>
                    <a:pt x="230" y="30"/>
                  </a:lnTo>
                  <a:lnTo>
                    <a:pt x="247" y="24"/>
                  </a:lnTo>
                  <a:lnTo>
                    <a:pt x="264" y="17"/>
                  </a:lnTo>
                  <a:lnTo>
                    <a:pt x="281" y="12"/>
                  </a:lnTo>
                  <a:lnTo>
                    <a:pt x="300" y="8"/>
                  </a:lnTo>
                  <a:lnTo>
                    <a:pt x="318" y="5"/>
                  </a:lnTo>
                  <a:lnTo>
                    <a:pt x="337" y="3"/>
                  </a:lnTo>
                  <a:lnTo>
                    <a:pt x="357" y="1"/>
                  </a:lnTo>
                  <a:lnTo>
                    <a:pt x="375" y="0"/>
                  </a:lnTo>
                  <a:lnTo>
                    <a:pt x="393" y="0"/>
                  </a:lnTo>
                  <a:lnTo>
                    <a:pt x="412" y="1"/>
                  </a:lnTo>
                  <a:lnTo>
                    <a:pt x="431" y="3"/>
                  </a:lnTo>
                  <a:lnTo>
                    <a:pt x="450" y="5"/>
                  </a:lnTo>
                  <a:lnTo>
                    <a:pt x="468" y="8"/>
                  </a:lnTo>
                  <a:lnTo>
                    <a:pt x="487" y="12"/>
                  </a:lnTo>
                  <a:lnTo>
                    <a:pt x="505" y="17"/>
                  </a:lnTo>
                  <a:lnTo>
                    <a:pt x="522" y="24"/>
                  </a:lnTo>
                  <a:lnTo>
                    <a:pt x="540" y="30"/>
                  </a:lnTo>
                  <a:lnTo>
                    <a:pt x="556" y="37"/>
                  </a:lnTo>
                  <a:lnTo>
                    <a:pt x="571" y="46"/>
                  </a:lnTo>
                  <a:lnTo>
                    <a:pt x="587" y="56"/>
                  </a:lnTo>
                  <a:lnTo>
                    <a:pt x="603" y="65"/>
                  </a:lnTo>
                  <a:lnTo>
                    <a:pt x="618" y="75"/>
                  </a:lnTo>
                  <a:lnTo>
                    <a:pt x="632" y="86"/>
                  </a:lnTo>
                  <a:lnTo>
                    <a:pt x="646" y="98"/>
                  </a:lnTo>
                  <a:lnTo>
                    <a:pt x="659" y="111"/>
                  </a:lnTo>
                  <a:lnTo>
                    <a:pt x="671" y="123"/>
                  </a:lnTo>
                  <a:lnTo>
                    <a:pt x="683" y="138"/>
                  </a:lnTo>
                  <a:lnTo>
                    <a:pt x="693" y="151"/>
                  </a:lnTo>
                  <a:lnTo>
                    <a:pt x="704" y="166"/>
                  </a:lnTo>
                  <a:lnTo>
                    <a:pt x="714" y="182"/>
                  </a:lnTo>
                  <a:lnTo>
                    <a:pt x="722" y="197"/>
                  </a:lnTo>
                  <a:lnTo>
                    <a:pt x="732" y="213"/>
                  </a:lnTo>
                  <a:lnTo>
                    <a:pt x="738" y="231"/>
                  </a:lnTo>
                  <a:lnTo>
                    <a:pt x="745" y="246"/>
                  </a:lnTo>
                  <a:lnTo>
                    <a:pt x="752" y="265"/>
                  </a:lnTo>
                  <a:lnTo>
                    <a:pt x="757" y="282"/>
                  </a:lnTo>
                  <a:lnTo>
                    <a:pt x="761" y="301"/>
                  </a:lnTo>
                  <a:lnTo>
                    <a:pt x="764" y="319"/>
                  </a:lnTo>
                  <a:lnTo>
                    <a:pt x="766" y="338"/>
                  </a:lnTo>
                  <a:lnTo>
                    <a:pt x="767" y="357"/>
                  </a:lnTo>
                  <a:lnTo>
                    <a:pt x="769" y="376"/>
                  </a:lnTo>
                  <a:lnTo>
                    <a:pt x="769" y="394"/>
                  </a:lnTo>
                  <a:lnTo>
                    <a:pt x="767" y="414"/>
                  </a:lnTo>
                  <a:lnTo>
                    <a:pt x="766" y="432"/>
                  </a:lnTo>
                  <a:lnTo>
                    <a:pt x="764" y="451"/>
                  </a:lnTo>
                  <a:lnTo>
                    <a:pt x="761" y="469"/>
                  </a:lnTo>
                  <a:lnTo>
                    <a:pt x="757" y="488"/>
                  </a:lnTo>
                  <a:lnTo>
                    <a:pt x="752" y="505"/>
                  </a:lnTo>
                  <a:lnTo>
                    <a:pt x="745" y="524"/>
                  </a:lnTo>
                  <a:lnTo>
                    <a:pt x="738" y="539"/>
                  </a:lnTo>
                  <a:lnTo>
                    <a:pt x="732" y="557"/>
                  </a:lnTo>
                  <a:lnTo>
                    <a:pt x="722" y="573"/>
                  </a:lnTo>
                  <a:lnTo>
                    <a:pt x="714" y="589"/>
                  </a:lnTo>
                  <a:lnTo>
                    <a:pt x="704" y="604"/>
                  </a:lnTo>
                  <a:lnTo>
                    <a:pt x="693" y="619"/>
                  </a:lnTo>
                  <a:lnTo>
                    <a:pt x="683" y="632"/>
                  </a:lnTo>
                  <a:lnTo>
                    <a:pt x="671" y="647"/>
                  </a:lnTo>
                  <a:lnTo>
                    <a:pt x="659" y="659"/>
                  </a:lnTo>
                  <a:lnTo>
                    <a:pt x="646" y="672"/>
                  </a:lnTo>
                  <a:lnTo>
                    <a:pt x="632" y="684"/>
                  </a:lnTo>
                  <a:lnTo>
                    <a:pt x="618" y="695"/>
                  </a:lnTo>
                  <a:lnTo>
                    <a:pt x="603" y="705"/>
                  </a:lnTo>
                  <a:lnTo>
                    <a:pt x="587" y="714"/>
                  </a:lnTo>
                  <a:lnTo>
                    <a:pt x="571" y="724"/>
                  </a:lnTo>
                  <a:lnTo>
                    <a:pt x="556" y="733"/>
                  </a:lnTo>
                  <a:lnTo>
                    <a:pt x="540" y="740"/>
                  </a:lnTo>
                  <a:lnTo>
                    <a:pt x="522" y="746"/>
                  </a:lnTo>
                  <a:lnTo>
                    <a:pt x="505" y="753"/>
                  </a:lnTo>
                  <a:lnTo>
                    <a:pt x="487" y="758"/>
                  </a:lnTo>
                  <a:lnTo>
                    <a:pt x="468" y="762"/>
                  </a:lnTo>
                  <a:lnTo>
                    <a:pt x="450" y="765"/>
                  </a:lnTo>
                  <a:lnTo>
                    <a:pt x="431" y="767"/>
                  </a:lnTo>
                  <a:lnTo>
                    <a:pt x="412" y="769"/>
                  </a:lnTo>
                  <a:lnTo>
                    <a:pt x="393" y="769"/>
                  </a:lnTo>
                  <a:lnTo>
                    <a:pt x="375" y="769"/>
                  </a:lnTo>
                  <a:lnTo>
                    <a:pt x="357" y="769"/>
                  </a:lnTo>
                  <a:lnTo>
                    <a:pt x="337" y="767"/>
                  </a:lnTo>
                  <a:lnTo>
                    <a:pt x="318" y="765"/>
                  </a:lnTo>
                  <a:lnTo>
                    <a:pt x="300" y="762"/>
                  </a:lnTo>
                  <a:lnTo>
                    <a:pt x="281" y="758"/>
                  </a:lnTo>
                  <a:lnTo>
                    <a:pt x="264" y="753"/>
                  </a:lnTo>
                  <a:lnTo>
                    <a:pt x="247" y="746"/>
                  </a:lnTo>
                  <a:lnTo>
                    <a:pt x="230" y="740"/>
                  </a:lnTo>
                  <a:lnTo>
                    <a:pt x="212" y="733"/>
                  </a:lnTo>
                  <a:lnTo>
                    <a:pt x="196" y="724"/>
                  </a:lnTo>
                  <a:lnTo>
                    <a:pt x="181" y="714"/>
                  </a:lnTo>
                  <a:lnTo>
                    <a:pt x="166" y="705"/>
                  </a:lnTo>
                  <a:lnTo>
                    <a:pt x="151" y="695"/>
                  </a:lnTo>
                  <a:lnTo>
                    <a:pt x="137" y="684"/>
                  </a:lnTo>
                  <a:lnTo>
                    <a:pt x="124" y="672"/>
                  </a:lnTo>
                  <a:lnTo>
                    <a:pt x="110" y="659"/>
                  </a:lnTo>
                  <a:lnTo>
                    <a:pt x="97" y="647"/>
                  </a:lnTo>
                  <a:lnTo>
                    <a:pt x="85" y="632"/>
                  </a:lnTo>
                  <a:lnTo>
                    <a:pt x="75" y="619"/>
                  </a:lnTo>
                  <a:lnTo>
                    <a:pt x="64" y="604"/>
                  </a:lnTo>
                  <a:lnTo>
                    <a:pt x="55" y="589"/>
                  </a:lnTo>
                  <a:lnTo>
                    <a:pt x="45" y="573"/>
                  </a:lnTo>
                  <a:lnTo>
                    <a:pt x="37" y="557"/>
                  </a:lnTo>
                  <a:lnTo>
                    <a:pt x="30" y="539"/>
                  </a:lnTo>
                  <a:lnTo>
                    <a:pt x="23" y="524"/>
                  </a:lnTo>
                  <a:lnTo>
                    <a:pt x="16" y="505"/>
                  </a:lnTo>
                  <a:lnTo>
                    <a:pt x="12" y="488"/>
                  </a:lnTo>
                  <a:lnTo>
                    <a:pt x="7" y="469"/>
                  </a:lnTo>
                  <a:lnTo>
                    <a:pt x="4" y="451"/>
                  </a:lnTo>
                  <a:lnTo>
                    <a:pt x="2" y="432"/>
                  </a:lnTo>
                  <a:lnTo>
                    <a:pt x="0" y="414"/>
                  </a:lnTo>
                  <a:lnTo>
                    <a:pt x="0" y="394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15" name="Freeform 24">
              <a:extLst>
                <a:ext uri="{FF2B5EF4-FFF2-40B4-BE49-F238E27FC236}">
                  <a16:creationId xmlns:a16="http://schemas.microsoft.com/office/drawing/2014/main" id="{CF75A7CB-ABAC-9041-9AC9-4DC6A3E6B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113" y="835025"/>
              <a:ext cx="693737" cy="598488"/>
            </a:xfrm>
            <a:custGeom>
              <a:avLst/>
              <a:gdLst>
                <a:gd name="T0" fmla="*/ 2147483646 w 874"/>
                <a:gd name="T1" fmla="*/ 2147483646 h 753"/>
                <a:gd name="T2" fmla="*/ 2147483646 w 874"/>
                <a:gd name="T3" fmla="*/ 2147483646 h 753"/>
                <a:gd name="T4" fmla="*/ 2147483646 w 874"/>
                <a:gd name="T5" fmla="*/ 2147483646 h 753"/>
                <a:gd name="T6" fmla="*/ 2147483646 w 874"/>
                <a:gd name="T7" fmla="*/ 2147483646 h 753"/>
                <a:gd name="T8" fmla="*/ 2147483646 w 874"/>
                <a:gd name="T9" fmla="*/ 2147483646 h 753"/>
                <a:gd name="T10" fmla="*/ 2147483646 w 874"/>
                <a:gd name="T11" fmla="*/ 2147483646 h 753"/>
                <a:gd name="T12" fmla="*/ 2147483646 w 874"/>
                <a:gd name="T13" fmla="*/ 2147483646 h 753"/>
                <a:gd name="T14" fmla="*/ 2147483646 w 874"/>
                <a:gd name="T15" fmla="*/ 2147483646 h 753"/>
                <a:gd name="T16" fmla="*/ 2147483646 w 874"/>
                <a:gd name="T17" fmla="*/ 2147483646 h 753"/>
                <a:gd name="T18" fmla="*/ 2147483646 w 874"/>
                <a:gd name="T19" fmla="*/ 2147483646 h 753"/>
                <a:gd name="T20" fmla="*/ 0 w 874"/>
                <a:gd name="T21" fmla="*/ 2147483646 h 753"/>
                <a:gd name="T22" fmla="*/ 2147483646 w 874"/>
                <a:gd name="T23" fmla="*/ 2147483646 h 753"/>
                <a:gd name="T24" fmla="*/ 2147483646 w 874"/>
                <a:gd name="T25" fmla="*/ 2147483646 h 753"/>
                <a:gd name="T26" fmla="*/ 2147483646 w 874"/>
                <a:gd name="T27" fmla="*/ 2147483646 h 753"/>
                <a:gd name="T28" fmla="*/ 2147483646 w 874"/>
                <a:gd name="T29" fmla="*/ 2147483646 h 753"/>
                <a:gd name="T30" fmla="*/ 2147483646 w 874"/>
                <a:gd name="T31" fmla="*/ 2147483646 h 753"/>
                <a:gd name="T32" fmla="*/ 2147483646 w 874"/>
                <a:gd name="T33" fmla="*/ 2147483646 h 753"/>
                <a:gd name="T34" fmla="*/ 2147483646 w 874"/>
                <a:gd name="T35" fmla="*/ 2147483646 h 753"/>
                <a:gd name="T36" fmla="*/ 2147483646 w 874"/>
                <a:gd name="T37" fmla="*/ 2147483646 h 753"/>
                <a:gd name="T38" fmla="*/ 2147483646 w 874"/>
                <a:gd name="T39" fmla="*/ 2147483646 h 753"/>
                <a:gd name="T40" fmla="*/ 2147483646 w 874"/>
                <a:gd name="T41" fmla="*/ 2147483646 h 753"/>
                <a:gd name="T42" fmla="*/ 2147483646 w 874"/>
                <a:gd name="T43" fmla="*/ 2147483646 h 753"/>
                <a:gd name="T44" fmla="*/ 2147483646 w 874"/>
                <a:gd name="T45" fmla="*/ 2147483646 h 753"/>
                <a:gd name="T46" fmla="*/ 2147483646 w 874"/>
                <a:gd name="T47" fmla="*/ 2147483646 h 753"/>
                <a:gd name="T48" fmla="*/ 2147483646 w 874"/>
                <a:gd name="T49" fmla="*/ 2147483646 h 753"/>
                <a:gd name="T50" fmla="*/ 2147483646 w 874"/>
                <a:gd name="T51" fmla="*/ 2147483646 h 753"/>
                <a:gd name="T52" fmla="*/ 2147483646 w 874"/>
                <a:gd name="T53" fmla="*/ 2147483646 h 753"/>
                <a:gd name="T54" fmla="*/ 2147483646 w 874"/>
                <a:gd name="T55" fmla="*/ 2147483646 h 753"/>
                <a:gd name="T56" fmla="*/ 2147483646 w 874"/>
                <a:gd name="T57" fmla="*/ 2147483646 h 753"/>
                <a:gd name="T58" fmla="*/ 2147483646 w 874"/>
                <a:gd name="T59" fmla="*/ 2147483646 h 753"/>
                <a:gd name="T60" fmla="*/ 2147483646 w 874"/>
                <a:gd name="T61" fmla="*/ 2147483646 h 753"/>
                <a:gd name="T62" fmla="*/ 2147483646 w 874"/>
                <a:gd name="T63" fmla="*/ 2147483646 h 753"/>
                <a:gd name="T64" fmla="*/ 2147483646 w 874"/>
                <a:gd name="T65" fmla="*/ 2147483646 h 753"/>
                <a:gd name="T66" fmla="*/ 2147483646 w 874"/>
                <a:gd name="T67" fmla="*/ 2147483646 h 753"/>
                <a:gd name="T68" fmla="*/ 2147483646 w 874"/>
                <a:gd name="T69" fmla="*/ 2147483646 h 753"/>
                <a:gd name="T70" fmla="*/ 2147483646 w 874"/>
                <a:gd name="T71" fmla="*/ 2147483646 h 753"/>
                <a:gd name="T72" fmla="*/ 2147483646 w 874"/>
                <a:gd name="T73" fmla="*/ 2147483646 h 753"/>
                <a:gd name="T74" fmla="*/ 2147483646 w 874"/>
                <a:gd name="T75" fmla="*/ 2147483646 h 753"/>
                <a:gd name="T76" fmla="*/ 2147483646 w 874"/>
                <a:gd name="T77" fmla="*/ 2147483646 h 753"/>
                <a:gd name="T78" fmla="*/ 2147483646 w 874"/>
                <a:gd name="T79" fmla="*/ 2147483646 h 753"/>
                <a:gd name="T80" fmla="*/ 2147483646 w 874"/>
                <a:gd name="T81" fmla="*/ 2147483646 h 753"/>
                <a:gd name="T82" fmla="*/ 2147483646 w 874"/>
                <a:gd name="T83" fmla="*/ 2147483646 h 753"/>
                <a:gd name="T84" fmla="*/ 2147483646 w 874"/>
                <a:gd name="T85" fmla="*/ 2147483646 h 753"/>
                <a:gd name="T86" fmla="*/ 2147483646 w 874"/>
                <a:gd name="T87" fmla="*/ 0 h 7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4"/>
                <a:gd name="T133" fmla="*/ 0 h 753"/>
                <a:gd name="T134" fmla="*/ 874 w 874"/>
                <a:gd name="T135" fmla="*/ 753 h 7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4" h="753">
                  <a:moveTo>
                    <a:pt x="437" y="0"/>
                  </a:moveTo>
                  <a:lnTo>
                    <a:pt x="414" y="1"/>
                  </a:lnTo>
                  <a:lnTo>
                    <a:pt x="392" y="2"/>
                  </a:lnTo>
                  <a:lnTo>
                    <a:pt x="371" y="5"/>
                  </a:lnTo>
                  <a:lnTo>
                    <a:pt x="348" y="8"/>
                  </a:lnTo>
                  <a:lnTo>
                    <a:pt x="327" y="12"/>
                  </a:lnTo>
                  <a:lnTo>
                    <a:pt x="307" y="17"/>
                  </a:lnTo>
                  <a:lnTo>
                    <a:pt x="286" y="23"/>
                  </a:lnTo>
                  <a:lnTo>
                    <a:pt x="266" y="30"/>
                  </a:lnTo>
                  <a:lnTo>
                    <a:pt x="248" y="38"/>
                  </a:lnTo>
                  <a:lnTo>
                    <a:pt x="228" y="46"/>
                  </a:lnTo>
                  <a:lnTo>
                    <a:pt x="210" y="55"/>
                  </a:lnTo>
                  <a:lnTo>
                    <a:pt x="192" y="65"/>
                  </a:lnTo>
                  <a:lnTo>
                    <a:pt x="175" y="75"/>
                  </a:lnTo>
                  <a:lnTo>
                    <a:pt x="159" y="86"/>
                  </a:lnTo>
                  <a:lnTo>
                    <a:pt x="143" y="98"/>
                  </a:lnTo>
                  <a:lnTo>
                    <a:pt x="127" y="111"/>
                  </a:lnTo>
                  <a:lnTo>
                    <a:pt x="112" y="124"/>
                  </a:lnTo>
                  <a:lnTo>
                    <a:pt x="99" y="137"/>
                  </a:lnTo>
                  <a:lnTo>
                    <a:pt x="86" y="152"/>
                  </a:lnTo>
                  <a:lnTo>
                    <a:pt x="74" y="167"/>
                  </a:lnTo>
                  <a:lnTo>
                    <a:pt x="62" y="181"/>
                  </a:lnTo>
                  <a:lnTo>
                    <a:pt x="51" y="197"/>
                  </a:lnTo>
                  <a:lnTo>
                    <a:pt x="42" y="213"/>
                  </a:lnTo>
                  <a:lnTo>
                    <a:pt x="34" y="230"/>
                  </a:lnTo>
                  <a:lnTo>
                    <a:pt x="26" y="248"/>
                  </a:lnTo>
                  <a:lnTo>
                    <a:pt x="18" y="265"/>
                  </a:lnTo>
                  <a:lnTo>
                    <a:pt x="13" y="283"/>
                  </a:lnTo>
                  <a:lnTo>
                    <a:pt x="8" y="301"/>
                  </a:lnTo>
                  <a:lnTo>
                    <a:pt x="4" y="319"/>
                  </a:lnTo>
                  <a:lnTo>
                    <a:pt x="1" y="338"/>
                  </a:lnTo>
                  <a:lnTo>
                    <a:pt x="0" y="358"/>
                  </a:lnTo>
                  <a:lnTo>
                    <a:pt x="0" y="376"/>
                  </a:lnTo>
                  <a:lnTo>
                    <a:pt x="0" y="396"/>
                  </a:lnTo>
                  <a:lnTo>
                    <a:pt x="1" y="416"/>
                  </a:lnTo>
                  <a:lnTo>
                    <a:pt x="4" y="434"/>
                  </a:lnTo>
                  <a:lnTo>
                    <a:pt x="8" y="453"/>
                  </a:lnTo>
                  <a:lnTo>
                    <a:pt x="13" y="470"/>
                  </a:lnTo>
                  <a:lnTo>
                    <a:pt x="18" y="489"/>
                  </a:lnTo>
                  <a:lnTo>
                    <a:pt x="26" y="506"/>
                  </a:lnTo>
                  <a:lnTo>
                    <a:pt x="34" y="523"/>
                  </a:lnTo>
                  <a:lnTo>
                    <a:pt x="42" y="540"/>
                  </a:lnTo>
                  <a:lnTo>
                    <a:pt x="51" y="556"/>
                  </a:lnTo>
                  <a:lnTo>
                    <a:pt x="62" y="572"/>
                  </a:lnTo>
                  <a:lnTo>
                    <a:pt x="74" y="587"/>
                  </a:lnTo>
                  <a:lnTo>
                    <a:pt x="86" y="601"/>
                  </a:lnTo>
                  <a:lnTo>
                    <a:pt x="99" y="616"/>
                  </a:lnTo>
                  <a:lnTo>
                    <a:pt x="112" y="629"/>
                  </a:lnTo>
                  <a:lnTo>
                    <a:pt x="127" y="643"/>
                  </a:lnTo>
                  <a:lnTo>
                    <a:pt x="143" y="656"/>
                  </a:lnTo>
                  <a:lnTo>
                    <a:pt x="159" y="668"/>
                  </a:lnTo>
                  <a:lnTo>
                    <a:pt x="175" y="678"/>
                  </a:lnTo>
                  <a:lnTo>
                    <a:pt x="192" y="689"/>
                  </a:lnTo>
                  <a:lnTo>
                    <a:pt x="210" y="698"/>
                  </a:lnTo>
                  <a:lnTo>
                    <a:pt x="228" y="708"/>
                  </a:lnTo>
                  <a:lnTo>
                    <a:pt x="248" y="715"/>
                  </a:lnTo>
                  <a:lnTo>
                    <a:pt x="266" y="723"/>
                  </a:lnTo>
                  <a:lnTo>
                    <a:pt x="286" y="730"/>
                  </a:lnTo>
                  <a:lnTo>
                    <a:pt x="307" y="737"/>
                  </a:lnTo>
                  <a:lnTo>
                    <a:pt x="327" y="742"/>
                  </a:lnTo>
                  <a:lnTo>
                    <a:pt x="348" y="746"/>
                  </a:lnTo>
                  <a:lnTo>
                    <a:pt x="371" y="749"/>
                  </a:lnTo>
                  <a:lnTo>
                    <a:pt x="392" y="751"/>
                  </a:lnTo>
                  <a:lnTo>
                    <a:pt x="414" y="753"/>
                  </a:lnTo>
                  <a:lnTo>
                    <a:pt x="437" y="753"/>
                  </a:lnTo>
                  <a:lnTo>
                    <a:pt x="460" y="753"/>
                  </a:lnTo>
                  <a:lnTo>
                    <a:pt x="482" y="751"/>
                  </a:lnTo>
                  <a:lnTo>
                    <a:pt x="503" y="749"/>
                  </a:lnTo>
                  <a:lnTo>
                    <a:pt x="524" y="746"/>
                  </a:lnTo>
                  <a:lnTo>
                    <a:pt x="546" y="742"/>
                  </a:lnTo>
                  <a:lnTo>
                    <a:pt x="567" y="737"/>
                  </a:lnTo>
                  <a:lnTo>
                    <a:pt x="587" y="730"/>
                  </a:lnTo>
                  <a:lnTo>
                    <a:pt x="607" y="723"/>
                  </a:lnTo>
                  <a:lnTo>
                    <a:pt x="626" y="715"/>
                  </a:lnTo>
                  <a:lnTo>
                    <a:pt x="645" y="708"/>
                  </a:lnTo>
                  <a:lnTo>
                    <a:pt x="664" y="698"/>
                  </a:lnTo>
                  <a:lnTo>
                    <a:pt x="681" y="689"/>
                  </a:lnTo>
                  <a:lnTo>
                    <a:pt x="698" y="678"/>
                  </a:lnTo>
                  <a:lnTo>
                    <a:pt x="715" y="668"/>
                  </a:lnTo>
                  <a:lnTo>
                    <a:pt x="731" y="656"/>
                  </a:lnTo>
                  <a:lnTo>
                    <a:pt x="746" y="643"/>
                  </a:lnTo>
                  <a:lnTo>
                    <a:pt x="760" y="629"/>
                  </a:lnTo>
                  <a:lnTo>
                    <a:pt x="775" y="616"/>
                  </a:lnTo>
                  <a:lnTo>
                    <a:pt x="787" y="601"/>
                  </a:lnTo>
                  <a:lnTo>
                    <a:pt x="800" y="587"/>
                  </a:lnTo>
                  <a:lnTo>
                    <a:pt x="811" y="572"/>
                  </a:lnTo>
                  <a:lnTo>
                    <a:pt x="821" y="556"/>
                  </a:lnTo>
                  <a:lnTo>
                    <a:pt x="830" y="540"/>
                  </a:lnTo>
                  <a:lnTo>
                    <a:pt x="840" y="523"/>
                  </a:lnTo>
                  <a:lnTo>
                    <a:pt x="848" y="506"/>
                  </a:lnTo>
                  <a:lnTo>
                    <a:pt x="854" y="489"/>
                  </a:lnTo>
                  <a:lnTo>
                    <a:pt x="861" y="470"/>
                  </a:lnTo>
                  <a:lnTo>
                    <a:pt x="865" y="453"/>
                  </a:lnTo>
                  <a:lnTo>
                    <a:pt x="869" y="434"/>
                  </a:lnTo>
                  <a:lnTo>
                    <a:pt x="872" y="416"/>
                  </a:lnTo>
                  <a:lnTo>
                    <a:pt x="874" y="396"/>
                  </a:lnTo>
                  <a:lnTo>
                    <a:pt x="874" y="376"/>
                  </a:lnTo>
                  <a:lnTo>
                    <a:pt x="874" y="358"/>
                  </a:lnTo>
                  <a:lnTo>
                    <a:pt x="872" y="338"/>
                  </a:lnTo>
                  <a:lnTo>
                    <a:pt x="869" y="319"/>
                  </a:lnTo>
                  <a:lnTo>
                    <a:pt x="865" y="301"/>
                  </a:lnTo>
                  <a:lnTo>
                    <a:pt x="861" y="283"/>
                  </a:lnTo>
                  <a:lnTo>
                    <a:pt x="854" y="265"/>
                  </a:lnTo>
                  <a:lnTo>
                    <a:pt x="848" y="248"/>
                  </a:lnTo>
                  <a:lnTo>
                    <a:pt x="840" y="230"/>
                  </a:lnTo>
                  <a:lnTo>
                    <a:pt x="830" y="213"/>
                  </a:lnTo>
                  <a:lnTo>
                    <a:pt x="821" y="197"/>
                  </a:lnTo>
                  <a:lnTo>
                    <a:pt x="811" y="181"/>
                  </a:lnTo>
                  <a:lnTo>
                    <a:pt x="800" y="167"/>
                  </a:lnTo>
                  <a:lnTo>
                    <a:pt x="787" y="152"/>
                  </a:lnTo>
                  <a:lnTo>
                    <a:pt x="775" y="137"/>
                  </a:lnTo>
                  <a:lnTo>
                    <a:pt x="760" y="124"/>
                  </a:lnTo>
                  <a:lnTo>
                    <a:pt x="746" y="111"/>
                  </a:lnTo>
                  <a:lnTo>
                    <a:pt x="731" y="98"/>
                  </a:lnTo>
                  <a:lnTo>
                    <a:pt x="715" y="86"/>
                  </a:lnTo>
                  <a:lnTo>
                    <a:pt x="698" y="75"/>
                  </a:lnTo>
                  <a:lnTo>
                    <a:pt x="681" y="65"/>
                  </a:lnTo>
                  <a:lnTo>
                    <a:pt x="664" y="55"/>
                  </a:lnTo>
                  <a:lnTo>
                    <a:pt x="645" y="46"/>
                  </a:lnTo>
                  <a:lnTo>
                    <a:pt x="626" y="38"/>
                  </a:lnTo>
                  <a:lnTo>
                    <a:pt x="607" y="30"/>
                  </a:lnTo>
                  <a:lnTo>
                    <a:pt x="587" y="23"/>
                  </a:lnTo>
                  <a:lnTo>
                    <a:pt x="567" y="17"/>
                  </a:lnTo>
                  <a:lnTo>
                    <a:pt x="546" y="12"/>
                  </a:lnTo>
                  <a:lnTo>
                    <a:pt x="524" y="8"/>
                  </a:lnTo>
                  <a:lnTo>
                    <a:pt x="503" y="5"/>
                  </a:lnTo>
                  <a:lnTo>
                    <a:pt x="482" y="2"/>
                  </a:lnTo>
                  <a:lnTo>
                    <a:pt x="460" y="1"/>
                  </a:lnTo>
                  <a:lnTo>
                    <a:pt x="437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16" name="Rectangle 25">
              <a:extLst>
                <a:ext uri="{FF2B5EF4-FFF2-40B4-BE49-F238E27FC236}">
                  <a16:creationId xmlns:a16="http://schemas.microsoft.com/office/drawing/2014/main" id="{7C026474-C478-ED42-9B60-2FE632D540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7663" y="1031875"/>
              <a:ext cx="29815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Idle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2417" name="Freeform 26">
              <a:extLst>
                <a:ext uri="{FF2B5EF4-FFF2-40B4-BE49-F238E27FC236}">
                  <a16:creationId xmlns:a16="http://schemas.microsoft.com/office/drawing/2014/main" id="{174D98DF-49FF-5243-98D2-494F74A44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925" y="2014538"/>
              <a:ext cx="1192213" cy="596900"/>
            </a:xfrm>
            <a:custGeom>
              <a:avLst/>
              <a:gdLst>
                <a:gd name="T0" fmla="*/ 2147483646 w 1502"/>
                <a:gd name="T1" fmla="*/ 2147483646 h 753"/>
                <a:gd name="T2" fmla="*/ 2147483646 w 1502"/>
                <a:gd name="T3" fmla="*/ 2147483646 h 753"/>
                <a:gd name="T4" fmla="*/ 2147483646 w 1502"/>
                <a:gd name="T5" fmla="*/ 2147483646 h 753"/>
                <a:gd name="T6" fmla="*/ 2147483646 w 1502"/>
                <a:gd name="T7" fmla="*/ 2147483646 h 753"/>
                <a:gd name="T8" fmla="*/ 2147483646 w 1502"/>
                <a:gd name="T9" fmla="*/ 2147483646 h 753"/>
                <a:gd name="T10" fmla="*/ 2147483646 w 1502"/>
                <a:gd name="T11" fmla="*/ 2147483646 h 753"/>
                <a:gd name="T12" fmla="*/ 2147483646 w 1502"/>
                <a:gd name="T13" fmla="*/ 2147483646 h 753"/>
                <a:gd name="T14" fmla="*/ 2147483646 w 1502"/>
                <a:gd name="T15" fmla="*/ 2147483646 h 753"/>
                <a:gd name="T16" fmla="*/ 2147483646 w 1502"/>
                <a:gd name="T17" fmla="*/ 2147483646 h 753"/>
                <a:gd name="T18" fmla="*/ 2147483646 w 1502"/>
                <a:gd name="T19" fmla="*/ 2147483646 h 753"/>
                <a:gd name="T20" fmla="*/ 0 w 1502"/>
                <a:gd name="T21" fmla="*/ 2147483646 h 753"/>
                <a:gd name="T22" fmla="*/ 2147483646 w 1502"/>
                <a:gd name="T23" fmla="*/ 2147483646 h 753"/>
                <a:gd name="T24" fmla="*/ 2147483646 w 1502"/>
                <a:gd name="T25" fmla="*/ 2147483646 h 753"/>
                <a:gd name="T26" fmla="*/ 2147483646 w 1502"/>
                <a:gd name="T27" fmla="*/ 2147483646 h 753"/>
                <a:gd name="T28" fmla="*/ 2147483646 w 1502"/>
                <a:gd name="T29" fmla="*/ 2147483646 h 753"/>
                <a:gd name="T30" fmla="*/ 2147483646 w 1502"/>
                <a:gd name="T31" fmla="*/ 2147483646 h 753"/>
                <a:gd name="T32" fmla="*/ 2147483646 w 1502"/>
                <a:gd name="T33" fmla="*/ 2147483646 h 753"/>
                <a:gd name="T34" fmla="*/ 2147483646 w 1502"/>
                <a:gd name="T35" fmla="*/ 2147483646 h 753"/>
                <a:gd name="T36" fmla="*/ 2147483646 w 1502"/>
                <a:gd name="T37" fmla="*/ 2147483646 h 753"/>
                <a:gd name="T38" fmla="*/ 2147483646 w 1502"/>
                <a:gd name="T39" fmla="*/ 2147483646 h 753"/>
                <a:gd name="T40" fmla="*/ 2147483646 w 1502"/>
                <a:gd name="T41" fmla="*/ 2147483646 h 753"/>
                <a:gd name="T42" fmla="*/ 2147483646 w 1502"/>
                <a:gd name="T43" fmla="*/ 2147483646 h 753"/>
                <a:gd name="T44" fmla="*/ 2147483646 w 1502"/>
                <a:gd name="T45" fmla="*/ 2147483646 h 753"/>
                <a:gd name="T46" fmla="*/ 2147483646 w 1502"/>
                <a:gd name="T47" fmla="*/ 2147483646 h 753"/>
                <a:gd name="T48" fmla="*/ 2147483646 w 1502"/>
                <a:gd name="T49" fmla="*/ 2147483646 h 753"/>
                <a:gd name="T50" fmla="*/ 2147483646 w 1502"/>
                <a:gd name="T51" fmla="*/ 2147483646 h 753"/>
                <a:gd name="T52" fmla="*/ 2147483646 w 1502"/>
                <a:gd name="T53" fmla="*/ 2147483646 h 753"/>
                <a:gd name="T54" fmla="*/ 2147483646 w 1502"/>
                <a:gd name="T55" fmla="*/ 2147483646 h 753"/>
                <a:gd name="T56" fmla="*/ 2147483646 w 1502"/>
                <a:gd name="T57" fmla="*/ 2147483646 h 753"/>
                <a:gd name="T58" fmla="*/ 2147483646 w 1502"/>
                <a:gd name="T59" fmla="*/ 2147483646 h 753"/>
                <a:gd name="T60" fmla="*/ 2147483646 w 1502"/>
                <a:gd name="T61" fmla="*/ 2147483646 h 753"/>
                <a:gd name="T62" fmla="*/ 2147483646 w 1502"/>
                <a:gd name="T63" fmla="*/ 2147483646 h 753"/>
                <a:gd name="T64" fmla="*/ 2147483646 w 1502"/>
                <a:gd name="T65" fmla="*/ 2147483646 h 753"/>
                <a:gd name="T66" fmla="*/ 2147483646 w 1502"/>
                <a:gd name="T67" fmla="*/ 2147483646 h 753"/>
                <a:gd name="T68" fmla="*/ 2147483646 w 1502"/>
                <a:gd name="T69" fmla="*/ 2147483646 h 753"/>
                <a:gd name="T70" fmla="*/ 2147483646 w 1502"/>
                <a:gd name="T71" fmla="*/ 2147483646 h 753"/>
                <a:gd name="T72" fmla="*/ 2147483646 w 1502"/>
                <a:gd name="T73" fmla="*/ 2147483646 h 753"/>
                <a:gd name="T74" fmla="*/ 2147483646 w 1502"/>
                <a:gd name="T75" fmla="*/ 2147483646 h 753"/>
                <a:gd name="T76" fmla="*/ 2147483646 w 1502"/>
                <a:gd name="T77" fmla="*/ 2147483646 h 753"/>
                <a:gd name="T78" fmla="*/ 2147483646 w 1502"/>
                <a:gd name="T79" fmla="*/ 2147483646 h 753"/>
                <a:gd name="T80" fmla="*/ 2147483646 w 1502"/>
                <a:gd name="T81" fmla="*/ 2147483646 h 753"/>
                <a:gd name="T82" fmla="*/ 2147483646 w 1502"/>
                <a:gd name="T83" fmla="*/ 2147483646 h 753"/>
                <a:gd name="T84" fmla="*/ 2147483646 w 1502"/>
                <a:gd name="T85" fmla="*/ 2147483646 h 753"/>
                <a:gd name="T86" fmla="*/ 2147483646 w 1502"/>
                <a:gd name="T87" fmla="*/ 0 h 7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02"/>
                <a:gd name="T133" fmla="*/ 0 h 753"/>
                <a:gd name="T134" fmla="*/ 1502 w 1502"/>
                <a:gd name="T135" fmla="*/ 753 h 7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02" h="753">
                  <a:moveTo>
                    <a:pt x="751" y="0"/>
                  </a:moveTo>
                  <a:lnTo>
                    <a:pt x="712" y="2"/>
                  </a:lnTo>
                  <a:lnTo>
                    <a:pt x="674" y="3"/>
                  </a:lnTo>
                  <a:lnTo>
                    <a:pt x="637" y="6"/>
                  </a:lnTo>
                  <a:lnTo>
                    <a:pt x="600" y="8"/>
                  </a:lnTo>
                  <a:lnTo>
                    <a:pt x="563" y="12"/>
                  </a:lnTo>
                  <a:lnTo>
                    <a:pt x="528" y="18"/>
                  </a:lnTo>
                  <a:lnTo>
                    <a:pt x="492" y="24"/>
                  </a:lnTo>
                  <a:lnTo>
                    <a:pt x="458" y="31"/>
                  </a:lnTo>
                  <a:lnTo>
                    <a:pt x="425" y="39"/>
                  </a:lnTo>
                  <a:lnTo>
                    <a:pt x="393" y="47"/>
                  </a:lnTo>
                  <a:lnTo>
                    <a:pt x="361" y="56"/>
                  </a:lnTo>
                  <a:lnTo>
                    <a:pt x="331" y="65"/>
                  </a:lnTo>
                  <a:lnTo>
                    <a:pt x="302" y="76"/>
                  </a:lnTo>
                  <a:lnTo>
                    <a:pt x="274" y="86"/>
                  </a:lnTo>
                  <a:lnTo>
                    <a:pt x="246" y="98"/>
                  </a:lnTo>
                  <a:lnTo>
                    <a:pt x="220" y="112"/>
                  </a:lnTo>
                  <a:lnTo>
                    <a:pt x="194" y="125"/>
                  </a:lnTo>
                  <a:lnTo>
                    <a:pt x="172" y="138"/>
                  </a:lnTo>
                  <a:lnTo>
                    <a:pt x="149" y="153"/>
                  </a:lnTo>
                  <a:lnTo>
                    <a:pt x="128" y="167"/>
                  </a:lnTo>
                  <a:lnTo>
                    <a:pt x="108" y="182"/>
                  </a:lnTo>
                  <a:lnTo>
                    <a:pt x="91" y="198"/>
                  </a:lnTo>
                  <a:lnTo>
                    <a:pt x="74" y="214"/>
                  </a:lnTo>
                  <a:lnTo>
                    <a:pt x="59" y="231"/>
                  </a:lnTo>
                  <a:lnTo>
                    <a:pt x="46" y="248"/>
                  </a:lnTo>
                  <a:lnTo>
                    <a:pt x="34" y="265"/>
                  </a:lnTo>
                  <a:lnTo>
                    <a:pt x="23" y="284"/>
                  </a:lnTo>
                  <a:lnTo>
                    <a:pt x="16" y="301"/>
                  </a:lnTo>
                  <a:lnTo>
                    <a:pt x="9" y="320"/>
                  </a:lnTo>
                  <a:lnTo>
                    <a:pt x="4" y="338"/>
                  </a:lnTo>
                  <a:lnTo>
                    <a:pt x="1" y="358"/>
                  </a:lnTo>
                  <a:lnTo>
                    <a:pt x="0" y="377"/>
                  </a:lnTo>
                  <a:lnTo>
                    <a:pt x="1" y="397"/>
                  </a:lnTo>
                  <a:lnTo>
                    <a:pt x="4" y="417"/>
                  </a:lnTo>
                  <a:lnTo>
                    <a:pt x="9" y="435"/>
                  </a:lnTo>
                  <a:lnTo>
                    <a:pt x="16" y="454"/>
                  </a:lnTo>
                  <a:lnTo>
                    <a:pt x="23" y="471"/>
                  </a:lnTo>
                  <a:lnTo>
                    <a:pt x="34" y="489"/>
                  </a:lnTo>
                  <a:lnTo>
                    <a:pt x="46" y="507"/>
                  </a:lnTo>
                  <a:lnTo>
                    <a:pt x="59" y="524"/>
                  </a:lnTo>
                  <a:lnTo>
                    <a:pt x="74" y="541"/>
                  </a:lnTo>
                  <a:lnTo>
                    <a:pt x="91" y="557"/>
                  </a:lnTo>
                  <a:lnTo>
                    <a:pt x="108" y="573"/>
                  </a:lnTo>
                  <a:lnTo>
                    <a:pt x="128" y="588"/>
                  </a:lnTo>
                  <a:lnTo>
                    <a:pt x="149" y="602"/>
                  </a:lnTo>
                  <a:lnTo>
                    <a:pt x="172" y="617"/>
                  </a:lnTo>
                  <a:lnTo>
                    <a:pt x="194" y="630"/>
                  </a:lnTo>
                  <a:lnTo>
                    <a:pt x="220" y="643"/>
                  </a:lnTo>
                  <a:lnTo>
                    <a:pt x="246" y="657"/>
                  </a:lnTo>
                  <a:lnTo>
                    <a:pt x="274" y="668"/>
                  </a:lnTo>
                  <a:lnTo>
                    <a:pt x="302" y="679"/>
                  </a:lnTo>
                  <a:lnTo>
                    <a:pt x="331" y="690"/>
                  </a:lnTo>
                  <a:lnTo>
                    <a:pt x="361" y="699"/>
                  </a:lnTo>
                  <a:lnTo>
                    <a:pt x="393" y="708"/>
                  </a:lnTo>
                  <a:lnTo>
                    <a:pt x="425" y="716"/>
                  </a:lnTo>
                  <a:lnTo>
                    <a:pt x="458" y="724"/>
                  </a:lnTo>
                  <a:lnTo>
                    <a:pt x="492" y="731"/>
                  </a:lnTo>
                  <a:lnTo>
                    <a:pt x="528" y="737"/>
                  </a:lnTo>
                  <a:lnTo>
                    <a:pt x="563" y="743"/>
                  </a:lnTo>
                  <a:lnTo>
                    <a:pt x="600" y="747"/>
                  </a:lnTo>
                  <a:lnTo>
                    <a:pt x="637" y="749"/>
                  </a:lnTo>
                  <a:lnTo>
                    <a:pt x="674" y="752"/>
                  </a:lnTo>
                  <a:lnTo>
                    <a:pt x="712" y="753"/>
                  </a:lnTo>
                  <a:lnTo>
                    <a:pt x="751" y="753"/>
                  </a:lnTo>
                  <a:lnTo>
                    <a:pt x="789" y="753"/>
                  </a:lnTo>
                  <a:lnTo>
                    <a:pt x="828" y="752"/>
                  </a:lnTo>
                  <a:lnTo>
                    <a:pt x="866" y="749"/>
                  </a:lnTo>
                  <a:lnTo>
                    <a:pt x="902" y="747"/>
                  </a:lnTo>
                  <a:lnTo>
                    <a:pt x="939" y="743"/>
                  </a:lnTo>
                  <a:lnTo>
                    <a:pt x="975" y="737"/>
                  </a:lnTo>
                  <a:lnTo>
                    <a:pt x="1009" y="731"/>
                  </a:lnTo>
                  <a:lnTo>
                    <a:pt x="1044" y="724"/>
                  </a:lnTo>
                  <a:lnTo>
                    <a:pt x="1077" y="716"/>
                  </a:lnTo>
                  <a:lnTo>
                    <a:pt x="1109" y="708"/>
                  </a:lnTo>
                  <a:lnTo>
                    <a:pt x="1140" y="699"/>
                  </a:lnTo>
                  <a:lnTo>
                    <a:pt x="1171" y="690"/>
                  </a:lnTo>
                  <a:lnTo>
                    <a:pt x="1200" y="679"/>
                  </a:lnTo>
                  <a:lnTo>
                    <a:pt x="1229" y="668"/>
                  </a:lnTo>
                  <a:lnTo>
                    <a:pt x="1256" y="657"/>
                  </a:lnTo>
                  <a:lnTo>
                    <a:pt x="1282" y="643"/>
                  </a:lnTo>
                  <a:lnTo>
                    <a:pt x="1307" y="630"/>
                  </a:lnTo>
                  <a:lnTo>
                    <a:pt x="1331" y="617"/>
                  </a:lnTo>
                  <a:lnTo>
                    <a:pt x="1354" y="602"/>
                  </a:lnTo>
                  <a:lnTo>
                    <a:pt x="1374" y="588"/>
                  </a:lnTo>
                  <a:lnTo>
                    <a:pt x="1393" y="573"/>
                  </a:lnTo>
                  <a:lnTo>
                    <a:pt x="1412" y="557"/>
                  </a:lnTo>
                  <a:lnTo>
                    <a:pt x="1428" y="541"/>
                  </a:lnTo>
                  <a:lnTo>
                    <a:pt x="1444" y="524"/>
                  </a:lnTo>
                  <a:lnTo>
                    <a:pt x="1457" y="507"/>
                  </a:lnTo>
                  <a:lnTo>
                    <a:pt x="1469" y="489"/>
                  </a:lnTo>
                  <a:lnTo>
                    <a:pt x="1478" y="471"/>
                  </a:lnTo>
                  <a:lnTo>
                    <a:pt x="1487" y="454"/>
                  </a:lnTo>
                  <a:lnTo>
                    <a:pt x="1494" y="435"/>
                  </a:lnTo>
                  <a:lnTo>
                    <a:pt x="1498" y="417"/>
                  </a:lnTo>
                  <a:lnTo>
                    <a:pt x="1501" y="397"/>
                  </a:lnTo>
                  <a:lnTo>
                    <a:pt x="1502" y="377"/>
                  </a:lnTo>
                  <a:lnTo>
                    <a:pt x="1501" y="358"/>
                  </a:lnTo>
                  <a:lnTo>
                    <a:pt x="1498" y="338"/>
                  </a:lnTo>
                  <a:lnTo>
                    <a:pt x="1494" y="320"/>
                  </a:lnTo>
                  <a:lnTo>
                    <a:pt x="1487" y="301"/>
                  </a:lnTo>
                  <a:lnTo>
                    <a:pt x="1478" y="284"/>
                  </a:lnTo>
                  <a:lnTo>
                    <a:pt x="1469" y="265"/>
                  </a:lnTo>
                  <a:lnTo>
                    <a:pt x="1457" y="248"/>
                  </a:lnTo>
                  <a:lnTo>
                    <a:pt x="1444" y="231"/>
                  </a:lnTo>
                  <a:lnTo>
                    <a:pt x="1428" y="214"/>
                  </a:lnTo>
                  <a:lnTo>
                    <a:pt x="1412" y="198"/>
                  </a:lnTo>
                  <a:lnTo>
                    <a:pt x="1393" y="182"/>
                  </a:lnTo>
                  <a:lnTo>
                    <a:pt x="1374" y="167"/>
                  </a:lnTo>
                  <a:lnTo>
                    <a:pt x="1354" y="153"/>
                  </a:lnTo>
                  <a:lnTo>
                    <a:pt x="1331" y="138"/>
                  </a:lnTo>
                  <a:lnTo>
                    <a:pt x="1307" y="125"/>
                  </a:lnTo>
                  <a:lnTo>
                    <a:pt x="1282" y="112"/>
                  </a:lnTo>
                  <a:lnTo>
                    <a:pt x="1256" y="98"/>
                  </a:lnTo>
                  <a:lnTo>
                    <a:pt x="1229" y="86"/>
                  </a:lnTo>
                  <a:lnTo>
                    <a:pt x="1200" y="76"/>
                  </a:lnTo>
                  <a:lnTo>
                    <a:pt x="1171" y="65"/>
                  </a:lnTo>
                  <a:lnTo>
                    <a:pt x="1140" y="56"/>
                  </a:lnTo>
                  <a:lnTo>
                    <a:pt x="1109" y="47"/>
                  </a:lnTo>
                  <a:lnTo>
                    <a:pt x="1077" y="39"/>
                  </a:lnTo>
                  <a:lnTo>
                    <a:pt x="1044" y="31"/>
                  </a:lnTo>
                  <a:lnTo>
                    <a:pt x="1009" y="24"/>
                  </a:lnTo>
                  <a:lnTo>
                    <a:pt x="975" y="18"/>
                  </a:lnTo>
                  <a:lnTo>
                    <a:pt x="939" y="12"/>
                  </a:lnTo>
                  <a:lnTo>
                    <a:pt x="902" y="8"/>
                  </a:lnTo>
                  <a:lnTo>
                    <a:pt x="866" y="6"/>
                  </a:lnTo>
                  <a:lnTo>
                    <a:pt x="828" y="3"/>
                  </a:lnTo>
                  <a:lnTo>
                    <a:pt x="789" y="2"/>
                  </a:lnTo>
                  <a:lnTo>
                    <a:pt x="751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18" name="Freeform 27">
              <a:extLst>
                <a:ext uri="{FF2B5EF4-FFF2-40B4-BE49-F238E27FC236}">
                  <a16:creationId xmlns:a16="http://schemas.microsoft.com/office/drawing/2014/main" id="{63D34361-F893-C64B-9000-1311380EF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250" y="3468688"/>
              <a:ext cx="125413" cy="104775"/>
            </a:xfrm>
            <a:custGeom>
              <a:avLst/>
              <a:gdLst>
                <a:gd name="T0" fmla="*/ 2147483646 w 159"/>
                <a:gd name="T1" fmla="*/ 0 h 133"/>
                <a:gd name="T2" fmla="*/ 0 w 159"/>
                <a:gd name="T3" fmla="*/ 2147483646 h 133"/>
                <a:gd name="T4" fmla="*/ 2147483646 w 159"/>
                <a:gd name="T5" fmla="*/ 2147483646 h 133"/>
                <a:gd name="T6" fmla="*/ 2147483646 w 159"/>
                <a:gd name="T7" fmla="*/ 2147483646 h 133"/>
                <a:gd name="T8" fmla="*/ 2147483646 w 159"/>
                <a:gd name="T9" fmla="*/ 0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133"/>
                <a:gd name="T17" fmla="*/ 159 w 159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133">
                  <a:moveTo>
                    <a:pt x="106" y="0"/>
                  </a:moveTo>
                  <a:lnTo>
                    <a:pt x="0" y="133"/>
                  </a:lnTo>
                  <a:lnTo>
                    <a:pt x="159" y="53"/>
                  </a:lnTo>
                  <a:lnTo>
                    <a:pt x="133" y="27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19" name="Freeform 28">
              <a:extLst>
                <a:ext uri="{FF2B5EF4-FFF2-40B4-BE49-F238E27FC236}">
                  <a16:creationId xmlns:a16="http://schemas.microsoft.com/office/drawing/2014/main" id="{35A6F41B-A499-1949-BB4A-4C02B4CE5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0738" y="1227138"/>
              <a:ext cx="676275" cy="2257425"/>
            </a:xfrm>
            <a:custGeom>
              <a:avLst/>
              <a:gdLst>
                <a:gd name="T0" fmla="*/ 0 w 850"/>
                <a:gd name="T1" fmla="*/ 0 h 2845"/>
                <a:gd name="T2" fmla="*/ 2147483646 w 850"/>
                <a:gd name="T3" fmla="*/ 2147483646 h 2845"/>
                <a:gd name="T4" fmla="*/ 2147483646 w 850"/>
                <a:gd name="T5" fmla="*/ 2147483646 h 2845"/>
                <a:gd name="T6" fmla="*/ 2147483646 w 850"/>
                <a:gd name="T7" fmla="*/ 2147483646 h 2845"/>
                <a:gd name="T8" fmla="*/ 2147483646 w 850"/>
                <a:gd name="T9" fmla="*/ 2147483646 h 2845"/>
                <a:gd name="T10" fmla="*/ 2147483646 w 850"/>
                <a:gd name="T11" fmla="*/ 2147483646 h 2845"/>
                <a:gd name="T12" fmla="*/ 2147483646 w 850"/>
                <a:gd name="T13" fmla="*/ 2147483646 h 2845"/>
                <a:gd name="T14" fmla="*/ 2147483646 w 850"/>
                <a:gd name="T15" fmla="*/ 2147483646 h 2845"/>
                <a:gd name="T16" fmla="*/ 2147483646 w 850"/>
                <a:gd name="T17" fmla="*/ 2147483646 h 2845"/>
                <a:gd name="T18" fmla="*/ 2147483646 w 850"/>
                <a:gd name="T19" fmla="*/ 2147483646 h 2845"/>
                <a:gd name="T20" fmla="*/ 2147483646 w 850"/>
                <a:gd name="T21" fmla="*/ 2147483646 h 2845"/>
                <a:gd name="T22" fmla="*/ 2147483646 w 850"/>
                <a:gd name="T23" fmla="*/ 2147483646 h 2845"/>
                <a:gd name="T24" fmla="*/ 2147483646 w 850"/>
                <a:gd name="T25" fmla="*/ 2147483646 h 2845"/>
                <a:gd name="T26" fmla="*/ 2147483646 w 850"/>
                <a:gd name="T27" fmla="*/ 2147483646 h 2845"/>
                <a:gd name="T28" fmla="*/ 2147483646 w 850"/>
                <a:gd name="T29" fmla="*/ 2147483646 h 2845"/>
                <a:gd name="T30" fmla="*/ 2147483646 w 850"/>
                <a:gd name="T31" fmla="*/ 2147483646 h 2845"/>
                <a:gd name="T32" fmla="*/ 2147483646 w 850"/>
                <a:gd name="T33" fmla="*/ 2147483646 h 2845"/>
                <a:gd name="T34" fmla="*/ 2147483646 w 850"/>
                <a:gd name="T35" fmla="*/ 2147483646 h 2845"/>
                <a:gd name="T36" fmla="*/ 2147483646 w 850"/>
                <a:gd name="T37" fmla="*/ 2147483646 h 2845"/>
                <a:gd name="T38" fmla="*/ 2147483646 w 850"/>
                <a:gd name="T39" fmla="*/ 2147483646 h 2845"/>
                <a:gd name="T40" fmla="*/ 2147483646 w 850"/>
                <a:gd name="T41" fmla="*/ 2147483646 h 2845"/>
                <a:gd name="T42" fmla="*/ 2147483646 w 850"/>
                <a:gd name="T43" fmla="*/ 2147483646 h 2845"/>
                <a:gd name="T44" fmla="*/ 2147483646 w 850"/>
                <a:gd name="T45" fmla="*/ 2147483646 h 2845"/>
                <a:gd name="T46" fmla="*/ 2147483646 w 850"/>
                <a:gd name="T47" fmla="*/ 2147483646 h 2845"/>
                <a:gd name="T48" fmla="*/ 2147483646 w 850"/>
                <a:gd name="T49" fmla="*/ 2147483646 h 2845"/>
                <a:gd name="T50" fmla="*/ 2147483646 w 850"/>
                <a:gd name="T51" fmla="*/ 2147483646 h 2845"/>
                <a:gd name="T52" fmla="*/ 2147483646 w 850"/>
                <a:gd name="T53" fmla="*/ 2147483646 h 2845"/>
                <a:gd name="T54" fmla="*/ 2147483646 w 850"/>
                <a:gd name="T55" fmla="*/ 2147483646 h 2845"/>
                <a:gd name="T56" fmla="*/ 2147483646 w 850"/>
                <a:gd name="T57" fmla="*/ 2147483646 h 2845"/>
                <a:gd name="T58" fmla="*/ 2147483646 w 850"/>
                <a:gd name="T59" fmla="*/ 2147483646 h 2845"/>
                <a:gd name="T60" fmla="*/ 2147483646 w 850"/>
                <a:gd name="T61" fmla="*/ 2147483646 h 2845"/>
                <a:gd name="T62" fmla="*/ 2147483646 w 850"/>
                <a:gd name="T63" fmla="*/ 2147483646 h 2845"/>
                <a:gd name="T64" fmla="*/ 2147483646 w 850"/>
                <a:gd name="T65" fmla="*/ 2147483646 h 284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50"/>
                <a:gd name="T100" fmla="*/ 0 h 2845"/>
                <a:gd name="T101" fmla="*/ 850 w 850"/>
                <a:gd name="T102" fmla="*/ 2845 h 284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50" h="2845">
                  <a:moveTo>
                    <a:pt x="0" y="0"/>
                  </a:moveTo>
                  <a:lnTo>
                    <a:pt x="91" y="61"/>
                  </a:lnTo>
                  <a:lnTo>
                    <a:pt x="177" y="128"/>
                  </a:lnTo>
                  <a:lnTo>
                    <a:pt x="257" y="201"/>
                  </a:lnTo>
                  <a:lnTo>
                    <a:pt x="331" y="279"/>
                  </a:lnTo>
                  <a:lnTo>
                    <a:pt x="401" y="363"/>
                  </a:lnTo>
                  <a:lnTo>
                    <a:pt x="465" y="452"/>
                  </a:lnTo>
                  <a:lnTo>
                    <a:pt x="525" y="545"/>
                  </a:lnTo>
                  <a:lnTo>
                    <a:pt x="579" y="640"/>
                  </a:lnTo>
                  <a:lnTo>
                    <a:pt x="627" y="739"/>
                  </a:lnTo>
                  <a:lnTo>
                    <a:pt x="670" y="842"/>
                  </a:lnTo>
                  <a:lnTo>
                    <a:pt x="710" y="946"/>
                  </a:lnTo>
                  <a:lnTo>
                    <a:pt x="743" y="1052"/>
                  </a:lnTo>
                  <a:lnTo>
                    <a:pt x="772" y="1160"/>
                  </a:lnTo>
                  <a:lnTo>
                    <a:pt x="797" y="1268"/>
                  </a:lnTo>
                  <a:lnTo>
                    <a:pt x="817" y="1377"/>
                  </a:lnTo>
                  <a:lnTo>
                    <a:pt x="832" y="1486"/>
                  </a:lnTo>
                  <a:lnTo>
                    <a:pt x="843" y="1594"/>
                  </a:lnTo>
                  <a:lnTo>
                    <a:pt x="849" y="1702"/>
                  </a:lnTo>
                  <a:lnTo>
                    <a:pt x="850" y="1808"/>
                  </a:lnTo>
                  <a:lnTo>
                    <a:pt x="848" y="1913"/>
                  </a:lnTo>
                  <a:lnTo>
                    <a:pt x="841" y="2013"/>
                  </a:lnTo>
                  <a:lnTo>
                    <a:pt x="831" y="2113"/>
                  </a:lnTo>
                  <a:lnTo>
                    <a:pt x="815" y="2208"/>
                  </a:lnTo>
                  <a:lnTo>
                    <a:pt x="795" y="2300"/>
                  </a:lnTo>
                  <a:lnTo>
                    <a:pt x="772" y="2389"/>
                  </a:lnTo>
                  <a:lnTo>
                    <a:pt x="745" y="2471"/>
                  </a:lnTo>
                  <a:lnTo>
                    <a:pt x="714" y="2549"/>
                  </a:lnTo>
                  <a:lnTo>
                    <a:pt x="678" y="2621"/>
                  </a:lnTo>
                  <a:lnTo>
                    <a:pt x="640" y="2687"/>
                  </a:lnTo>
                  <a:lnTo>
                    <a:pt x="597" y="2746"/>
                  </a:lnTo>
                  <a:lnTo>
                    <a:pt x="551" y="2800"/>
                  </a:lnTo>
                  <a:lnTo>
                    <a:pt x="502" y="2845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20" name="Rectangle 29">
              <a:extLst>
                <a:ext uri="{FF2B5EF4-FFF2-40B4-BE49-F238E27FC236}">
                  <a16:creationId xmlns:a16="http://schemas.microsoft.com/office/drawing/2014/main" id="{E03459C7-A144-DE42-AB25-8118500E15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2650" y="388938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2421" name="Freeform 30">
              <a:extLst>
                <a:ext uri="{FF2B5EF4-FFF2-40B4-BE49-F238E27FC236}">
                  <a16:creationId xmlns:a16="http://schemas.microsoft.com/office/drawing/2014/main" id="{70BD255C-BEC7-3E4A-B3E6-00471956B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1600" y="795338"/>
              <a:ext cx="125413" cy="104775"/>
            </a:xfrm>
            <a:custGeom>
              <a:avLst/>
              <a:gdLst>
                <a:gd name="T0" fmla="*/ 0 w 159"/>
                <a:gd name="T1" fmla="*/ 2147483646 h 133"/>
                <a:gd name="T2" fmla="*/ 2147483646 w 159"/>
                <a:gd name="T3" fmla="*/ 2147483646 h 133"/>
                <a:gd name="T4" fmla="*/ 2147483646 w 159"/>
                <a:gd name="T5" fmla="*/ 0 h 133"/>
                <a:gd name="T6" fmla="*/ 2147483646 w 159"/>
                <a:gd name="T7" fmla="*/ 2147483646 h 133"/>
                <a:gd name="T8" fmla="*/ 0 w 159"/>
                <a:gd name="T9" fmla="*/ 21474836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133"/>
                <a:gd name="T17" fmla="*/ 159 w 159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133">
                  <a:moveTo>
                    <a:pt x="0" y="53"/>
                  </a:moveTo>
                  <a:lnTo>
                    <a:pt x="159" y="133"/>
                  </a:lnTo>
                  <a:lnTo>
                    <a:pt x="53" y="0"/>
                  </a:lnTo>
                  <a:lnTo>
                    <a:pt x="27" y="27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22" name="Line 31">
              <a:extLst>
                <a:ext uri="{FF2B5EF4-FFF2-40B4-BE49-F238E27FC236}">
                  <a16:creationId xmlns:a16="http://schemas.microsoft.com/office/drawing/2014/main" id="{BD40F112-7DBF-EC47-9DA0-B052D560FA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0463" y="627063"/>
              <a:ext cx="231775" cy="188912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23" name="Rectangle 32">
              <a:extLst>
                <a:ext uri="{FF2B5EF4-FFF2-40B4-BE49-F238E27FC236}">
                  <a16:creationId xmlns:a16="http://schemas.microsoft.com/office/drawing/2014/main" id="{36542699-281B-CB4B-9B06-E731E032A9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2650" y="2835275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1xx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2424" name="Rectangle 33">
              <a:extLst>
                <a:ext uri="{FF2B5EF4-FFF2-40B4-BE49-F238E27FC236}">
                  <a16:creationId xmlns:a16="http://schemas.microsoft.com/office/drawing/2014/main" id="{2DC4F9E8-63BA-4249-B4B5-525AFAF649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9450" y="406400"/>
              <a:ext cx="47448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2425" name="Rectangle 34">
              <a:extLst>
                <a:ext uri="{FF2B5EF4-FFF2-40B4-BE49-F238E27FC236}">
                  <a16:creationId xmlns:a16="http://schemas.microsoft.com/office/drawing/2014/main" id="{2C7E56BB-8F17-874B-9E57-908378C220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4450" y="2190750"/>
              <a:ext cx="34144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gnt1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2426" name="Rectangle 35">
              <a:extLst>
                <a:ext uri="{FF2B5EF4-FFF2-40B4-BE49-F238E27FC236}">
                  <a16:creationId xmlns:a16="http://schemas.microsoft.com/office/drawing/2014/main" id="{3A824B5A-2F04-5B40-B696-A2B74BD1FC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6413" y="21907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2427" name="Rectangle 36">
              <a:extLst>
                <a:ext uri="{FF2B5EF4-FFF2-40B4-BE49-F238E27FC236}">
                  <a16:creationId xmlns:a16="http://schemas.microsoft.com/office/drawing/2014/main" id="{D6203B58-C470-F549-9FC9-049712FD6D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8013" y="22860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2428" name="Rectangle 37">
              <a:extLst>
                <a:ext uri="{FF2B5EF4-FFF2-40B4-BE49-F238E27FC236}">
                  <a16:creationId xmlns:a16="http://schemas.microsoft.com/office/drawing/2014/main" id="{E1FC4DE3-171D-7F49-9CB6-D0F0C845F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8625" y="2184400"/>
              <a:ext cx="8496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2429" name="Rectangle 38">
              <a:extLst>
                <a:ext uri="{FF2B5EF4-FFF2-40B4-BE49-F238E27FC236}">
                  <a16:creationId xmlns:a16="http://schemas.microsoft.com/office/drawing/2014/main" id="{929B5231-7B82-F34E-95EF-14204BF3AF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8838" y="21907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2430" name="Freeform 39">
              <a:extLst>
                <a:ext uri="{FF2B5EF4-FFF2-40B4-BE49-F238E27FC236}">
                  <a16:creationId xmlns:a16="http://schemas.microsoft.com/office/drawing/2014/main" id="{B5D68A22-4798-C64B-ABD9-45BCE939F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925" y="3297238"/>
              <a:ext cx="1192213" cy="598487"/>
            </a:xfrm>
            <a:custGeom>
              <a:avLst/>
              <a:gdLst>
                <a:gd name="T0" fmla="*/ 2147483646 w 1502"/>
                <a:gd name="T1" fmla="*/ 2147483646 h 753"/>
                <a:gd name="T2" fmla="*/ 2147483646 w 1502"/>
                <a:gd name="T3" fmla="*/ 2147483646 h 753"/>
                <a:gd name="T4" fmla="*/ 2147483646 w 1502"/>
                <a:gd name="T5" fmla="*/ 2147483646 h 753"/>
                <a:gd name="T6" fmla="*/ 2147483646 w 1502"/>
                <a:gd name="T7" fmla="*/ 2147483646 h 753"/>
                <a:gd name="T8" fmla="*/ 2147483646 w 1502"/>
                <a:gd name="T9" fmla="*/ 2147483646 h 753"/>
                <a:gd name="T10" fmla="*/ 2147483646 w 1502"/>
                <a:gd name="T11" fmla="*/ 2147483646 h 753"/>
                <a:gd name="T12" fmla="*/ 2147483646 w 1502"/>
                <a:gd name="T13" fmla="*/ 2147483646 h 753"/>
                <a:gd name="T14" fmla="*/ 2147483646 w 1502"/>
                <a:gd name="T15" fmla="*/ 2147483646 h 753"/>
                <a:gd name="T16" fmla="*/ 2147483646 w 1502"/>
                <a:gd name="T17" fmla="*/ 2147483646 h 753"/>
                <a:gd name="T18" fmla="*/ 2147483646 w 1502"/>
                <a:gd name="T19" fmla="*/ 2147483646 h 753"/>
                <a:gd name="T20" fmla="*/ 0 w 1502"/>
                <a:gd name="T21" fmla="*/ 2147483646 h 753"/>
                <a:gd name="T22" fmla="*/ 2147483646 w 1502"/>
                <a:gd name="T23" fmla="*/ 2147483646 h 753"/>
                <a:gd name="T24" fmla="*/ 2147483646 w 1502"/>
                <a:gd name="T25" fmla="*/ 2147483646 h 753"/>
                <a:gd name="T26" fmla="*/ 2147483646 w 1502"/>
                <a:gd name="T27" fmla="*/ 2147483646 h 753"/>
                <a:gd name="T28" fmla="*/ 2147483646 w 1502"/>
                <a:gd name="T29" fmla="*/ 2147483646 h 753"/>
                <a:gd name="T30" fmla="*/ 2147483646 w 1502"/>
                <a:gd name="T31" fmla="*/ 2147483646 h 753"/>
                <a:gd name="T32" fmla="*/ 2147483646 w 1502"/>
                <a:gd name="T33" fmla="*/ 2147483646 h 753"/>
                <a:gd name="T34" fmla="*/ 2147483646 w 1502"/>
                <a:gd name="T35" fmla="*/ 2147483646 h 753"/>
                <a:gd name="T36" fmla="*/ 2147483646 w 1502"/>
                <a:gd name="T37" fmla="*/ 2147483646 h 753"/>
                <a:gd name="T38" fmla="*/ 2147483646 w 1502"/>
                <a:gd name="T39" fmla="*/ 2147483646 h 753"/>
                <a:gd name="T40" fmla="*/ 2147483646 w 1502"/>
                <a:gd name="T41" fmla="*/ 2147483646 h 753"/>
                <a:gd name="T42" fmla="*/ 2147483646 w 1502"/>
                <a:gd name="T43" fmla="*/ 2147483646 h 753"/>
                <a:gd name="T44" fmla="*/ 2147483646 w 1502"/>
                <a:gd name="T45" fmla="*/ 2147483646 h 753"/>
                <a:gd name="T46" fmla="*/ 2147483646 w 1502"/>
                <a:gd name="T47" fmla="*/ 2147483646 h 753"/>
                <a:gd name="T48" fmla="*/ 2147483646 w 1502"/>
                <a:gd name="T49" fmla="*/ 2147483646 h 753"/>
                <a:gd name="T50" fmla="*/ 2147483646 w 1502"/>
                <a:gd name="T51" fmla="*/ 2147483646 h 753"/>
                <a:gd name="T52" fmla="*/ 2147483646 w 1502"/>
                <a:gd name="T53" fmla="*/ 2147483646 h 753"/>
                <a:gd name="T54" fmla="*/ 2147483646 w 1502"/>
                <a:gd name="T55" fmla="*/ 2147483646 h 753"/>
                <a:gd name="T56" fmla="*/ 2147483646 w 1502"/>
                <a:gd name="T57" fmla="*/ 2147483646 h 753"/>
                <a:gd name="T58" fmla="*/ 2147483646 w 1502"/>
                <a:gd name="T59" fmla="*/ 2147483646 h 753"/>
                <a:gd name="T60" fmla="*/ 2147483646 w 1502"/>
                <a:gd name="T61" fmla="*/ 2147483646 h 753"/>
                <a:gd name="T62" fmla="*/ 2147483646 w 1502"/>
                <a:gd name="T63" fmla="*/ 2147483646 h 753"/>
                <a:gd name="T64" fmla="*/ 2147483646 w 1502"/>
                <a:gd name="T65" fmla="*/ 2147483646 h 753"/>
                <a:gd name="T66" fmla="*/ 2147483646 w 1502"/>
                <a:gd name="T67" fmla="*/ 2147483646 h 753"/>
                <a:gd name="T68" fmla="*/ 2147483646 w 1502"/>
                <a:gd name="T69" fmla="*/ 2147483646 h 753"/>
                <a:gd name="T70" fmla="*/ 2147483646 w 1502"/>
                <a:gd name="T71" fmla="*/ 2147483646 h 753"/>
                <a:gd name="T72" fmla="*/ 2147483646 w 1502"/>
                <a:gd name="T73" fmla="*/ 2147483646 h 753"/>
                <a:gd name="T74" fmla="*/ 2147483646 w 1502"/>
                <a:gd name="T75" fmla="*/ 2147483646 h 753"/>
                <a:gd name="T76" fmla="*/ 2147483646 w 1502"/>
                <a:gd name="T77" fmla="*/ 2147483646 h 753"/>
                <a:gd name="T78" fmla="*/ 2147483646 w 1502"/>
                <a:gd name="T79" fmla="*/ 2147483646 h 753"/>
                <a:gd name="T80" fmla="*/ 2147483646 w 1502"/>
                <a:gd name="T81" fmla="*/ 2147483646 h 753"/>
                <a:gd name="T82" fmla="*/ 2147483646 w 1502"/>
                <a:gd name="T83" fmla="*/ 2147483646 h 753"/>
                <a:gd name="T84" fmla="*/ 2147483646 w 1502"/>
                <a:gd name="T85" fmla="*/ 2147483646 h 753"/>
                <a:gd name="T86" fmla="*/ 2147483646 w 1502"/>
                <a:gd name="T87" fmla="*/ 0 h 7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02"/>
                <a:gd name="T133" fmla="*/ 0 h 753"/>
                <a:gd name="T134" fmla="*/ 1502 w 1502"/>
                <a:gd name="T135" fmla="*/ 753 h 7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02" h="753">
                  <a:moveTo>
                    <a:pt x="751" y="0"/>
                  </a:moveTo>
                  <a:lnTo>
                    <a:pt x="712" y="1"/>
                  </a:lnTo>
                  <a:lnTo>
                    <a:pt x="674" y="2"/>
                  </a:lnTo>
                  <a:lnTo>
                    <a:pt x="637" y="5"/>
                  </a:lnTo>
                  <a:lnTo>
                    <a:pt x="600" y="8"/>
                  </a:lnTo>
                  <a:lnTo>
                    <a:pt x="563" y="12"/>
                  </a:lnTo>
                  <a:lnTo>
                    <a:pt x="528" y="17"/>
                  </a:lnTo>
                  <a:lnTo>
                    <a:pt x="492" y="23"/>
                  </a:lnTo>
                  <a:lnTo>
                    <a:pt x="458" y="30"/>
                  </a:lnTo>
                  <a:lnTo>
                    <a:pt x="425" y="38"/>
                  </a:lnTo>
                  <a:lnTo>
                    <a:pt x="393" y="46"/>
                  </a:lnTo>
                  <a:lnTo>
                    <a:pt x="361" y="55"/>
                  </a:lnTo>
                  <a:lnTo>
                    <a:pt x="331" y="65"/>
                  </a:lnTo>
                  <a:lnTo>
                    <a:pt x="302" y="75"/>
                  </a:lnTo>
                  <a:lnTo>
                    <a:pt x="274" y="86"/>
                  </a:lnTo>
                  <a:lnTo>
                    <a:pt x="246" y="98"/>
                  </a:lnTo>
                  <a:lnTo>
                    <a:pt x="220" y="111"/>
                  </a:lnTo>
                  <a:lnTo>
                    <a:pt x="194" y="124"/>
                  </a:lnTo>
                  <a:lnTo>
                    <a:pt x="172" y="137"/>
                  </a:lnTo>
                  <a:lnTo>
                    <a:pt x="149" y="152"/>
                  </a:lnTo>
                  <a:lnTo>
                    <a:pt x="128" y="167"/>
                  </a:lnTo>
                  <a:lnTo>
                    <a:pt x="108" y="181"/>
                  </a:lnTo>
                  <a:lnTo>
                    <a:pt x="91" y="197"/>
                  </a:lnTo>
                  <a:lnTo>
                    <a:pt x="74" y="213"/>
                  </a:lnTo>
                  <a:lnTo>
                    <a:pt x="59" y="230"/>
                  </a:lnTo>
                  <a:lnTo>
                    <a:pt x="46" y="248"/>
                  </a:lnTo>
                  <a:lnTo>
                    <a:pt x="34" y="265"/>
                  </a:lnTo>
                  <a:lnTo>
                    <a:pt x="23" y="283"/>
                  </a:lnTo>
                  <a:lnTo>
                    <a:pt x="16" y="301"/>
                  </a:lnTo>
                  <a:lnTo>
                    <a:pt x="9" y="319"/>
                  </a:lnTo>
                  <a:lnTo>
                    <a:pt x="4" y="338"/>
                  </a:lnTo>
                  <a:lnTo>
                    <a:pt x="1" y="358"/>
                  </a:lnTo>
                  <a:lnTo>
                    <a:pt x="0" y="376"/>
                  </a:lnTo>
                  <a:lnTo>
                    <a:pt x="1" y="396"/>
                  </a:lnTo>
                  <a:lnTo>
                    <a:pt x="4" y="416"/>
                  </a:lnTo>
                  <a:lnTo>
                    <a:pt x="9" y="434"/>
                  </a:lnTo>
                  <a:lnTo>
                    <a:pt x="16" y="453"/>
                  </a:lnTo>
                  <a:lnTo>
                    <a:pt x="23" y="470"/>
                  </a:lnTo>
                  <a:lnTo>
                    <a:pt x="34" y="489"/>
                  </a:lnTo>
                  <a:lnTo>
                    <a:pt x="46" y="506"/>
                  </a:lnTo>
                  <a:lnTo>
                    <a:pt x="59" y="523"/>
                  </a:lnTo>
                  <a:lnTo>
                    <a:pt x="74" y="540"/>
                  </a:lnTo>
                  <a:lnTo>
                    <a:pt x="91" y="556"/>
                  </a:lnTo>
                  <a:lnTo>
                    <a:pt x="108" y="572"/>
                  </a:lnTo>
                  <a:lnTo>
                    <a:pt x="128" y="587"/>
                  </a:lnTo>
                  <a:lnTo>
                    <a:pt x="149" y="601"/>
                  </a:lnTo>
                  <a:lnTo>
                    <a:pt x="172" y="616"/>
                  </a:lnTo>
                  <a:lnTo>
                    <a:pt x="194" y="629"/>
                  </a:lnTo>
                  <a:lnTo>
                    <a:pt x="220" y="643"/>
                  </a:lnTo>
                  <a:lnTo>
                    <a:pt x="246" y="656"/>
                  </a:lnTo>
                  <a:lnTo>
                    <a:pt x="274" y="668"/>
                  </a:lnTo>
                  <a:lnTo>
                    <a:pt x="302" y="678"/>
                  </a:lnTo>
                  <a:lnTo>
                    <a:pt x="331" y="689"/>
                  </a:lnTo>
                  <a:lnTo>
                    <a:pt x="361" y="698"/>
                  </a:lnTo>
                  <a:lnTo>
                    <a:pt x="393" y="708"/>
                  </a:lnTo>
                  <a:lnTo>
                    <a:pt x="425" y="715"/>
                  </a:lnTo>
                  <a:lnTo>
                    <a:pt x="458" y="723"/>
                  </a:lnTo>
                  <a:lnTo>
                    <a:pt x="492" y="730"/>
                  </a:lnTo>
                  <a:lnTo>
                    <a:pt x="528" y="737"/>
                  </a:lnTo>
                  <a:lnTo>
                    <a:pt x="563" y="742"/>
                  </a:lnTo>
                  <a:lnTo>
                    <a:pt x="600" y="746"/>
                  </a:lnTo>
                  <a:lnTo>
                    <a:pt x="637" y="749"/>
                  </a:lnTo>
                  <a:lnTo>
                    <a:pt x="674" y="751"/>
                  </a:lnTo>
                  <a:lnTo>
                    <a:pt x="712" y="753"/>
                  </a:lnTo>
                  <a:lnTo>
                    <a:pt x="751" y="753"/>
                  </a:lnTo>
                  <a:lnTo>
                    <a:pt x="789" y="753"/>
                  </a:lnTo>
                  <a:lnTo>
                    <a:pt x="828" y="751"/>
                  </a:lnTo>
                  <a:lnTo>
                    <a:pt x="866" y="749"/>
                  </a:lnTo>
                  <a:lnTo>
                    <a:pt x="902" y="746"/>
                  </a:lnTo>
                  <a:lnTo>
                    <a:pt x="939" y="742"/>
                  </a:lnTo>
                  <a:lnTo>
                    <a:pt x="975" y="737"/>
                  </a:lnTo>
                  <a:lnTo>
                    <a:pt x="1009" y="730"/>
                  </a:lnTo>
                  <a:lnTo>
                    <a:pt x="1044" y="723"/>
                  </a:lnTo>
                  <a:lnTo>
                    <a:pt x="1077" y="715"/>
                  </a:lnTo>
                  <a:lnTo>
                    <a:pt x="1109" y="708"/>
                  </a:lnTo>
                  <a:lnTo>
                    <a:pt x="1140" y="698"/>
                  </a:lnTo>
                  <a:lnTo>
                    <a:pt x="1171" y="689"/>
                  </a:lnTo>
                  <a:lnTo>
                    <a:pt x="1200" y="678"/>
                  </a:lnTo>
                  <a:lnTo>
                    <a:pt x="1229" y="668"/>
                  </a:lnTo>
                  <a:lnTo>
                    <a:pt x="1256" y="656"/>
                  </a:lnTo>
                  <a:lnTo>
                    <a:pt x="1282" y="643"/>
                  </a:lnTo>
                  <a:lnTo>
                    <a:pt x="1307" y="629"/>
                  </a:lnTo>
                  <a:lnTo>
                    <a:pt x="1331" y="616"/>
                  </a:lnTo>
                  <a:lnTo>
                    <a:pt x="1354" y="601"/>
                  </a:lnTo>
                  <a:lnTo>
                    <a:pt x="1374" y="587"/>
                  </a:lnTo>
                  <a:lnTo>
                    <a:pt x="1393" y="572"/>
                  </a:lnTo>
                  <a:lnTo>
                    <a:pt x="1412" y="556"/>
                  </a:lnTo>
                  <a:lnTo>
                    <a:pt x="1428" y="540"/>
                  </a:lnTo>
                  <a:lnTo>
                    <a:pt x="1444" y="523"/>
                  </a:lnTo>
                  <a:lnTo>
                    <a:pt x="1457" y="506"/>
                  </a:lnTo>
                  <a:lnTo>
                    <a:pt x="1469" y="489"/>
                  </a:lnTo>
                  <a:lnTo>
                    <a:pt x="1478" y="470"/>
                  </a:lnTo>
                  <a:lnTo>
                    <a:pt x="1487" y="453"/>
                  </a:lnTo>
                  <a:lnTo>
                    <a:pt x="1494" y="434"/>
                  </a:lnTo>
                  <a:lnTo>
                    <a:pt x="1498" y="416"/>
                  </a:lnTo>
                  <a:lnTo>
                    <a:pt x="1501" y="396"/>
                  </a:lnTo>
                  <a:lnTo>
                    <a:pt x="1502" y="376"/>
                  </a:lnTo>
                  <a:lnTo>
                    <a:pt x="1501" y="358"/>
                  </a:lnTo>
                  <a:lnTo>
                    <a:pt x="1498" y="338"/>
                  </a:lnTo>
                  <a:lnTo>
                    <a:pt x="1494" y="319"/>
                  </a:lnTo>
                  <a:lnTo>
                    <a:pt x="1487" y="301"/>
                  </a:lnTo>
                  <a:lnTo>
                    <a:pt x="1478" y="283"/>
                  </a:lnTo>
                  <a:lnTo>
                    <a:pt x="1469" y="265"/>
                  </a:lnTo>
                  <a:lnTo>
                    <a:pt x="1457" y="248"/>
                  </a:lnTo>
                  <a:lnTo>
                    <a:pt x="1444" y="230"/>
                  </a:lnTo>
                  <a:lnTo>
                    <a:pt x="1428" y="213"/>
                  </a:lnTo>
                  <a:lnTo>
                    <a:pt x="1412" y="197"/>
                  </a:lnTo>
                  <a:lnTo>
                    <a:pt x="1393" y="181"/>
                  </a:lnTo>
                  <a:lnTo>
                    <a:pt x="1374" y="167"/>
                  </a:lnTo>
                  <a:lnTo>
                    <a:pt x="1354" y="152"/>
                  </a:lnTo>
                  <a:lnTo>
                    <a:pt x="1331" y="137"/>
                  </a:lnTo>
                  <a:lnTo>
                    <a:pt x="1307" y="124"/>
                  </a:lnTo>
                  <a:lnTo>
                    <a:pt x="1282" y="111"/>
                  </a:lnTo>
                  <a:lnTo>
                    <a:pt x="1256" y="98"/>
                  </a:lnTo>
                  <a:lnTo>
                    <a:pt x="1229" y="86"/>
                  </a:lnTo>
                  <a:lnTo>
                    <a:pt x="1200" y="75"/>
                  </a:lnTo>
                  <a:lnTo>
                    <a:pt x="1171" y="65"/>
                  </a:lnTo>
                  <a:lnTo>
                    <a:pt x="1140" y="55"/>
                  </a:lnTo>
                  <a:lnTo>
                    <a:pt x="1109" y="46"/>
                  </a:lnTo>
                  <a:lnTo>
                    <a:pt x="1077" y="38"/>
                  </a:lnTo>
                  <a:lnTo>
                    <a:pt x="1044" y="30"/>
                  </a:lnTo>
                  <a:lnTo>
                    <a:pt x="1009" y="23"/>
                  </a:lnTo>
                  <a:lnTo>
                    <a:pt x="975" y="17"/>
                  </a:lnTo>
                  <a:lnTo>
                    <a:pt x="939" y="12"/>
                  </a:lnTo>
                  <a:lnTo>
                    <a:pt x="902" y="8"/>
                  </a:lnTo>
                  <a:lnTo>
                    <a:pt x="866" y="5"/>
                  </a:lnTo>
                  <a:lnTo>
                    <a:pt x="828" y="2"/>
                  </a:lnTo>
                  <a:lnTo>
                    <a:pt x="789" y="1"/>
                  </a:lnTo>
                  <a:lnTo>
                    <a:pt x="751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31" name="Rectangle 40">
              <a:extLst>
                <a:ext uri="{FF2B5EF4-FFF2-40B4-BE49-F238E27FC236}">
                  <a16:creationId xmlns:a16="http://schemas.microsoft.com/office/drawing/2014/main" id="{1E6F0EE6-8544-3141-8564-8F6F14C31E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9138" y="2190750"/>
              <a:ext cx="157094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2432" name="Rectangle 41">
              <a:extLst>
                <a:ext uri="{FF2B5EF4-FFF2-40B4-BE49-F238E27FC236}">
                  <a16:creationId xmlns:a16="http://schemas.microsoft.com/office/drawing/2014/main" id="{F57D3FC5-EBCA-304B-8DE0-7AADA867A8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2650" y="4135438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x1x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2433" name="Rectangle 42">
              <a:extLst>
                <a:ext uri="{FF2B5EF4-FFF2-40B4-BE49-F238E27FC236}">
                  <a16:creationId xmlns:a16="http://schemas.microsoft.com/office/drawing/2014/main" id="{425863A3-8E79-CD41-80DE-95B708A288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4450" y="3473450"/>
              <a:ext cx="34144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gnt2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2434" name="Rectangle 43">
              <a:extLst>
                <a:ext uri="{FF2B5EF4-FFF2-40B4-BE49-F238E27FC236}">
                  <a16:creationId xmlns:a16="http://schemas.microsoft.com/office/drawing/2014/main" id="{EDDB9B60-0CAA-0547-8FBE-6D7DF671C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6413" y="34734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2435" name="Rectangle 44">
              <a:extLst>
                <a:ext uri="{FF2B5EF4-FFF2-40B4-BE49-F238E27FC236}">
                  <a16:creationId xmlns:a16="http://schemas.microsoft.com/office/drawing/2014/main" id="{B5B94A9B-7BB7-EE4F-97D9-51DEDA9C8E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8013" y="356711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2436" name="Rectangle 45">
              <a:extLst>
                <a:ext uri="{FF2B5EF4-FFF2-40B4-BE49-F238E27FC236}">
                  <a16:creationId xmlns:a16="http://schemas.microsoft.com/office/drawing/2014/main" id="{F56A35ED-B912-F842-81FD-1F8C827196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8625" y="3467100"/>
              <a:ext cx="8496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2437" name="Rectangle 46">
              <a:extLst>
                <a:ext uri="{FF2B5EF4-FFF2-40B4-BE49-F238E27FC236}">
                  <a16:creationId xmlns:a16="http://schemas.microsoft.com/office/drawing/2014/main" id="{C0C65BB3-E4E3-4A4A-A165-119165E32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8838" y="34734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2438" name="Freeform 47">
              <a:extLst>
                <a:ext uri="{FF2B5EF4-FFF2-40B4-BE49-F238E27FC236}">
                  <a16:creationId xmlns:a16="http://schemas.microsoft.com/office/drawing/2014/main" id="{006778EA-0687-D94F-B05D-048BF7FC3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925" y="4602163"/>
              <a:ext cx="1192213" cy="598487"/>
            </a:xfrm>
            <a:custGeom>
              <a:avLst/>
              <a:gdLst>
                <a:gd name="T0" fmla="*/ 2147483646 w 1502"/>
                <a:gd name="T1" fmla="*/ 2147483646 h 753"/>
                <a:gd name="T2" fmla="*/ 2147483646 w 1502"/>
                <a:gd name="T3" fmla="*/ 2147483646 h 753"/>
                <a:gd name="T4" fmla="*/ 2147483646 w 1502"/>
                <a:gd name="T5" fmla="*/ 2147483646 h 753"/>
                <a:gd name="T6" fmla="*/ 2147483646 w 1502"/>
                <a:gd name="T7" fmla="*/ 2147483646 h 753"/>
                <a:gd name="T8" fmla="*/ 2147483646 w 1502"/>
                <a:gd name="T9" fmla="*/ 2147483646 h 753"/>
                <a:gd name="T10" fmla="*/ 2147483646 w 1502"/>
                <a:gd name="T11" fmla="*/ 2147483646 h 753"/>
                <a:gd name="T12" fmla="*/ 2147483646 w 1502"/>
                <a:gd name="T13" fmla="*/ 2147483646 h 753"/>
                <a:gd name="T14" fmla="*/ 2147483646 w 1502"/>
                <a:gd name="T15" fmla="*/ 2147483646 h 753"/>
                <a:gd name="T16" fmla="*/ 2147483646 w 1502"/>
                <a:gd name="T17" fmla="*/ 2147483646 h 753"/>
                <a:gd name="T18" fmla="*/ 2147483646 w 1502"/>
                <a:gd name="T19" fmla="*/ 2147483646 h 753"/>
                <a:gd name="T20" fmla="*/ 0 w 1502"/>
                <a:gd name="T21" fmla="*/ 2147483646 h 753"/>
                <a:gd name="T22" fmla="*/ 2147483646 w 1502"/>
                <a:gd name="T23" fmla="*/ 2147483646 h 753"/>
                <a:gd name="T24" fmla="*/ 2147483646 w 1502"/>
                <a:gd name="T25" fmla="*/ 2147483646 h 753"/>
                <a:gd name="T26" fmla="*/ 2147483646 w 1502"/>
                <a:gd name="T27" fmla="*/ 2147483646 h 753"/>
                <a:gd name="T28" fmla="*/ 2147483646 w 1502"/>
                <a:gd name="T29" fmla="*/ 2147483646 h 753"/>
                <a:gd name="T30" fmla="*/ 2147483646 w 1502"/>
                <a:gd name="T31" fmla="*/ 2147483646 h 753"/>
                <a:gd name="T32" fmla="*/ 2147483646 w 1502"/>
                <a:gd name="T33" fmla="*/ 2147483646 h 753"/>
                <a:gd name="T34" fmla="*/ 2147483646 w 1502"/>
                <a:gd name="T35" fmla="*/ 2147483646 h 753"/>
                <a:gd name="T36" fmla="*/ 2147483646 w 1502"/>
                <a:gd name="T37" fmla="*/ 2147483646 h 753"/>
                <a:gd name="T38" fmla="*/ 2147483646 w 1502"/>
                <a:gd name="T39" fmla="*/ 2147483646 h 753"/>
                <a:gd name="T40" fmla="*/ 2147483646 w 1502"/>
                <a:gd name="T41" fmla="*/ 2147483646 h 753"/>
                <a:gd name="T42" fmla="*/ 2147483646 w 1502"/>
                <a:gd name="T43" fmla="*/ 2147483646 h 753"/>
                <a:gd name="T44" fmla="*/ 2147483646 w 1502"/>
                <a:gd name="T45" fmla="*/ 2147483646 h 753"/>
                <a:gd name="T46" fmla="*/ 2147483646 w 1502"/>
                <a:gd name="T47" fmla="*/ 2147483646 h 753"/>
                <a:gd name="T48" fmla="*/ 2147483646 w 1502"/>
                <a:gd name="T49" fmla="*/ 2147483646 h 753"/>
                <a:gd name="T50" fmla="*/ 2147483646 w 1502"/>
                <a:gd name="T51" fmla="*/ 2147483646 h 753"/>
                <a:gd name="T52" fmla="*/ 2147483646 w 1502"/>
                <a:gd name="T53" fmla="*/ 2147483646 h 753"/>
                <a:gd name="T54" fmla="*/ 2147483646 w 1502"/>
                <a:gd name="T55" fmla="*/ 2147483646 h 753"/>
                <a:gd name="T56" fmla="*/ 2147483646 w 1502"/>
                <a:gd name="T57" fmla="*/ 2147483646 h 753"/>
                <a:gd name="T58" fmla="*/ 2147483646 w 1502"/>
                <a:gd name="T59" fmla="*/ 2147483646 h 753"/>
                <a:gd name="T60" fmla="*/ 2147483646 w 1502"/>
                <a:gd name="T61" fmla="*/ 2147483646 h 753"/>
                <a:gd name="T62" fmla="*/ 2147483646 w 1502"/>
                <a:gd name="T63" fmla="*/ 2147483646 h 753"/>
                <a:gd name="T64" fmla="*/ 2147483646 w 1502"/>
                <a:gd name="T65" fmla="*/ 2147483646 h 753"/>
                <a:gd name="T66" fmla="*/ 2147483646 w 1502"/>
                <a:gd name="T67" fmla="*/ 2147483646 h 753"/>
                <a:gd name="T68" fmla="*/ 2147483646 w 1502"/>
                <a:gd name="T69" fmla="*/ 2147483646 h 753"/>
                <a:gd name="T70" fmla="*/ 2147483646 w 1502"/>
                <a:gd name="T71" fmla="*/ 2147483646 h 753"/>
                <a:gd name="T72" fmla="*/ 2147483646 w 1502"/>
                <a:gd name="T73" fmla="*/ 2147483646 h 753"/>
                <a:gd name="T74" fmla="*/ 2147483646 w 1502"/>
                <a:gd name="T75" fmla="*/ 2147483646 h 753"/>
                <a:gd name="T76" fmla="*/ 2147483646 w 1502"/>
                <a:gd name="T77" fmla="*/ 2147483646 h 753"/>
                <a:gd name="T78" fmla="*/ 2147483646 w 1502"/>
                <a:gd name="T79" fmla="*/ 2147483646 h 753"/>
                <a:gd name="T80" fmla="*/ 2147483646 w 1502"/>
                <a:gd name="T81" fmla="*/ 2147483646 h 753"/>
                <a:gd name="T82" fmla="*/ 2147483646 w 1502"/>
                <a:gd name="T83" fmla="*/ 2147483646 h 753"/>
                <a:gd name="T84" fmla="*/ 2147483646 w 1502"/>
                <a:gd name="T85" fmla="*/ 2147483646 h 753"/>
                <a:gd name="T86" fmla="*/ 2147483646 w 1502"/>
                <a:gd name="T87" fmla="*/ 0 h 7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02"/>
                <a:gd name="T133" fmla="*/ 0 h 753"/>
                <a:gd name="T134" fmla="*/ 1502 w 1502"/>
                <a:gd name="T135" fmla="*/ 753 h 7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02" h="753">
                  <a:moveTo>
                    <a:pt x="751" y="0"/>
                  </a:moveTo>
                  <a:lnTo>
                    <a:pt x="712" y="2"/>
                  </a:lnTo>
                  <a:lnTo>
                    <a:pt x="674" y="3"/>
                  </a:lnTo>
                  <a:lnTo>
                    <a:pt x="637" y="6"/>
                  </a:lnTo>
                  <a:lnTo>
                    <a:pt x="600" y="8"/>
                  </a:lnTo>
                  <a:lnTo>
                    <a:pt x="563" y="12"/>
                  </a:lnTo>
                  <a:lnTo>
                    <a:pt x="528" y="18"/>
                  </a:lnTo>
                  <a:lnTo>
                    <a:pt x="492" y="24"/>
                  </a:lnTo>
                  <a:lnTo>
                    <a:pt x="458" y="31"/>
                  </a:lnTo>
                  <a:lnTo>
                    <a:pt x="425" y="38"/>
                  </a:lnTo>
                  <a:lnTo>
                    <a:pt x="393" y="47"/>
                  </a:lnTo>
                  <a:lnTo>
                    <a:pt x="361" y="56"/>
                  </a:lnTo>
                  <a:lnTo>
                    <a:pt x="331" y="65"/>
                  </a:lnTo>
                  <a:lnTo>
                    <a:pt x="302" y="76"/>
                  </a:lnTo>
                  <a:lnTo>
                    <a:pt x="274" y="87"/>
                  </a:lnTo>
                  <a:lnTo>
                    <a:pt x="246" y="98"/>
                  </a:lnTo>
                  <a:lnTo>
                    <a:pt x="220" y="112"/>
                  </a:lnTo>
                  <a:lnTo>
                    <a:pt x="194" y="125"/>
                  </a:lnTo>
                  <a:lnTo>
                    <a:pt x="172" y="138"/>
                  </a:lnTo>
                  <a:lnTo>
                    <a:pt x="149" y="153"/>
                  </a:lnTo>
                  <a:lnTo>
                    <a:pt x="128" y="167"/>
                  </a:lnTo>
                  <a:lnTo>
                    <a:pt x="108" y="182"/>
                  </a:lnTo>
                  <a:lnTo>
                    <a:pt x="91" y="198"/>
                  </a:lnTo>
                  <a:lnTo>
                    <a:pt x="74" y="214"/>
                  </a:lnTo>
                  <a:lnTo>
                    <a:pt x="59" y="231"/>
                  </a:lnTo>
                  <a:lnTo>
                    <a:pt x="46" y="248"/>
                  </a:lnTo>
                  <a:lnTo>
                    <a:pt x="34" y="266"/>
                  </a:lnTo>
                  <a:lnTo>
                    <a:pt x="23" y="284"/>
                  </a:lnTo>
                  <a:lnTo>
                    <a:pt x="16" y="301"/>
                  </a:lnTo>
                  <a:lnTo>
                    <a:pt x="9" y="320"/>
                  </a:lnTo>
                  <a:lnTo>
                    <a:pt x="4" y="338"/>
                  </a:lnTo>
                  <a:lnTo>
                    <a:pt x="1" y="358"/>
                  </a:lnTo>
                  <a:lnTo>
                    <a:pt x="0" y="377"/>
                  </a:lnTo>
                  <a:lnTo>
                    <a:pt x="1" y="397"/>
                  </a:lnTo>
                  <a:lnTo>
                    <a:pt x="4" y="417"/>
                  </a:lnTo>
                  <a:lnTo>
                    <a:pt x="9" y="435"/>
                  </a:lnTo>
                  <a:lnTo>
                    <a:pt x="16" y="454"/>
                  </a:lnTo>
                  <a:lnTo>
                    <a:pt x="23" y="471"/>
                  </a:lnTo>
                  <a:lnTo>
                    <a:pt x="34" y="490"/>
                  </a:lnTo>
                  <a:lnTo>
                    <a:pt x="46" y="507"/>
                  </a:lnTo>
                  <a:lnTo>
                    <a:pt x="59" y="524"/>
                  </a:lnTo>
                  <a:lnTo>
                    <a:pt x="74" y="541"/>
                  </a:lnTo>
                  <a:lnTo>
                    <a:pt x="91" y="557"/>
                  </a:lnTo>
                  <a:lnTo>
                    <a:pt x="108" y="573"/>
                  </a:lnTo>
                  <a:lnTo>
                    <a:pt x="128" y="588"/>
                  </a:lnTo>
                  <a:lnTo>
                    <a:pt x="149" y="602"/>
                  </a:lnTo>
                  <a:lnTo>
                    <a:pt x="172" y="617"/>
                  </a:lnTo>
                  <a:lnTo>
                    <a:pt x="194" y="630"/>
                  </a:lnTo>
                  <a:lnTo>
                    <a:pt x="220" y="643"/>
                  </a:lnTo>
                  <a:lnTo>
                    <a:pt x="246" y="657"/>
                  </a:lnTo>
                  <a:lnTo>
                    <a:pt x="274" y="669"/>
                  </a:lnTo>
                  <a:lnTo>
                    <a:pt x="302" y="679"/>
                  </a:lnTo>
                  <a:lnTo>
                    <a:pt x="331" y="690"/>
                  </a:lnTo>
                  <a:lnTo>
                    <a:pt x="361" y="699"/>
                  </a:lnTo>
                  <a:lnTo>
                    <a:pt x="393" y="708"/>
                  </a:lnTo>
                  <a:lnTo>
                    <a:pt x="425" y="716"/>
                  </a:lnTo>
                  <a:lnTo>
                    <a:pt x="458" y="724"/>
                  </a:lnTo>
                  <a:lnTo>
                    <a:pt x="492" y="731"/>
                  </a:lnTo>
                  <a:lnTo>
                    <a:pt x="528" y="737"/>
                  </a:lnTo>
                  <a:lnTo>
                    <a:pt x="563" y="743"/>
                  </a:lnTo>
                  <a:lnTo>
                    <a:pt x="600" y="747"/>
                  </a:lnTo>
                  <a:lnTo>
                    <a:pt x="637" y="749"/>
                  </a:lnTo>
                  <a:lnTo>
                    <a:pt x="674" y="752"/>
                  </a:lnTo>
                  <a:lnTo>
                    <a:pt x="712" y="753"/>
                  </a:lnTo>
                  <a:lnTo>
                    <a:pt x="751" y="753"/>
                  </a:lnTo>
                  <a:lnTo>
                    <a:pt x="789" y="753"/>
                  </a:lnTo>
                  <a:lnTo>
                    <a:pt x="828" y="752"/>
                  </a:lnTo>
                  <a:lnTo>
                    <a:pt x="866" y="749"/>
                  </a:lnTo>
                  <a:lnTo>
                    <a:pt x="902" y="747"/>
                  </a:lnTo>
                  <a:lnTo>
                    <a:pt x="939" y="743"/>
                  </a:lnTo>
                  <a:lnTo>
                    <a:pt x="975" y="737"/>
                  </a:lnTo>
                  <a:lnTo>
                    <a:pt x="1009" y="731"/>
                  </a:lnTo>
                  <a:lnTo>
                    <a:pt x="1044" y="724"/>
                  </a:lnTo>
                  <a:lnTo>
                    <a:pt x="1077" y="716"/>
                  </a:lnTo>
                  <a:lnTo>
                    <a:pt x="1109" y="708"/>
                  </a:lnTo>
                  <a:lnTo>
                    <a:pt x="1140" y="699"/>
                  </a:lnTo>
                  <a:lnTo>
                    <a:pt x="1171" y="690"/>
                  </a:lnTo>
                  <a:lnTo>
                    <a:pt x="1200" y="679"/>
                  </a:lnTo>
                  <a:lnTo>
                    <a:pt x="1229" y="669"/>
                  </a:lnTo>
                  <a:lnTo>
                    <a:pt x="1256" y="657"/>
                  </a:lnTo>
                  <a:lnTo>
                    <a:pt x="1282" y="643"/>
                  </a:lnTo>
                  <a:lnTo>
                    <a:pt x="1307" y="630"/>
                  </a:lnTo>
                  <a:lnTo>
                    <a:pt x="1331" y="617"/>
                  </a:lnTo>
                  <a:lnTo>
                    <a:pt x="1354" y="602"/>
                  </a:lnTo>
                  <a:lnTo>
                    <a:pt x="1374" y="588"/>
                  </a:lnTo>
                  <a:lnTo>
                    <a:pt x="1393" y="573"/>
                  </a:lnTo>
                  <a:lnTo>
                    <a:pt x="1412" y="557"/>
                  </a:lnTo>
                  <a:lnTo>
                    <a:pt x="1428" y="541"/>
                  </a:lnTo>
                  <a:lnTo>
                    <a:pt x="1444" y="524"/>
                  </a:lnTo>
                  <a:lnTo>
                    <a:pt x="1457" y="507"/>
                  </a:lnTo>
                  <a:lnTo>
                    <a:pt x="1469" y="490"/>
                  </a:lnTo>
                  <a:lnTo>
                    <a:pt x="1478" y="471"/>
                  </a:lnTo>
                  <a:lnTo>
                    <a:pt x="1487" y="454"/>
                  </a:lnTo>
                  <a:lnTo>
                    <a:pt x="1494" y="435"/>
                  </a:lnTo>
                  <a:lnTo>
                    <a:pt x="1498" y="417"/>
                  </a:lnTo>
                  <a:lnTo>
                    <a:pt x="1501" y="397"/>
                  </a:lnTo>
                  <a:lnTo>
                    <a:pt x="1502" y="377"/>
                  </a:lnTo>
                  <a:lnTo>
                    <a:pt x="1501" y="358"/>
                  </a:lnTo>
                  <a:lnTo>
                    <a:pt x="1498" y="338"/>
                  </a:lnTo>
                  <a:lnTo>
                    <a:pt x="1494" y="320"/>
                  </a:lnTo>
                  <a:lnTo>
                    <a:pt x="1487" y="301"/>
                  </a:lnTo>
                  <a:lnTo>
                    <a:pt x="1478" y="284"/>
                  </a:lnTo>
                  <a:lnTo>
                    <a:pt x="1469" y="266"/>
                  </a:lnTo>
                  <a:lnTo>
                    <a:pt x="1457" y="248"/>
                  </a:lnTo>
                  <a:lnTo>
                    <a:pt x="1444" y="231"/>
                  </a:lnTo>
                  <a:lnTo>
                    <a:pt x="1428" y="214"/>
                  </a:lnTo>
                  <a:lnTo>
                    <a:pt x="1412" y="198"/>
                  </a:lnTo>
                  <a:lnTo>
                    <a:pt x="1393" y="182"/>
                  </a:lnTo>
                  <a:lnTo>
                    <a:pt x="1374" y="167"/>
                  </a:lnTo>
                  <a:lnTo>
                    <a:pt x="1354" y="153"/>
                  </a:lnTo>
                  <a:lnTo>
                    <a:pt x="1331" y="138"/>
                  </a:lnTo>
                  <a:lnTo>
                    <a:pt x="1307" y="125"/>
                  </a:lnTo>
                  <a:lnTo>
                    <a:pt x="1282" y="112"/>
                  </a:lnTo>
                  <a:lnTo>
                    <a:pt x="1256" y="98"/>
                  </a:lnTo>
                  <a:lnTo>
                    <a:pt x="1229" y="87"/>
                  </a:lnTo>
                  <a:lnTo>
                    <a:pt x="1200" y="76"/>
                  </a:lnTo>
                  <a:lnTo>
                    <a:pt x="1171" y="65"/>
                  </a:lnTo>
                  <a:lnTo>
                    <a:pt x="1140" y="56"/>
                  </a:lnTo>
                  <a:lnTo>
                    <a:pt x="1109" y="47"/>
                  </a:lnTo>
                  <a:lnTo>
                    <a:pt x="1077" y="38"/>
                  </a:lnTo>
                  <a:lnTo>
                    <a:pt x="1044" y="31"/>
                  </a:lnTo>
                  <a:lnTo>
                    <a:pt x="1009" y="24"/>
                  </a:lnTo>
                  <a:lnTo>
                    <a:pt x="975" y="18"/>
                  </a:lnTo>
                  <a:lnTo>
                    <a:pt x="939" y="12"/>
                  </a:lnTo>
                  <a:lnTo>
                    <a:pt x="902" y="8"/>
                  </a:lnTo>
                  <a:lnTo>
                    <a:pt x="866" y="6"/>
                  </a:lnTo>
                  <a:lnTo>
                    <a:pt x="828" y="3"/>
                  </a:lnTo>
                  <a:lnTo>
                    <a:pt x="789" y="2"/>
                  </a:lnTo>
                  <a:lnTo>
                    <a:pt x="751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39" name="Rectangle 48">
              <a:extLst>
                <a:ext uri="{FF2B5EF4-FFF2-40B4-BE49-F238E27FC236}">
                  <a16:creationId xmlns:a16="http://schemas.microsoft.com/office/drawing/2014/main" id="{D1216753-F728-5542-BA66-191CB41C6F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9138" y="3473450"/>
              <a:ext cx="157094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2440" name="Rectangle 49">
              <a:extLst>
                <a:ext uri="{FF2B5EF4-FFF2-40B4-BE49-F238E27FC236}">
                  <a16:creationId xmlns:a16="http://schemas.microsoft.com/office/drawing/2014/main" id="{E34188C7-6E3C-734A-8719-A462BF9F74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2650" y="5453063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xx1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2441" name="Rectangle 50">
              <a:extLst>
                <a:ext uri="{FF2B5EF4-FFF2-40B4-BE49-F238E27FC236}">
                  <a16:creationId xmlns:a16="http://schemas.microsoft.com/office/drawing/2014/main" id="{E93FA0AE-0290-0F47-A92E-0F6BDAFE82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4450" y="4791075"/>
              <a:ext cx="34144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gnt3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2442" name="Rectangle 51">
              <a:extLst>
                <a:ext uri="{FF2B5EF4-FFF2-40B4-BE49-F238E27FC236}">
                  <a16:creationId xmlns:a16="http://schemas.microsoft.com/office/drawing/2014/main" id="{EE26C35C-7283-3E44-98BD-A924936E70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6413" y="47910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2443" name="Rectangle 52">
              <a:extLst>
                <a:ext uri="{FF2B5EF4-FFF2-40B4-BE49-F238E27FC236}">
                  <a16:creationId xmlns:a16="http://schemas.microsoft.com/office/drawing/2014/main" id="{02EC4175-BDF6-2C49-B3BE-0F2874871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8013" y="4884738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2444" name="Rectangle 53">
              <a:extLst>
                <a:ext uri="{FF2B5EF4-FFF2-40B4-BE49-F238E27FC236}">
                  <a16:creationId xmlns:a16="http://schemas.microsoft.com/office/drawing/2014/main" id="{0F4E5A4B-45F3-DB40-ADB0-C24D42C752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8625" y="4784725"/>
              <a:ext cx="8496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2445" name="Rectangle 54">
              <a:extLst>
                <a:ext uri="{FF2B5EF4-FFF2-40B4-BE49-F238E27FC236}">
                  <a16:creationId xmlns:a16="http://schemas.microsoft.com/office/drawing/2014/main" id="{50027A6E-6E40-FA47-9251-AE66869B8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8838" y="47910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2446" name="Freeform 55">
              <a:extLst>
                <a:ext uri="{FF2B5EF4-FFF2-40B4-BE49-F238E27FC236}">
                  <a16:creationId xmlns:a16="http://schemas.microsoft.com/office/drawing/2014/main" id="{39FB55E5-64DE-9E4A-AF93-041B0AC06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563" y="1868488"/>
              <a:ext cx="61912" cy="127000"/>
            </a:xfrm>
            <a:custGeom>
              <a:avLst/>
              <a:gdLst>
                <a:gd name="T0" fmla="*/ 0 w 80"/>
                <a:gd name="T1" fmla="*/ 0 h 159"/>
                <a:gd name="T2" fmla="*/ 2147483646 w 80"/>
                <a:gd name="T3" fmla="*/ 2147483646 h 159"/>
                <a:gd name="T4" fmla="*/ 2147483646 w 80"/>
                <a:gd name="T5" fmla="*/ 0 h 159"/>
                <a:gd name="T6" fmla="*/ 2147483646 w 80"/>
                <a:gd name="T7" fmla="*/ 0 h 159"/>
                <a:gd name="T8" fmla="*/ 0 w 80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59"/>
                <a:gd name="T17" fmla="*/ 80 w 80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59">
                  <a:moveTo>
                    <a:pt x="0" y="0"/>
                  </a:moveTo>
                  <a:lnTo>
                    <a:pt x="27" y="159"/>
                  </a:lnTo>
                  <a:lnTo>
                    <a:pt x="80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47" name="Freeform 56">
              <a:extLst>
                <a:ext uri="{FF2B5EF4-FFF2-40B4-BE49-F238E27FC236}">
                  <a16:creationId xmlns:a16="http://schemas.microsoft.com/office/drawing/2014/main" id="{96E30351-67D6-354B-85FD-D80E9C5FD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863" y="1377950"/>
              <a:ext cx="50800" cy="484188"/>
            </a:xfrm>
            <a:custGeom>
              <a:avLst/>
              <a:gdLst>
                <a:gd name="T0" fmla="*/ 0 w 62"/>
                <a:gd name="T1" fmla="*/ 0 h 609"/>
                <a:gd name="T2" fmla="*/ 2147483646 w 62"/>
                <a:gd name="T3" fmla="*/ 2147483646 h 609"/>
                <a:gd name="T4" fmla="*/ 2147483646 w 62"/>
                <a:gd name="T5" fmla="*/ 2147483646 h 609"/>
                <a:gd name="T6" fmla="*/ 2147483646 w 62"/>
                <a:gd name="T7" fmla="*/ 2147483646 h 609"/>
                <a:gd name="T8" fmla="*/ 2147483646 w 62"/>
                <a:gd name="T9" fmla="*/ 2147483646 h 609"/>
                <a:gd name="T10" fmla="*/ 2147483646 w 62"/>
                <a:gd name="T11" fmla="*/ 2147483646 h 609"/>
                <a:gd name="T12" fmla="*/ 2147483646 w 62"/>
                <a:gd name="T13" fmla="*/ 2147483646 h 609"/>
                <a:gd name="T14" fmla="*/ 2147483646 w 62"/>
                <a:gd name="T15" fmla="*/ 2147483646 h 609"/>
                <a:gd name="T16" fmla="*/ 2147483646 w 62"/>
                <a:gd name="T17" fmla="*/ 2147483646 h 609"/>
                <a:gd name="T18" fmla="*/ 2147483646 w 62"/>
                <a:gd name="T19" fmla="*/ 2147483646 h 609"/>
                <a:gd name="T20" fmla="*/ 2147483646 w 62"/>
                <a:gd name="T21" fmla="*/ 2147483646 h 609"/>
                <a:gd name="T22" fmla="*/ 2147483646 w 62"/>
                <a:gd name="T23" fmla="*/ 2147483646 h 609"/>
                <a:gd name="T24" fmla="*/ 2147483646 w 62"/>
                <a:gd name="T25" fmla="*/ 2147483646 h 609"/>
                <a:gd name="T26" fmla="*/ 2147483646 w 62"/>
                <a:gd name="T27" fmla="*/ 2147483646 h 609"/>
                <a:gd name="T28" fmla="*/ 2147483646 w 62"/>
                <a:gd name="T29" fmla="*/ 2147483646 h 609"/>
                <a:gd name="T30" fmla="*/ 2147483646 w 62"/>
                <a:gd name="T31" fmla="*/ 2147483646 h 609"/>
                <a:gd name="T32" fmla="*/ 2147483646 w 62"/>
                <a:gd name="T33" fmla="*/ 2147483646 h 609"/>
                <a:gd name="T34" fmla="*/ 2147483646 w 62"/>
                <a:gd name="T35" fmla="*/ 2147483646 h 609"/>
                <a:gd name="T36" fmla="*/ 2147483646 w 62"/>
                <a:gd name="T37" fmla="*/ 2147483646 h 609"/>
                <a:gd name="T38" fmla="*/ 2147483646 w 62"/>
                <a:gd name="T39" fmla="*/ 2147483646 h 609"/>
                <a:gd name="T40" fmla="*/ 2147483646 w 62"/>
                <a:gd name="T41" fmla="*/ 2147483646 h 609"/>
                <a:gd name="T42" fmla="*/ 2147483646 w 62"/>
                <a:gd name="T43" fmla="*/ 2147483646 h 609"/>
                <a:gd name="T44" fmla="*/ 2147483646 w 62"/>
                <a:gd name="T45" fmla="*/ 2147483646 h 609"/>
                <a:gd name="T46" fmla="*/ 2147483646 w 62"/>
                <a:gd name="T47" fmla="*/ 2147483646 h 609"/>
                <a:gd name="T48" fmla="*/ 2147483646 w 62"/>
                <a:gd name="T49" fmla="*/ 2147483646 h 609"/>
                <a:gd name="T50" fmla="*/ 2147483646 w 62"/>
                <a:gd name="T51" fmla="*/ 2147483646 h 609"/>
                <a:gd name="T52" fmla="*/ 2147483646 w 62"/>
                <a:gd name="T53" fmla="*/ 2147483646 h 609"/>
                <a:gd name="T54" fmla="*/ 2147483646 w 62"/>
                <a:gd name="T55" fmla="*/ 2147483646 h 609"/>
                <a:gd name="T56" fmla="*/ 2147483646 w 62"/>
                <a:gd name="T57" fmla="*/ 2147483646 h 609"/>
                <a:gd name="T58" fmla="*/ 2147483646 w 62"/>
                <a:gd name="T59" fmla="*/ 2147483646 h 609"/>
                <a:gd name="T60" fmla="*/ 2147483646 w 62"/>
                <a:gd name="T61" fmla="*/ 2147483646 h 609"/>
                <a:gd name="T62" fmla="*/ 2147483646 w 62"/>
                <a:gd name="T63" fmla="*/ 2147483646 h 609"/>
                <a:gd name="T64" fmla="*/ 2147483646 w 62"/>
                <a:gd name="T65" fmla="*/ 2147483646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2"/>
                <a:gd name="T100" fmla="*/ 0 h 609"/>
                <a:gd name="T101" fmla="*/ 62 w 62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2" h="609">
                  <a:moveTo>
                    <a:pt x="0" y="0"/>
                  </a:moveTo>
                  <a:lnTo>
                    <a:pt x="6" y="17"/>
                  </a:lnTo>
                  <a:lnTo>
                    <a:pt x="13" y="34"/>
                  </a:lnTo>
                  <a:lnTo>
                    <a:pt x="18" y="51"/>
                  </a:lnTo>
                  <a:lnTo>
                    <a:pt x="24" y="69"/>
                  </a:lnTo>
                  <a:lnTo>
                    <a:pt x="29" y="87"/>
                  </a:lnTo>
                  <a:lnTo>
                    <a:pt x="33" y="104"/>
                  </a:lnTo>
                  <a:lnTo>
                    <a:pt x="37" y="123"/>
                  </a:lnTo>
                  <a:lnTo>
                    <a:pt x="41" y="141"/>
                  </a:lnTo>
                  <a:lnTo>
                    <a:pt x="45" y="160"/>
                  </a:lnTo>
                  <a:lnTo>
                    <a:pt x="47" y="179"/>
                  </a:lnTo>
                  <a:lnTo>
                    <a:pt x="50" y="197"/>
                  </a:lnTo>
                  <a:lnTo>
                    <a:pt x="53" y="216"/>
                  </a:lnTo>
                  <a:lnTo>
                    <a:pt x="55" y="236"/>
                  </a:lnTo>
                  <a:lnTo>
                    <a:pt x="57" y="254"/>
                  </a:lnTo>
                  <a:lnTo>
                    <a:pt x="58" y="274"/>
                  </a:lnTo>
                  <a:lnTo>
                    <a:pt x="59" y="294"/>
                  </a:lnTo>
                  <a:lnTo>
                    <a:pt x="61" y="314"/>
                  </a:lnTo>
                  <a:lnTo>
                    <a:pt x="61" y="332"/>
                  </a:lnTo>
                  <a:lnTo>
                    <a:pt x="62" y="352"/>
                  </a:lnTo>
                  <a:lnTo>
                    <a:pt x="62" y="372"/>
                  </a:lnTo>
                  <a:lnTo>
                    <a:pt x="62" y="392"/>
                  </a:lnTo>
                  <a:lnTo>
                    <a:pt x="62" y="412"/>
                  </a:lnTo>
                  <a:lnTo>
                    <a:pt x="61" y="432"/>
                  </a:lnTo>
                  <a:lnTo>
                    <a:pt x="61" y="452"/>
                  </a:lnTo>
                  <a:lnTo>
                    <a:pt x="59" y="472"/>
                  </a:lnTo>
                  <a:lnTo>
                    <a:pt x="58" y="491"/>
                  </a:lnTo>
                  <a:lnTo>
                    <a:pt x="57" y="511"/>
                  </a:lnTo>
                  <a:lnTo>
                    <a:pt x="55" y="531"/>
                  </a:lnTo>
                  <a:lnTo>
                    <a:pt x="54" y="550"/>
                  </a:lnTo>
                  <a:lnTo>
                    <a:pt x="53" y="570"/>
                  </a:lnTo>
                  <a:lnTo>
                    <a:pt x="50" y="590"/>
                  </a:lnTo>
                  <a:lnTo>
                    <a:pt x="49" y="609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48" name="Rectangle 57">
              <a:extLst>
                <a:ext uri="{FF2B5EF4-FFF2-40B4-BE49-F238E27FC236}">
                  <a16:creationId xmlns:a16="http://schemas.microsoft.com/office/drawing/2014/main" id="{944E0F54-E925-1240-8FA1-4DDC354072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9138" y="4791075"/>
              <a:ext cx="157094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2449" name="Rectangle 58">
              <a:extLst>
                <a:ext uri="{FF2B5EF4-FFF2-40B4-BE49-F238E27FC236}">
                  <a16:creationId xmlns:a16="http://schemas.microsoft.com/office/drawing/2014/main" id="{15AAAEFF-5615-BB4E-A7BF-B44E7658B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275" y="1592263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0xx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2450" name="Rectangle 59">
              <a:extLst>
                <a:ext uri="{FF2B5EF4-FFF2-40B4-BE49-F238E27FC236}">
                  <a16:creationId xmlns:a16="http://schemas.microsoft.com/office/drawing/2014/main" id="{F14DE379-65D4-394F-9CBC-C77C55D6C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0263" y="1592263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1xx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2451" name="Freeform 60">
              <a:extLst>
                <a:ext uri="{FF2B5EF4-FFF2-40B4-BE49-F238E27FC236}">
                  <a16:creationId xmlns:a16="http://schemas.microsoft.com/office/drawing/2014/main" id="{AFB54773-002C-6E46-9876-960BC84F6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100" y="1238250"/>
              <a:ext cx="104775" cy="104775"/>
            </a:xfrm>
            <a:custGeom>
              <a:avLst/>
              <a:gdLst>
                <a:gd name="T0" fmla="*/ 2147483646 w 132"/>
                <a:gd name="T1" fmla="*/ 2147483646 h 133"/>
                <a:gd name="T2" fmla="*/ 2147483646 w 132"/>
                <a:gd name="T3" fmla="*/ 0 h 133"/>
                <a:gd name="T4" fmla="*/ 0 w 132"/>
                <a:gd name="T5" fmla="*/ 2147483646 h 133"/>
                <a:gd name="T6" fmla="*/ 0 w 132"/>
                <a:gd name="T7" fmla="*/ 2147483646 h 133"/>
                <a:gd name="T8" fmla="*/ 2147483646 w 132"/>
                <a:gd name="T9" fmla="*/ 21474836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2"/>
                <a:gd name="T16" fmla="*/ 0 h 133"/>
                <a:gd name="T17" fmla="*/ 132 w 132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2" h="133">
                  <a:moveTo>
                    <a:pt x="26" y="133"/>
                  </a:moveTo>
                  <a:lnTo>
                    <a:pt x="132" y="0"/>
                  </a:lnTo>
                  <a:lnTo>
                    <a:pt x="0" y="80"/>
                  </a:lnTo>
                  <a:lnTo>
                    <a:pt x="0" y="106"/>
                  </a:lnTo>
                  <a:lnTo>
                    <a:pt x="26" y="133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52" name="Freeform 61">
              <a:extLst>
                <a:ext uri="{FF2B5EF4-FFF2-40B4-BE49-F238E27FC236}">
                  <a16:creationId xmlns:a16="http://schemas.microsoft.com/office/drawing/2014/main" id="{4B932F73-AB11-924E-B002-45BB5C6D2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288" y="1322388"/>
              <a:ext cx="531812" cy="2265362"/>
            </a:xfrm>
            <a:custGeom>
              <a:avLst/>
              <a:gdLst>
                <a:gd name="T0" fmla="*/ 2147483646 w 669"/>
                <a:gd name="T1" fmla="*/ 0 h 2854"/>
                <a:gd name="T2" fmla="*/ 2147483646 w 669"/>
                <a:gd name="T3" fmla="*/ 2147483646 h 2854"/>
                <a:gd name="T4" fmla="*/ 2147483646 w 669"/>
                <a:gd name="T5" fmla="*/ 2147483646 h 2854"/>
                <a:gd name="T6" fmla="*/ 2147483646 w 669"/>
                <a:gd name="T7" fmla="*/ 2147483646 h 2854"/>
                <a:gd name="T8" fmla="*/ 2147483646 w 669"/>
                <a:gd name="T9" fmla="*/ 2147483646 h 2854"/>
                <a:gd name="T10" fmla="*/ 2147483646 w 669"/>
                <a:gd name="T11" fmla="*/ 2147483646 h 2854"/>
                <a:gd name="T12" fmla="*/ 2147483646 w 669"/>
                <a:gd name="T13" fmla="*/ 2147483646 h 2854"/>
                <a:gd name="T14" fmla="*/ 2147483646 w 669"/>
                <a:gd name="T15" fmla="*/ 2147483646 h 2854"/>
                <a:gd name="T16" fmla="*/ 2147483646 w 669"/>
                <a:gd name="T17" fmla="*/ 2147483646 h 2854"/>
                <a:gd name="T18" fmla="*/ 2147483646 w 669"/>
                <a:gd name="T19" fmla="*/ 2147483646 h 2854"/>
                <a:gd name="T20" fmla="*/ 2147483646 w 669"/>
                <a:gd name="T21" fmla="*/ 2147483646 h 2854"/>
                <a:gd name="T22" fmla="*/ 2147483646 w 669"/>
                <a:gd name="T23" fmla="*/ 2147483646 h 2854"/>
                <a:gd name="T24" fmla="*/ 2147483646 w 669"/>
                <a:gd name="T25" fmla="*/ 2147483646 h 2854"/>
                <a:gd name="T26" fmla="*/ 2147483646 w 669"/>
                <a:gd name="T27" fmla="*/ 2147483646 h 2854"/>
                <a:gd name="T28" fmla="*/ 2147483646 w 669"/>
                <a:gd name="T29" fmla="*/ 2147483646 h 2854"/>
                <a:gd name="T30" fmla="*/ 2147483646 w 669"/>
                <a:gd name="T31" fmla="*/ 2147483646 h 2854"/>
                <a:gd name="T32" fmla="*/ 0 w 669"/>
                <a:gd name="T33" fmla="*/ 2147483646 h 2854"/>
                <a:gd name="T34" fmla="*/ 2147483646 w 669"/>
                <a:gd name="T35" fmla="*/ 2147483646 h 2854"/>
                <a:gd name="T36" fmla="*/ 2147483646 w 669"/>
                <a:gd name="T37" fmla="*/ 2147483646 h 2854"/>
                <a:gd name="T38" fmla="*/ 2147483646 w 669"/>
                <a:gd name="T39" fmla="*/ 2147483646 h 2854"/>
                <a:gd name="T40" fmla="*/ 2147483646 w 669"/>
                <a:gd name="T41" fmla="*/ 2147483646 h 2854"/>
                <a:gd name="T42" fmla="*/ 2147483646 w 669"/>
                <a:gd name="T43" fmla="*/ 2147483646 h 2854"/>
                <a:gd name="T44" fmla="*/ 2147483646 w 669"/>
                <a:gd name="T45" fmla="*/ 2147483646 h 2854"/>
                <a:gd name="T46" fmla="*/ 2147483646 w 669"/>
                <a:gd name="T47" fmla="*/ 2147483646 h 2854"/>
                <a:gd name="T48" fmla="*/ 2147483646 w 669"/>
                <a:gd name="T49" fmla="*/ 2147483646 h 2854"/>
                <a:gd name="T50" fmla="*/ 2147483646 w 669"/>
                <a:gd name="T51" fmla="*/ 2147483646 h 2854"/>
                <a:gd name="T52" fmla="*/ 2147483646 w 669"/>
                <a:gd name="T53" fmla="*/ 2147483646 h 2854"/>
                <a:gd name="T54" fmla="*/ 2147483646 w 669"/>
                <a:gd name="T55" fmla="*/ 2147483646 h 2854"/>
                <a:gd name="T56" fmla="*/ 2147483646 w 669"/>
                <a:gd name="T57" fmla="*/ 2147483646 h 2854"/>
                <a:gd name="T58" fmla="*/ 2147483646 w 669"/>
                <a:gd name="T59" fmla="*/ 2147483646 h 2854"/>
                <a:gd name="T60" fmla="*/ 2147483646 w 669"/>
                <a:gd name="T61" fmla="*/ 2147483646 h 2854"/>
                <a:gd name="T62" fmla="*/ 2147483646 w 669"/>
                <a:gd name="T63" fmla="*/ 2147483646 h 2854"/>
                <a:gd name="T64" fmla="*/ 2147483646 w 669"/>
                <a:gd name="T65" fmla="*/ 2147483646 h 285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69"/>
                <a:gd name="T100" fmla="*/ 0 h 2854"/>
                <a:gd name="T101" fmla="*/ 669 w 669"/>
                <a:gd name="T102" fmla="*/ 2854 h 285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69" h="2854">
                  <a:moveTo>
                    <a:pt x="669" y="0"/>
                  </a:moveTo>
                  <a:lnTo>
                    <a:pt x="580" y="69"/>
                  </a:lnTo>
                  <a:lnTo>
                    <a:pt x="498" y="145"/>
                  </a:lnTo>
                  <a:lnTo>
                    <a:pt x="424" y="226"/>
                  </a:lnTo>
                  <a:lnTo>
                    <a:pt x="355" y="312"/>
                  </a:lnTo>
                  <a:lnTo>
                    <a:pt x="294" y="403"/>
                  </a:lnTo>
                  <a:lnTo>
                    <a:pt x="238" y="500"/>
                  </a:lnTo>
                  <a:lnTo>
                    <a:pt x="189" y="600"/>
                  </a:lnTo>
                  <a:lnTo>
                    <a:pt x="147" y="703"/>
                  </a:lnTo>
                  <a:lnTo>
                    <a:pt x="110" y="809"/>
                  </a:lnTo>
                  <a:lnTo>
                    <a:pt x="78" y="918"/>
                  </a:lnTo>
                  <a:lnTo>
                    <a:pt x="52" y="1028"/>
                  </a:lnTo>
                  <a:lnTo>
                    <a:pt x="32" y="1139"/>
                  </a:lnTo>
                  <a:lnTo>
                    <a:pt x="16" y="1252"/>
                  </a:lnTo>
                  <a:lnTo>
                    <a:pt x="6" y="1364"/>
                  </a:lnTo>
                  <a:lnTo>
                    <a:pt x="1" y="1476"/>
                  </a:lnTo>
                  <a:lnTo>
                    <a:pt x="0" y="1588"/>
                  </a:lnTo>
                  <a:lnTo>
                    <a:pt x="4" y="1699"/>
                  </a:lnTo>
                  <a:lnTo>
                    <a:pt x="12" y="1807"/>
                  </a:lnTo>
                  <a:lnTo>
                    <a:pt x="25" y="1913"/>
                  </a:lnTo>
                  <a:lnTo>
                    <a:pt x="41" y="2017"/>
                  </a:lnTo>
                  <a:lnTo>
                    <a:pt x="61" y="2117"/>
                  </a:lnTo>
                  <a:lnTo>
                    <a:pt x="86" y="2214"/>
                  </a:lnTo>
                  <a:lnTo>
                    <a:pt x="114" y="2306"/>
                  </a:lnTo>
                  <a:lnTo>
                    <a:pt x="144" y="2393"/>
                  </a:lnTo>
                  <a:lnTo>
                    <a:pt x="179" y="2475"/>
                  </a:lnTo>
                  <a:lnTo>
                    <a:pt x="216" y="2551"/>
                  </a:lnTo>
                  <a:lnTo>
                    <a:pt x="257" y="2621"/>
                  </a:lnTo>
                  <a:lnTo>
                    <a:pt x="299" y="2683"/>
                  </a:lnTo>
                  <a:lnTo>
                    <a:pt x="344" y="2739"/>
                  </a:lnTo>
                  <a:lnTo>
                    <a:pt x="393" y="2786"/>
                  </a:lnTo>
                  <a:lnTo>
                    <a:pt x="444" y="2825"/>
                  </a:lnTo>
                  <a:lnTo>
                    <a:pt x="495" y="2854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53" name="Rectangle 62">
              <a:extLst>
                <a:ext uri="{FF2B5EF4-FFF2-40B4-BE49-F238E27FC236}">
                  <a16:creationId xmlns:a16="http://schemas.microsoft.com/office/drawing/2014/main" id="{88A1370B-D2BC-2C49-9DC3-E489BDC72C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9400" y="2881313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2454" name="Freeform 63">
              <a:extLst>
                <a:ext uri="{FF2B5EF4-FFF2-40B4-BE49-F238E27FC236}">
                  <a16:creationId xmlns:a16="http://schemas.microsoft.com/office/drawing/2014/main" id="{B92E9524-1755-8A47-82AA-9BEFCD1FA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250" y="4794250"/>
              <a:ext cx="125413" cy="84138"/>
            </a:xfrm>
            <a:custGeom>
              <a:avLst/>
              <a:gdLst>
                <a:gd name="T0" fmla="*/ 2147483646 w 159"/>
                <a:gd name="T1" fmla="*/ 0 h 106"/>
                <a:gd name="T2" fmla="*/ 0 w 159"/>
                <a:gd name="T3" fmla="*/ 2147483646 h 106"/>
                <a:gd name="T4" fmla="*/ 2147483646 w 159"/>
                <a:gd name="T5" fmla="*/ 2147483646 h 106"/>
                <a:gd name="T6" fmla="*/ 2147483646 w 159"/>
                <a:gd name="T7" fmla="*/ 2147483646 h 106"/>
                <a:gd name="T8" fmla="*/ 2147483646 w 159"/>
                <a:gd name="T9" fmla="*/ 0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106"/>
                <a:gd name="T17" fmla="*/ 159 w 159"/>
                <a:gd name="T18" fmla="*/ 106 h 1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106">
                  <a:moveTo>
                    <a:pt x="133" y="0"/>
                  </a:moveTo>
                  <a:lnTo>
                    <a:pt x="0" y="106"/>
                  </a:lnTo>
                  <a:lnTo>
                    <a:pt x="159" y="53"/>
                  </a:lnTo>
                  <a:lnTo>
                    <a:pt x="133" y="26"/>
                  </a:lnTo>
                  <a:lnTo>
                    <a:pt x="133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55" name="Freeform 64">
              <a:extLst>
                <a:ext uri="{FF2B5EF4-FFF2-40B4-BE49-F238E27FC236}">
                  <a16:creationId xmlns:a16="http://schemas.microsoft.com/office/drawing/2014/main" id="{548634DC-8CFC-AF48-B4A2-189F817A9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963" y="1125538"/>
              <a:ext cx="1223962" cy="3687762"/>
            </a:xfrm>
            <a:custGeom>
              <a:avLst/>
              <a:gdLst>
                <a:gd name="T0" fmla="*/ 0 w 1543"/>
                <a:gd name="T1" fmla="*/ 0 h 4648"/>
                <a:gd name="T2" fmla="*/ 2147483646 w 1543"/>
                <a:gd name="T3" fmla="*/ 2147483646 h 4648"/>
                <a:gd name="T4" fmla="*/ 2147483646 w 1543"/>
                <a:gd name="T5" fmla="*/ 2147483646 h 4648"/>
                <a:gd name="T6" fmla="*/ 2147483646 w 1543"/>
                <a:gd name="T7" fmla="*/ 2147483646 h 4648"/>
                <a:gd name="T8" fmla="*/ 2147483646 w 1543"/>
                <a:gd name="T9" fmla="*/ 2147483646 h 4648"/>
                <a:gd name="T10" fmla="*/ 2147483646 w 1543"/>
                <a:gd name="T11" fmla="*/ 2147483646 h 4648"/>
                <a:gd name="T12" fmla="*/ 2147483646 w 1543"/>
                <a:gd name="T13" fmla="*/ 2147483646 h 4648"/>
                <a:gd name="T14" fmla="*/ 2147483646 w 1543"/>
                <a:gd name="T15" fmla="*/ 2147483646 h 4648"/>
                <a:gd name="T16" fmla="*/ 2147483646 w 1543"/>
                <a:gd name="T17" fmla="*/ 2147483646 h 4648"/>
                <a:gd name="T18" fmla="*/ 2147483646 w 1543"/>
                <a:gd name="T19" fmla="*/ 2147483646 h 4648"/>
                <a:gd name="T20" fmla="*/ 2147483646 w 1543"/>
                <a:gd name="T21" fmla="*/ 2147483646 h 4648"/>
                <a:gd name="T22" fmla="*/ 2147483646 w 1543"/>
                <a:gd name="T23" fmla="*/ 2147483646 h 4648"/>
                <a:gd name="T24" fmla="*/ 2147483646 w 1543"/>
                <a:gd name="T25" fmla="*/ 2147483646 h 4648"/>
                <a:gd name="T26" fmla="*/ 2147483646 w 1543"/>
                <a:gd name="T27" fmla="*/ 2147483646 h 4648"/>
                <a:gd name="T28" fmla="*/ 2147483646 w 1543"/>
                <a:gd name="T29" fmla="*/ 2147483646 h 4648"/>
                <a:gd name="T30" fmla="*/ 2147483646 w 1543"/>
                <a:gd name="T31" fmla="*/ 2147483646 h 4648"/>
                <a:gd name="T32" fmla="*/ 2147483646 w 1543"/>
                <a:gd name="T33" fmla="*/ 2147483646 h 4648"/>
                <a:gd name="T34" fmla="*/ 2147483646 w 1543"/>
                <a:gd name="T35" fmla="*/ 2147483646 h 4648"/>
                <a:gd name="T36" fmla="*/ 2147483646 w 1543"/>
                <a:gd name="T37" fmla="*/ 2147483646 h 4648"/>
                <a:gd name="T38" fmla="*/ 2147483646 w 1543"/>
                <a:gd name="T39" fmla="*/ 2147483646 h 4648"/>
                <a:gd name="T40" fmla="*/ 2147483646 w 1543"/>
                <a:gd name="T41" fmla="*/ 2147483646 h 4648"/>
                <a:gd name="T42" fmla="*/ 2147483646 w 1543"/>
                <a:gd name="T43" fmla="*/ 2147483646 h 4648"/>
                <a:gd name="T44" fmla="*/ 2147483646 w 1543"/>
                <a:gd name="T45" fmla="*/ 2147483646 h 4648"/>
                <a:gd name="T46" fmla="*/ 2147483646 w 1543"/>
                <a:gd name="T47" fmla="*/ 2147483646 h 4648"/>
                <a:gd name="T48" fmla="*/ 2147483646 w 1543"/>
                <a:gd name="T49" fmla="*/ 2147483646 h 4648"/>
                <a:gd name="T50" fmla="*/ 2147483646 w 1543"/>
                <a:gd name="T51" fmla="*/ 2147483646 h 4648"/>
                <a:gd name="T52" fmla="*/ 2147483646 w 1543"/>
                <a:gd name="T53" fmla="*/ 2147483646 h 4648"/>
                <a:gd name="T54" fmla="*/ 2147483646 w 1543"/>
                <a:gd name="T55" fmla="*/ 2147483646 h 4648"/>
                <a:gd name="T56" fmla="*/ 2147483646 w 1543"/>
                <a:gd name="T57" fmla="*/ 2147483646 h 4648"/>
                <a:gd name="T58" fmla="*/ 2147483646 w 1543"/>
                <a:gd name="T59" fmla="*/ 2147483646 h 4648"/>
                <a:gd name="T60" fmla="*/ 2147483646 w 1543"/>
                <a:gd name="T61" fmla="*/ 2147483646 h 4648"/>
                <a:gd name="T62" fmla="*/ 2147483646 w 1543"/>
                <a:gd name="T63" fmla="*/ 2147483646 h 4648"/>
                <a:gd name="T64" fmla="*/ 2147483646 w 1543"/>
                <a:gd name="T65" fmla="*/ 2147483646 h 464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43"/>
                <a:gd name="T100" fmla="*/ 0 h 4648"/>
                <a:gd name="T101" fmla="*/ 1543 w 1543"/>
                <a:gd name="T102" fmla="*/ 4648 h 464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43" h="4648">
                  <a:moveTo>
                    <a:pt x="0" y="0"/>
                  </a:moveTo>
                  <a:lnTo>
                    <a:pt x="236" y="172"/>
                  </a:lnTo>
                  <a:lnTo>
                    <a:pt x="450" y="347"/>
                  </a:lnTo>
                  <a:lnTo>
                    <a:pt x="640" y="525"/>
                  </a:lnTo>
                  <a:lnTo>
                    <a:pt x="811" y="703"/>
                  </a:lnTo>
                  <a:lnTo>
                    <a:pt x="961" y="883"/>
                  </a:lnTo>
                  <a:lnTo>
                    <a:pt x="1091" y="1063"/>
                  </a:lnTo>
                  <a:lnTo>
                    <a:pt x="1203" y="1244"/>
                  </a:lnTo>
                  <a:lnTo>
                    <a:pt x="1297" y="1424"/>
                  </a:lnTo>
                  <a:lnTo>
                    <a:pt x="1376" y="1604"/>
                  </a:lnTo>
                  <a:lnTo>
                    <a:pt x="1438" y="1784"/>
                  </a:lnTo>
                  <a:lnTo>
                    <a:pt x="1484" y="1962"/>
                  </a:lnTo>
                  <a:lnTo>
                    <a:pt x="1516" y="2138"/>
                  </a:lnTo>
                  <a:lnTo>
                    <a:pt x="1536" y="2312"/>
                  </a:lnTo>
                  <a:lnTo>
                    <a:pt x="1543" y="2483"/>
                  </a:lnTo>
                  <a:lnTo>
                    <a:pt x="1537" y="2653"/>
                  </a:lnTo>
                  <a:lnTo>
                    <a:pt x="1521" y="2817"/>
                  </a:lnTo>
                  <a:lnTo>
                    <a:pt x="1496" y="2979"/>
                  </a:lnTo>
                  <a:lnTo>
                    <a:pt x="1460" y="3135"/>
                  </a:lnTo>
                  <a:lnTo>
                    <a:pt x="1417" y="3288"/>
                  </a:lnTo>
                  <a:lnTo>
                    <a:pt x="1366" y="3435"/>
                  </a:lnTo>
                  <a:lnTo>
                    <a:pt x="1309" y="3577"/>
                  </a:lnTo>
                  <a:lnTo>
                    <a:pt x="1246" y="3712"/>
                  </a:lnTo>
                  <a:lnTo>
                    <a:pt x="1178" y="3841"/>
                  </a:lnTo>
                  <a:lnTo>
                    <a:pt x="1107" y="3964"/>
                  </a:lnTo>
                  <a:lnTo>
                    <a:pt x="1031" y="4079"/>
                  </a:lnTo>
                  <a:lnTo>
                    <a:pt x="953" y="4187"/>
                  </a:lnTo>
                  <a:lnTo>
                    <a:pt x="875" y="4286"/>
                  </a:lnTo>
                  <a:lnTo>
                    <a:pt x="795" y="4377"/>
                  </a:lnTo>
                  <a:lnTo>
                    <a:pt x="716" y="4460"/>
                  </a:lnTo>
                  <a:lnTo>
                    <a:pt x="638" y="4533"/>
                  </a:lnTo>
                  <a:lnTo>
                    <a:pt x="561" y="4595"/>
                  </a:lnTo>
                  <a:lnTo>
                    <a:pt x="487" y="4648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56" name="Rectangle 65">
              <a:extLst>
                <a:ext uri="{FF2B5EF4-FFF2-40B4-BE49-F238E27FC236}">
                  <a16:creationId xmlns:a16="http://schemas.microsoft.com/office/drawing/2014/main" id="{2953B90D-65B2-8145-95BC-EBAC20E5A3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7200" y="2881313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x0x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2457" name="Freeform 66">
              <a:extLst>
                <a:ext uri="{FF2B5EF4-FFF2-40B4-BE49-F238E27FC236}">
                  <a16:creationId xmlns:a16="http://schemas.microsoft.com/office/drawing/2014/main" id="{4E5C696E-D173-624C-9457-2382FAE57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463" y="1131888"/>
              <a:ext cx="104775" cy="106362"/>
            </a:xfrm>
            <a:custGeom>
              <a:avLst/>
              <a:gdLst>
                <a:gd name="T0" fmla="*/ 2147483646 w 133"/>
                <a:gd name="T1" fmla="*/ 2147483646 h 133"/>
                <a:gd name="T2" fmla="*/ 2147483646 w 133"/>
                <a:gd name="T3" fmla="*/ 0 h 133"/>
                <a:gd name="T4" fmla="*/ 0 w 133"/>
                <a:gd name="T5" fmla="*/ 2147483646 h 133"/>
                <a:gd name="T6" fmla="*/ 0 w 133"/>
                <a:gd name="T7" fmla="*/ 2147483646 h 133"/>
                <a:gd name="T8" fmla="*/ 2147483646 w 133"/>
                <a:gd name="T9" fmla="*/ 21474836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33"/>
                <a:gd name="T17" fmla="*/ 133 w 133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33">
                  <a:moveTo>
                    <a:pt x="27" y="133"/>
                  </a:moveTo>
                  <a:lnTo>
                    <a:pt x="133" y="0"/>
                  </a:lnTo>
                  <a:lnTo>
                    <a:pt x="0" y="80"/>
                  </a:lnTo>
                  <a:lnTo>
                    <a:pt x="0" y="106"/>
                  </a:lnTo>
                  <a:lnTo>
                    <a:pt x="27" y="133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58" name="Freeform 67">
              <a:extLst>
                <a:ext uri="{FF2B5EF4-FFF2-40B4-BE49-F238E27FC236}">
                  <a16:creationId xmlns:a16="http://schemas.microsoft.com/office/drawing/2014/main" id="{2BC3FF92-0FB5-AF42-820C-174BA8643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675" y="1220788"/>
              <a:ext cx="1093788" cy="3684587"/>
            </a:xfrm>
            <a:custGeom>
              <a:avLst/>
              <a:gdLst>
                <a:gd name="T0" fmla="*/ 2147483646 w 1378"/>
                <a:gd name="T1" fmla="*/ 0 h 4642"/>
                <a:gd name="T2" fmla="*/ 2147483646 w 1378"/>
                <a:gd name="T3" fmla="*/ 2147483646 h 4642"/>
                <a:gd name="T4" fmla="*/ 2147483646 w 1378"/>
                <a:gd name="T5" fmla="*/ 2147483646 h 4642"/>
                <a:gd name="T6" fmla="*/ 2147483646 w 1378"/>
                <a:gd name="T7" fmla="*/ 2147483646 h 4642"/>
                <a:gd name="T8" fmla="*/ 2147483646 w 1378"/>
                <a:gd name="T9" fmla="*/ 2147483646 h 4642"/>
                <a:gd name="T10" fmla="*/ 2147483646 w 1378"/>
                <a:gd name="T11" fmla="*/ 2147483646 h 4642"/>
                <a:gd name="T12" fmla="*/ 2147483646 w 1378"/>
                <a:gd name="T13" fmla="*/ 2147483646 h 4642"/>
                <a:gd name="T14" fmla="*/ 2147483646 w 1378"/>
                <a:gd name="T15" fmla="*/ 2147483646 h 4642"/>
                <a:gd name="T16" fmla="*/ 2147483646 w 1378"/>
                <a:gd name="T17" fmla="*/ 2147483646 h 4642"/>
                <a:gd name="T18" fmla="*/ 2147483646 w 1378"/>
                <a:gd name="T19" fmla="*/ 2147483646 h 4642"/>
                <a:gd name="T20" fmla="*/ 2147483646 w 1378"/>
                <a:gd name="T21" fmla="*/ 2147483646 h 4642"/>
                <a:gd name="T22" fmla="*/ 2147483646 w 1378"/>
                <a:gd name="T23" fmla="*/ 2147483646 h 4642"/>
                <a:gd name="T24" fmla="*/ 0 w 1378"/>
                <a:gd name="T25" fmla="*/ 2147483646 h 4642"/>
                <a:gd name="T26" fmla="*/ 2147483646 w 1378"/>
                <a:gd name="T27" fmla="*/ 2147483646 h 4642"/>
                <a:gd name="T28" fmla="*/ 2147483646 w 1378"/>
                <a:gd name="T29" fmla="*/ 2147483646 h 4642"/>
                <a:gd name="T30" fmla="*/ 2147483646 w 1378"/>
                <a:gd name="T31" fmla="*/ 2147483646 h 4642"/>
                <a:gd name="T32" fmla="*/ 2147483646 w 1378"/>
                <a:gd name="T33" fmla="*/ 2147483646 h 4642"/>
                <a:gd name="T34" fmla="*/ 2147483646 w 1378"/>
                <a:gd name="T35" fmla="*/ 2147483646 h 4642"/>
                <a:gd name="T36" fmla="*/ 2147483646 w 1378"/>
                <a:gd name="T37" fmla="*/ 2147483646 h 4642"/>
                <a:gd name="T38" fmla="*/ 2147483646 w 1378"/>
                <a:gd name="T39" fmla="*/ 2147483646 h 4642"/>
                <a:gd name="T40" fmla="*/ 2147483646 w 1378"/>
                <a:gd name="T41" fmla="*/ 2147483646 h 4642"/>
                <a:gd name="T42" fmla="*/ 2147483646 w 1378"/>
                <a:gd name="T43" fmla="*/ 2147483646 h 4642"/>
                <a:gd name="T44" fmla="*/ 2147483646 w 1378"/>
                <a:gd name="T45" fmla="*/ 2147483646 h 4642"/>
                <a:gd name="T46" fmla="*/ 2147483646 w 1378"/>
                <a:gd name="T47" fmla="*/ 2147483646 h 4642"/>
                <a:gd name="T48" fmla="*/ 2147483646 w 1378"/>
                <a:gd name="T49" fmla="*/ 2147483646 h 4642"/>
                <a:gd name="T50" fmla="*/ 2147483646 w 1378"/>
                <a:gd name="T51" fmla="*/ 2147483646 h 4642"/>
                <a:gd name="T52" fmla="*/ 2147483646 w 1378"/>
                <a:gd name="T53" fmla="*/ 2147483646 h 4642"/>
                <a:gd name="T54" fmla="*/ 2147483646 w 1378"/>
                <a:gd name="T55" fmla="*/ 2147483646 h 4642"/>
                <a:gd name="T56" fmla="*/ 2147483646 w 1378"/>
                <a:gd name="T57" fmla="*/ 2147483646 h 4642"/>
                <a:gd name="T58" fmla="*/ 2147483646 w 1378"/>
                <a:gd name="T59" fmla="*/ 2147483646 h 4642"/>
                <a:gd name="T60" fmla="*/ 2147483646 w 1378"/>
                <a:gd name="T61" fmla="*/ 2147483646 h 4642"/>
                <a:gd name="T62" fmla="*/ 2147483646 w 1378"/>
                <a:gd name="T63" fmla="*/ 2147483646 h 4642"/>
                <a:gd name="T64" fmla="*/ 2147483646 w 1378"/>
                <a:gd name="T65" fmla="*/ 2147483646 h 46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78"/>
                <a:gd name="T100" fmla="*/ 0 h 4642"/>
                <a:gd name="T101" fmla="*/ 1378 w 1378"/>
                <a:gd name="T102" fmla="*/ 4642 h 46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78" h="4642">
                  <a:moveTo>
                    <a:pt x="1378" y="0"/>
                  </a:moveTo>
                  <a:lnTo>
                    <a:pt x="1141" y="181"/>
                  </a:lnTo>
                  <a:lnTo>
                    <a:pt x="929" y="366"/>
                  </a:lnTo>
                  <a:lnTo>
                    <a:pt x="742" y="551"/>
                  </a:lnTo>
                  <a:lnTo>
                    <a:pt x="579" y="738"/>
                  </a:lnTo>
                  <a:lnTo>
                    <a:pt x="438" y="928"/>
                  </a:lnTo>
                  <a:lnTo>
                    <a:pt x="319" y="1116"/>
                  </a:lnTo>
                  <a:lnTo>
                    <a:pt x="221" y="1306"/>
                  </a:lnTo>
                  <a:lnTo>
                    <a:pt x="142" y="1495"/>
                  </a:lnTo>
                  <a:lnTo>
                    <a:pt x="82" y="1683"/>
                  </a:lnTo>
                  <a:lnTo>
                    <a:pt x="38" y="1870"/>
                  </a:lnTo>
                  <a:lnTo>
                    <a:pt x="12" y="2055"/>
                  </a:lnTo>
                  <a:lnTo>
                    <a:pt x="0" y="2237"/>
                  </a:lnTo>
                  <a:lnTo>
                    <a:pt x="1" y="2418"/>
                  </a:lnTo>
                  <a:lnTo>
                    <a:pt x="16" y="2594"/>
                  </a:lnTo>
                  <a:lnTo>
                    <a:pt x="44" y="2766"/>
                  </a:lnTo>
                  <a:lnTo>
                    <a:pt x="81" y="2935"/>
                  </a:lnTo>
                  <a:lnTo>
                    <a:pt x="127" y="3099"/>
                  </a:lnTo>
                  <a:lnTo>
                    <a:pt x="183" y="3257"/>
                  </a:lnTo>
                  <a:lnTo>
                    <a:pt x="245" y="3409"/>
                  </a:lnTo>
                  <a:lnTo>
                    <a:pt x="314" y="3556"/>
                  </a:lnTo>
                  <a:lnTo>
                    <a:pt x="388" y="3696"/>
                  </a:lnTo>
                  <a:lnTo>
                    <a:pt x="466" y="3828"/>
                  </a:lnTo>
                  <a:lnTo>
                    <a:pt x="547" y="3953"/>
                  </a:lnTo>
                  <a:lnTo>
                    <a:pt x="631" y="4068"/>
                  </a:lnTo>
                  <a:lnTo>
                    <a:pt x="714" y="4176"/>
                  </a:lnTo>
                  <a:lnTo>
                    <a:pt x="797" y="4275"/>
                  </a:lnTo>
                  <a:lnTo>
                    <a:pt x="880" y="4362"/>
                  </a:lnTo>
                  <a:lnTo>
                    <a:pt x="960" y="4441"/>
                  </a:lnTo>
                  <a:lnTo>
                    <a:pt x="1036" y="4508"/>
                  </a:lnTo>
                  <a:lnTo>
                    <a:pt x="1107" y="4565"/>
                  </a:lnTo>
                  <a:lnTo>
                    <a:pt x="1174" y="4609"/>
                  </a:lnTo>
                  <a:lnTo>
                    <a:pt x="1232" y="4642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59" name="Rectangle 68">
              <a:extLst>
                <a:ext uri="{FF2B5EF4-FFF2-40B4-BE49-F238E27FC236}">
                  <a16:creationId xmlns:a16="http://schemas.microsoft.com/office/drawing/2014/main" id="{78C07049-E442-CE46-A14B-06CD6849E7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4191000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2460" name="Freeform 69">
              <a:extLst>
                <a:ext uri="{FF2B5EF4-FFF2-40B4-BE49-F238E27FC236}">
                  <a16:creationId xmlns:a16="http://schemas.microsoft.com/office/drawing/2014/main" id="{78055691-CEC0-7A45-8D94-2144E3F54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650" y="1406525"/>
              <a:ext cx="63500" cy="125413"/>
            </a:xfrm>
            <a:custGeom>
              <a:avLst/>
              <a:gdLst>
                <a:gd name="T0" fmla="*/ 2147483646 w 79"/>
                <a:gd name="T1" fmla="*/ 2147483646 h 159"/>
                <a:gd name="T2" fmla="*/ 2147483646 w 79"/>
                <a:gd name="T3" fmla="*/ 0 h 159"/>
                <a:gd name="T4" fmla="*/ 0 w 79"/>
                <a:gd name="T5" fmla="*/ 2147483646 h 159"/>
                <a:gd name="T6" fmla="*/ 2147483646 w 79"/>
                <a:gd name="T7" fmla="*/ 2147483646 h 159"/>
                <a:gd name="T8" fmla="*/ 2147483646 w 79"/>
                <a:gd name="T9" fmla="*/ 2147483646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159"/>
                <a:gd name="T17" fmla="*/ 79 w 79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159">
                  <a:moveTo>
                    <a:pt x="79" y="159"/>
                  </a:moveTo>
                  <a:lnTo>
                    <a:pt x="79" y="0"/>
                  </a:lnTo>
                  <a:lnTo>
                    <a:pt x="0" y="159"/>
                  </a:lnTo>
                  <a:lnTo>
                    <a:pt x="26" y="159"/>
                  </a:lnTo>
                  <a:lnTo>
                    <a:pt x="79" y="159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61" name="Freeform 70">
              <a:extLst>
                <a:ext uri="{FF2B5EF4-FFF2-40B4-BE49-F238E27FC236}">
                  <a16:creationId xmlns:a16="http://schemas.microsoft.com/office/drawing/2014/main" id="{0F7FE372-51B5-2048-9D53-BEF6F6539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350" y="1539875"/>
              <a:ext cx="34925" cy="485775"/>
            </a:xfrm>
            <a:custGeom>
              <a:avLst/>
              <a:gdLst>
                <a:gd name="T0" fmla="*/ 2147483646 w 46"/>
                <a:gd name="T1" fmla="*/ 0 h 613"/>
                <a:gd name="T2" fmla="*/ 2147483646 w 46"/>
                <a:gd name="T3" fmla="*/ 2147483646 h 613"/>
                <a:gd name="T4" fmla="*/ 2147483646 w 46"/>
                <a:gd name="T5" fmla="*/ 2147483646 h 613"/>
                <a:gd name="T6" fmla="*/ 2147483646 w 46"/>
                <a:gd name="T7" fmla="*/ 2147483646 h 613"/>
                <a:gd name="T8" fmla="*/ 2147483646 w 46"/>
                <a:gd name="T9" fmla="*/ 2147483646 h 613"/>
                <a:gd name="T10" fmla="*/ 2147483646 w 46"/>
                <a:gd name="T11" fmla="*/ 2147483646 h 613"/>
                <a:gd name="T12" fmla="*/ 2147483646 w 46"/>
                <a:gd name="T13" fmla="*/ 2147483646 h 613"/>
                <a:gd name="T14" fmla="*/ 2147483646 w 46"/>
                <a:gd name="T15" fmla="*/ 2147483646 h 613"/>
                <a:gd name="T16" fmla="*/ 0 w 46"/>
                <a:gd name="T17" fmla="*/ 2147483646 h 613"/>
                <a:gd name="T18" fmla="*/ 0 w 46"/>
                <a:gd name="T19" fmla="*/ 2147483646 h 613"/>
                <a:gd name="T20" fmla="*/ 0 w 46"/>
                <a:gd name="T21" fmla="*/ 2147483646 h 613"/>
                <a:gd name="T22" fmla="*/ 0 w 46"/>
                <a:gd name="T23" fmla="*/ 2147483646 h 613"/>
                <a:gd name="T24" fmla="*/ 2147483646 w 46"/>
                <a:gd name="T25" fmla="*/ 2147483646 h 613"/>
                <a:gd name="T26" fmla="*/ 2147483646 w 46"/>
                <a:gd name="T27" fmla="*/ 2147483646 h 613"/>
                <a:gd name="T28" fmla="*/ 2147483646 w 46"/>
                <a:gd name="T29" fmla="*/ 2147483646 h 613"/>
                <a:gd name="T30" fmla="*/ 2147483646 w 46"/>
                <a:gd name="T31" fmla="*/ 2147483646 h 613"/>
                <a:gd name="T32" fmla="*/ 2147483646 w 46"/>
                <a:gd name="T33" fmla="*/ 2147483646 h 613"/>
                <a:gd name="T34" fmla="*/ 2147483646 w 46"/>
                <a:gd name="T35" fmla="*/ 2147483646 h 613"/>
                <a:gd name="T36" fmla="*/ 2147483646 w 46"/>
                <a:gd name="T37" fmla="*/ 2147483646 h 613"/>
                <a:gd name="T38" fmla="*/ 2147483646 w 46"/>
                <a:gd name="T39" fmla="*/ 2147483646 h 613"/>
                <a:gd name="T40" fmla="*/ 2147483646 w 46"/>
                <a:gd name="T41" fmla="*/ 2147483646 h 613"/>
                <a:gd name="T42" fmla="*/ 2147483646 w 46"/>
                <a:gd name="T43" fmla="*/ 2147483646 h 613"/>
                <a:gd name="T44" fmla="*/ 2147483646 w 46"/>
                <a:gd name="T45" fmla="*/ 2147483646 h 613"/>
                <a:gd name="T46" fmla="*/ 2147483646 w 46"/>
                <a:gd name="T47" fmla="*/ 2147483646 h 613"/>
                <a:gd name="T48" fmla="*/ 2147483646 w 46"/>
                <a:gd name="T49" fmla="*/ 2147483646 h 613"/>
                <a:gd name="T50" fmla="*/ 2147483646 w 46"/>
                <a:gd name="T51" fmla="*/ 2147483646 h 613"/>
                <a:gd name="T52" fmla="*/ 2147483646 w 46"/>
                <a:gd name="T53" fmla="*/ 2147483646 h 613"/>
                <a:gd name="T54" fmla="*/ 2147483646 w 46"/>
                <a:gd name="T55" fmla="*/ 2147483646 h 613"/>
                <a:gd name="T56" fmla="*/ 2147483646 w 46"/>
                <a:gd name="T57" fmla="*/ 2147483646 h 613"/>
                <a:gd name="T58" fmla="*/ 2147483646 w 46"/>
                <a:gd name="T59" fmla="*/ 2147483646 h 613"/>
                <a:gd name="T60" fmla="*/ 2147483646 w 46"/>
                <a:gd name="T61" fmla="*/ 2147483646 h 613"/>
                <a:gd name="T62" fmla="*/ 2147483646 w 46"/>
                <a:gd name="T63" fmla="*/ 2147483646 h 613"/>
                <a:gd name="T64" fmla="*/ 2147483646 w 46"/>
                <a:gd name="T65" fmla="*/ 2147483646 h 61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6"/>
                <a:gd name="T100" fmla="*/ 0 h 613"/>
                <a:gd name="T101" fmla="*/ 46 w 46"/>
                <a:gd name="T102" fmla="*/ 613 h 61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6" h="613">
                  <a:moveTo>
                    <a:pt x="20" y="0"/>
                  </a:moveTo>
                  <a:lnTo>
                    <a:pt x="16" y="19"/>
                  </a:lnTo>
                  <a:lnTo>
                    <a:pt x="12" y="38"/>
                  </a:lnTo>
                  <a:lnTo>
                    <a:pt x="10" y="56"/>
                  </a:lnTo>
                  <a:lnTo>
                    <a:pt x="7" y="75"/>
                  </a:lnTo>
                  <a:lnTo>
                    <a:pt x="4" y="95"/>
                  </a:lnTo>
                  <a:lnTo>
                    <a:pt x="3" y="113"/>
                  </a:lnTo>
                  <a:lnTo>
                    <a:pt x="2" y="133"/>
                  </a:lnTo>
                  <a:lnTo>
                    <a:pt x="0" y="153"/>
                  </a:lnTo>
                  <a:lnTo>
                    <a:pt x="0" y="171"/>
                  </a:lnTo>
                  <a:lnTo>
                    <a:pt x="0" y="191"/>
                  </a:lnTo>
                  <a:lnTo>
                    <a:pt x="0" y="211"/>
                  </a:lnTo>
                  <a:lnTo>
                    <a:pt x="2" y="231"/>
                  </a:lnTo>
                  <a:lnTo>
                    <a:pt x="2" y="251"/>
                  </a:lnTo>
                  <a:lnTo>
                    <a:pt x="3" y="271"/>
                  </a:lnTo>
                  <a:lnTo>
                    <a:pt x="4" y="289"/>
                  </a:lnTo>
                  <a:lnTo>
                    <a:pt x="6" y="309"/>
                  </a:lnTo>
                  <a:lnTo>
                    <a:pt x="8" y="329"/>
                  </a:lnTo>
                  <a:lnTo>
                    <a:pt x="10" y="349"/>
                  </a:lnTo>
                  <a:lnTo>
                    <a:pt x="12" y="369"/>
                  </a:lnTo>
                  <a:lnTo>
                    <a:pt x="15" y="389"/>
                  </a:lnTo>
                  <a:lnTo>
                    <a:pt x="18" y="407"/>
                  </a:lnTo>
                  <a:lnTo>
                    <a:pt x="20" y="427"/>
                  </a:lnTo>
                  <a:lnTo>
                    <a:pt x="23" y="446"/>
                  </a:lnTo>
                  <a:lnTo>
                    <a:pt x="26" y="466"/>
                  </a:lnTo>
                  <a:lnTo>
                    <a:pt x="28" y="484"/>
                  </a:lnTo>
                  <a:lnTo>
                    <a:pt x="31" y="503"/>
                  </a:lnTo>
                  <a:lnTo>
                    <a:pt x="34" y="521"/>
                  </a:lnTo>
                  <a:lnTo>
                    <a:pt x="36" y="540"/>
                  </a:lnTo>
                  <a:lnTo>
                    <a:pt x="38" y="559"/>
                  </a:lnTo>
                  <a:lnTo>
                    <a:pt x="40" y="577"/>
                  </a:lnTo>
                  <a:lnTo>
                    <a:pt x="43" y="594"/>
                  </a:lnTo>
                  <a:lnTo>
                    <a:pt x="46" y="613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62" name="Rectangle 71">
              <a:extLst>
                <a:ext uri="{FF2B5EF4-FFF2-40B4-BE49-F238E27FC236}">
                  <a16:creationId xmlns:a16="http://schemas.microsoft.com/office/drawing/2014/main" id="{333AD387-4CE8-F545-B8E2-6EFA4DA6E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6213" y="4191000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xx0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</p:grpSp>
      <p:sp>
        <p:nvSpPr>
          <p:cNvPr id="102402" name="Rectangle 2">
            <a:extLst>
              <a:ext uri="{FF2B5EF4-FFF2-40B4-BE49-F238E27FC236}">
                <a16:creationId xmlns:a16="http://schemas.microsoft.com/office/drawing/2014/main" id="{096972B9-E3D6-864E-8873-22F3D9B22B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762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State diagram for the arbiter</a:t>
            </a:r>
          </a:p>
        </p:txBody>
      </p:sp>
      <p:cxnSp>
        <p:nvCxnSpPr>
          <p:cNvPr id="102403" name="Straight Arrow Connector 62">
            <a:extLst>
              <a:ext uri="{FF2B5EF4-FFF2-40B4-BE49-F238E27FC236}">
                <a16:creationId xmlns:a16="http://schemas.microsoft.com/office/drawing/2014/main" id="{80E01779-1C33-9F48-A1E1-8E3EE8EC3C70}"/>
              </a:ext>
            </a:extLst>
          </p:cNvPr>
          <p:cNvCxnSpPr>
            <a:cxnSpLocks noChangeShapeType="1"/>
            <a:endCxn id="102449" idx="1"/>
          </p:cNvCxnSpPr>
          <p:nvPr/>
        </p:nvCxnSpPr>
        <p:spPr bwMode="auto">
          <a:xfrm>
            <a:off x="2946401" y="2181226"/>
            <a:ext cx="1692275" cy="378941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2404" name="TextBox 63">
            <a:extLst>
              <a:ext uri="{FF2B5EF4-FFF2-40B4-BE49-F238E27FC236}">
                <a16:creationId xmlns:a16="http://schemas.microsoft.com/office/drawing/2014/main" id="{0DFD0AEF-6B5B-3B40-AEFD-287A3406B9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914400"/>
            <a:ext cx="2954338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Each device must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release the resource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after it is done using it</a:t>
            </a:r>
          </a:p>
        </p:txBody>
      </p:sp>
      <p:cxnSp>
        <p:nvCxnSpPr>
          <p:cNvPr id="102405" name="Straight Arrow Connector 65">
            <a:extLst>
              <a:ext uri="{FF2B5EF4-FFF2-40B4-BE49-F238E27FC236}">
                <a16:creationId xmlns:a16="http://schemas.microsoft.com/office/drawing/2014/main" id="{C4004AAA-8AE8-3C45-9F0D-EBAE9B46DD8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743200" y="2209800"/>
            <a:ext cx="1295400" cy="153035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2406" name="Straight Arrow Connector 66">
            <a:extLst>
              <a:ext uri="{FF2B5EF4-FFF2-40B4-BE49-F238E27FC236}">
                <a16:creationId xmlns:a16="http://schemas.microsoft.com/office/drawing/2014/main" id="{D98B6C22-A806-EF4A-AD6E-EF0CCCA170D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482850" y="2330450"/>
            <a:ext cx="1098550" cy="269875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425" name="Group 1">
            <a:extLst>
              <a:ext uri="{FF2B5EF4-FFF2-40B4-BE49-F238E27FC236}">
                <a16:creationId xmlns:a16="http://schemas.microsoft.com/office/drawing/2014/main" id="{D749B9BC-FF7A-3F4F-9F8E-D57E0DE5B265}"/>
              </a:ext>
            </a:extLst>
          </p:cNvPr>
          <p:cNvGrpSpPr>
            <a:grpSpLocks/>
          </p:cNvGrpSpPr>
          <p:nvPr/>
        </p:nvGrpSpPr>
        <p:grpSpPr bwMode="auto">
          <a:xfrm>
            <a:off x="3733801" y="1066800"/>
            <a:ext cx="3511079" cy="5492750"/>
            <a:chOff x="2832100" y="415925"/>
            <a:chExt cx="3511079" cy="5492750"/>
          </a:xfrm>
        </p:grpSpPr>
        <p:sp>
          <p:nvSpPr>
            <p:cNvPr id="103428" name="Freeform 4">
              <a:extLst>
                <a:ext uri="{FF2B5EF4-FFF2-40B4-BE49-F238E27FC236}">
                  <a16:creationId xmlns:a16="http://schemas.microsoft.com/office/drawing/2014/main" id="{1BBEC182-F253-DE41-B723-B2376A231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2475" y="5359400"/>
              <a:ext cx="106363" cy="106363"/>
            </a:xfrm>
            <a:custGeom>
              <a:avLst/>
              <a:gdLst>
                <a:gd name="T0" fmla="*/ 2147483646 w 133"/>
                <a:gd name="T1" fmla="*/ 2147483646 h 133"/>
                <a:gd name="T2" fmla="*/ 0 w 133"/>
                <a:gd name="T3" fmla="*/ 0 h 133"/>
                <a:gd name="T4" fmla="*/ 2147483646 w 133"/>
                <a:gd name="T5" fmla="*/ 2147483646 h 133"/>
                <a:gd name="T6" fmla="*/ 2147483646 w 133"/>
                <a:gd name="T7" fmla="*/ 2147483646 h 133"/>
                <a:gd name="T8" fmla="*/ 2147483646 w 133"/>
                <a:gd name="T9" fmla="*/ 21474836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33"/>
                <a:gd name="T17" fmla="*/ 133 w 133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33">
                  <a:moveTo>
                    <a:pt x="133" y="79"/>
                  </a:moveTo>
                  <a:lnTo>
                    <a:pt x="0" y="0"/>
                  </a:lnTo>
                  <a:lnTo>
                    <a:pt x="80" y="133"/>
                  </a:lnTo>
                  <a:lnTo>
                    <a:pt x="107" y="106"/>
                  </a:lnTo>
                  <a:lnTo>
                    <a:pt x="133" y="79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29" name="Freeform 7">
              <a:extLst>
                <a:ext uri="{FF2B5EF4-FFF2-40B4-BE49-F238E27FC236}">
                  <a16:creationId xmlns:a16="http://schemas.microsoft.com/office/drawing/2014/main" id="{56671EA4-FD6F-3F4F-A9AC-239087765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7338" y="5295900"/>
              <a:ext cx="592137" cy="612775"/>
            </a:xfrm>
            <a:custGeom>
              <a:avLst/>
              <a:gdLst>
                <a:gd name="T0" fmla="*/ 0 w 745"/>
                <a:gd name="T1" fmla="*/ 2147483646 h 772"/>
                <a:gd name="T2" fmla="*/ 2147483646 w 745"/>
                <a:gd name="T3" fmla="*/ 2147483646 h 772"/>
                <a:gd name="T4" fmla="*/ 2147483646 w 745"/>
                <a:gd name="T5" fmla="*/ 2147483646 h 772"/>
                <a:gd name="T6" fmla="*/ 2147483646 w 745"/>
                <a:gd name="T7" fmla="*/ 2147483646 h 772"/>
                <a:gd name="T8" fmla="*/ 2147483646 w 745"/>
                <a:gd name="T9" fmla="*/ 2147483646 h 772"/>
                <a:gd name="T10" fmla="*/ 2147483646 w 745"/>
                <a:gd name="T11" fmla="*/ 2147483646 h 772"/>
                <a:gd name="T12" fmla="*/ 2147483646 w 745"/>
                <a:gd name="T13" fmla="*/ 2147483646 h 772"/>
                <a:gd name="T14" fmla="*/ 2147483646 w 745"/>
                <a:gd name="T15" fmla="*/ 2147483646 h 772"/>
                <a:gd name="T16" fmla="*/ 2147483646 w 745"/>
                <a:gd name="T17" fmla="*/ 2147483646 h 772"/>
                <a:gd name="T18" fmla="*/ 2147483646 w 745"/>
                <a:gd name="T19" fmla="*/ 2147483646 h 772"/>
                <a:gd name="T20" fmla="*/ 2147483646 w 745"/>
                <a:gd name="T21" fmla="*/ 0 h 772"/>
                <a:gd name="T22" fmla="*/ 2147483646 w 745"/>
                <a:gd name="T23" fmla="*/ 0 h 772"/>
                <a:gd name="T24" fmla="*/ 2147483646 w 745"/>
                <a:gd name="T25" fmla="*/ 2147483646 h 772"/>
                <a:gd name="T26" fmla="*/ 2147483646 w 745"/>
                <a:gd name="T27" fmla="*/ 2147483646 h 772"/>
                <a:gd name="T28" fmla="*/ 2147483646 w 745"/>
                <a:gd name="T29" fmla="*/ 2147483646 h 772"/>
                <a:gd name="T30" fmla="*/ 2147483646 w 745"/>
                <a:gd name="T31" fmla="*/ 2147483646 h 772"/>
                <a:gd name="T32" fmla="*/ 2147483646 w 745"/>
                <a:gd name="T33" fmla="*/ 2147483646 h 772"/>
                <a:gd name="T34" fmla="*/ 2147483646 w 745"/>
                <a:gd name="T35" fmla="*/ 2147483646 h 772"/>
                <a:gd name="T36" fmla="*/ 2147483646 w 745"/>
                <a:gd name="T37" fmla="*/ 2147483646 h 772"/>
                <a:gd name="T38" fmla="*/ 2147483646 w 745"/>
                <a:gd name="T39" fmla="*/ 2147483646 h 772"/>
                <a:gd name="T40" fmla="*/ 2147483646 w 745"/>
                <a:gd name="T41" fmla="*/ 2147483646 h 772"/>
                <a:gd name="T42" fmla="*/ 2147483646 w 745"/>
                <a:gd name="T43" fmla="*/ 2147483646 h 772"/>
                <a:gd name="T44" fmla="*/ 2147483646 w 745"/>
                <a:gd name="T45" fmla="*/ 2147483646 h 772"/>
                <a:gd name="T46" fmla="*/ 2147483646 w 745"/>
                <a:gd name="T47" fmla="*/ 2147483646 h 772"/>
                <a:gd name="T48" fmla="*/ 2147483646 w 745"/>
                <a:gd name="T49" fmla="*/ 2147483646 h 772"/>
                <a:gd name="T50" fmla="*/ 2147483646 w 745"/>
                <a:gd name="T51" fmla="*/ 2147483646 h 772"/>
                <a:gd name="T52" fmla="*/ 2147483646 w 745"/>
                <a:gd name="T53" fmla="*/ 2147483646 h 772"/>
                <a:gd name="T54" fmla="*/ 2147483646 w 745"/>
                <a:gd name="T55" fmla="*/ 2147483646 h 772"/>
                <a:gd name="T56" fmla="*/ 2147483646 w 745"/>
                <a:gd name="T57" fmla="*/ 2147483646 h 772"/>
                <a:gd name="T58" fmla="*/ 2147483646 w 745"/>
                <a:gd name="T59" fmla="*/ 2147483646 h 772"/>
                <a:gd name="T60" fmla="*/ 2147483646 w 745"/>
                <a:gd name="T61" fmla="*/ 2147483646 h 772"/>
                <a:gd name="T62" fmla="*/ 2147483646 w 745"/>
                <a:gd name="T63" fmla="*/ 2147483646 h 772"/>
                <a:gd name="T64" fmla="*/ 2147483646 w 745"/>
                <a:gd name="T65" fmla="*/ 2147483646 h 772"/>
                <a:gd name="T66" fmla="*/ 2147483646 w 745"/>
                <a:gd name="T67" fmla="*/ 2147483646 h 772"/>
                <a:gd name="T68" fmla="*/ 2147483646 w 745"/>
                <a:gd name="T69" fmla="*/ 2147483646 h 772"/>
                <a:gd name="T70" fmla="*/ 2147483646 w 745"/>
                <a:gd name="T71" fmla="*/ 2147483646 h 772"/>
                <a:gd name="T72" fmla="*/ 2147483646 w 745"/>
                <a:gd name="T73" fmla="*/ 2147483646 h 772"/>
                <a:gd name="T74" fmla="*/ 2147483646 w 745"/>
                <a:gd name="T75" fmla="*/ 2147483646 h 772"/>
                <a:gd name="T76" fmla="*/ 2147483646 w 745"/>
                <a:gd name="T77" fmla="*/ 2147483646 h 772"/>
                <a:gd name="T78" fmla="*/ 2147483646 w 745"/>
                <a:gd name="T79" fmla="*/ 2147483646 h 772"/>
                <a:gd name="T80" fmla="*/ 2147483646 w 745"/>
                <a:gd name="T81" fmla="*/ 2147483646 h 772"/>
                <a:gd name="T82" fmla="*/ 2147483646 w 745"/>
                <a:gd name="T83" fmla="*/ 2147483646 h 772"/>
                <a:gd name="T84" fmla="*/ 2147483646 w 745"/>
                <a:gd name="T85" fmla="*/ 2147483646 h 772"/>
                <a:gd name="T86" fmla="*/ 2147483646 w 745"/>
                <a:gd name="T87" fmla="*/ 2147483646 h 772"/>
                <a:gd name="T88" fmla="*/ 2147483646 w 745"/>
                <a:gd name="T89" fmla="*/ 2147483646 h 772"/>
                <a:gd name="T90" fmla="*/ 2147483646 w 745"/>
                <a:gd name="T91" fmla="*/ 2147483646 h 772"/>
                <a:gd name="T92" fmla="*/ 2147483646 w 745"/>
                <a:gd name="T93" fmla="*/ 2147483646 h 772"/>
                <a:gd name="T94" fmla="*/ 2147483646 w 745"/>
                <a:gd name="T95" fmla="*/ 2147483646 h 772"/>
                <a:gd name="T96" fmla="*/ 2147483646 w 745"/>
                <a:gd name="T97" fmla="*/ 2147483646 h 772"/>
                <a:gd name="T98" fmla="*/ 2147483646 w 745"/>
                <a:gd name="T99" fmla="*/ 2147483646 h 772"/>
                <a:gd name="T100" fmla="*/ 2147483646 w 745"/>
                <a:gd name="T101" fmla="*/ 2147483646 h 772"/>
                <a:gd name="T102" fmla="*/ 2147483646 w 745"/>
                <a:gd name="T103" fmla="*/ 2147483646 h 772"/>
                <a:gd name="T104" fmla="*/ 2147483646 w 745"/>
                <a:gd name="T105" fmla="*/ 2147483646 h 772"/>
                <a:gd name="T106" fmla="*/ 2147483646 w 745"/>
                <a:gd name="T107" fmla="*/ 2147483646 h 772"/>
                <a:gd name="T108" fmla="*/ 2147483646 w 745"/>
                <a:gd name="T109" fmla="*/ 2147483646 h 772"/>
                <a:gd name="T110" fmla="*/ 0 w 745"/>
                <a:gd name="T111" fmla="*/ 2147483646 h 7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45"/>
                <a:gd name="T169" fmla="*/ 0 h 772"/>
                <a:gd name="T170" fmla="*/ 745 w 745"/>
                <a:gd name="T171" fmla="*/ 772 h 7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45" h="772">
                  <a:moveTo>
                    <a:pt x="0" y="394"/>
                  </a:moveTo>
                  <a:lnTo>
                    <a:pt x="0" y="376"/>
                  </a:lnTo>
                  <a:lnTo>
                    <a:pt x="0" y="358"/>
                  </a:lnTo>
                  <a:lnTo>
                    <a:pt x="1" y="338"/>
                  </a:lnTo>
                  <a:lnTo>
                    <a:pt x="4" y="319"/>
                  </a:lnTo>
                  <a:lnTo>
                    <a:pt x="8" y="301"/>
                  </a:lnTo>
                  <a:lnTo>
                    <a:pt x="12" y="282"/>
                  </a:lnTo>
                  <a:lnTo>
                    <a:pt x="17" y="265"/>
                  </a:lnTo>
                  <a:lnTo>
                    <a:pt x="22" y="247"/>
                  </a:lnTo>
                  <a:lnTo>
                    <a:pt x="29" y="230"/>
                  </a:lnTo>
                  <a:lnTo>
                    <a:pt x="37" y="213"/>
                  </a:lnTo>
                  <a:lnTo>
                    <a:pt x="45" y="197"/>
                  </a:lnTo>
                  <a:lnTo>
                    <a:pt x="54" y="181"/>
                  </a:lnTo>
                  <a:lnTo>
                    <a:pt x="64" y="166"/>
                  </a:lnTo>
                  <a:lnTo>
                    <a:pt x="74" y="151"/>
                  </a:lnTo>
                  <a:lnTo>
                    <a:pt x="86" y="137"/>
                  </a:lnTo>
                  <a:lnTo>
                    <a:pt x="98" y="123"/>
                  </a:lnTo>
                  <a:lnTo>
                    <a:pt x="110" y="110"/>
                  </a:lnTo>
                  <a:lnTo>
                    <a:pt x="124" y="97"/>
                  </a:lnTo>
                  <a:lnTo>
                    <a:pt x="137" y="86"/>
                  </a:lnTo>
                  <a:lnTo>
                    <a:pt x="152" y="74"/>
                  </a:lnTo>
                  <a:lnTo>
                    <a:pt x="166" y="64"/>
                  </a:lnTo>
                  <a:lnTo>
                    <a:pt x="181" y="54"/>
                  </a:lnTo>
                  <a:lnTo>
                    <a:pt x="197" y="45"/>
                  </a:lnTo>
                  <a:lnTo>
                    <a:pt x="214" y="37"/>
                  </a:lnTo>
                  <a:lnTo>
                    <a:pt x="230" y="29"/>
                  </a:lnTo>
                  <a:lnTo>
                    <a:pt x="247" y="22"/>
                  </a:lnTo>
                  <a:lnTo>
                    <a:pt x="265" y="17"/>
                  </a:lnTo>
                  <a:lnTo>
                    <a:pt x="283" y="12"/>
                  </a:lnTo>
                  <a:lnTo>
                    <a:pt x="301" y="8"/>
                  </a:lnTo>
                  <a:lnTo>
                    <a:pt x="319" y="4"/>
                  </a:lnTo>
                  <a:lnTo>
                    <a:pt x="338" y="1"/>
                  </a:lnTo>
                  <a:lnTo>
                    <a:pt x="358" y="0"/>
                  </a:lnTo>
                  <a:lnTo>
                    <a:pt x="376" y="0"/>
                  </a:lnTo>
                  <a:lnTo>
                    <a:pt x="368" y="0"/>
                  </a:lnTo>
                  <a:lnTo>
                    <a:pt x="387" y="0"/>
                  </a:lnTo>
                  <a:lnTo>
                    <a:pt x="407" y="1"/>
                  </a:lnTo>
                  <a:lnTo>
                    <a:pt x="426" y="4"/>
                  </a:lnTo>
                  <a:lnTo>
                    <a:pt x="444" y="8"/>
                  </a:lnTo>
                  <a:lnTo>
                    <a:pt x="462" y="12"/>
                  </a:lnTo>
                  <a:lnTo>
                    <a:pt x="480" y="17"/>
                  </a:lnTo>
                  <a:lnTo>
                    <a:pt x="498" y="22"/>
                  </a:lnTo>
                  <a:lnTo>
                    <a:pt x="515" y="29"/>
                  </a:lnTo>
                  <a:lnTo>
                    <a:pt x="531" y="37"/>
                  </a:lnTo>
                  <a:lnTo>
                    <a:pt x="548" y="45"/>
                  </a:lnTo>
                  <a:lnTo>
                    <a:pt x="564" y="54"/>
                  </a:lnTo>
                  <a:lnTo>
                    <a:pt x="579" y="64"/>
                  </a:lnTo>
                  <a:lnTo>
                    <a:pt x="593" y="74"/>
                  </a:lnTo>
                  <a:lnTo>
                    <a:pt x="608" y="86"/>
                  </a:lnTo>
                  <a:lnTo>
                    <a:pt x="621" y="97"/>
                  </a:lnTo>
                  <a:lnTo>
                    <a:pt x="635" y="110"/>
                  </a:lnTo>
                  <a:lnTo>
                    <a:pt x="647" y="123"/>
                  </a:lnTo>
                  <a:lnTo>
                    <a:pt x="659" y="137"/>
                  </a:lnTo>
                  <a:lnTo>
                    <a:pt x="671" y="151"/>
                  </a:lnTo>
                  <a:lnTo>
                    <a:pt x="681" y="166"/>
                  </a:lnTo>
                  <a:lnTo>
                    <a:pt x="690" y="181"/>
                  </a:lnTo>
                  <a:lnTo>
                    <a:pt x="700" y="197"/>
                  </a:lnTo>
                  <a:lnTo>
                    <a:pt x="708" y="213"/>
                  </a:lnTo>
                  <a:lnTo>
                    <a:pt x="716" y="230"/>
                  </a:lnTo>
                  <a:lnTo>
                    <a:pt x="722" y="247"/>
                  </a:lnTo>
                  <a:lnTo>
                    <a:pt x="728" y="265"/>
                  </a:lnTo>
                  <a:lnTo>
                    <a:pt x="733" y="282"/>
                  </a:lnTo>
                  <a:lnTo>
                    <a:pt x="737" y="301"/>
                  </a:lnTo>
                  <a:lnTo>
                    <a:pt x="741" y="319"/>
                  </a:lnTo>
                  <a:lnTo>
                    <a:pt x="744" y="338"/>
                  </a:lnTo>
                  <a:lnTo>
                    <a:pt x="745" y="358"/>
                  </a:lnTo>
                  <a:lnTo>
                    <a:pt x="745" y="376"/>
                  </a:lnTo>
                  <a:lnTo>
                    <a:pt x="745" y="394"/>
                  </a:lnTo>
                  <a:lnTo>
                    <a:pt x="745" y="414"/>
                  </a:lnTo>
                  <a:lnTo>
                    <a:pt x="744" y="432"/>
                  </a:lnTo>
                  <a:lnTo>
                    <a:pt x="741" y="452"/>
                  </a:lnTo>
                  <a:lnTo>
                    <a:pt x="737" y="471"/>
                  </a:lnTo>
                  <a:lnTo>
                    <a:pt x="733" y="488"/>
                  </a:lnTo>
                  <a:lnTo>
                    <a:pt x="728" y="507"/>
                  </a:lnTo>
                  <a:lnTo>
                    <a:pt x="722" y="524"/>
                  </a:lnTo>
                  <a:lnTo>
                    <a:pt x="716" y="541"/>
                  </a:lnTo>
                  <a:lnTo>
                    <a:pt x="708" y="557"/>
                  </a:lnTo>
                  <a:lnTo>
                    <a:pt x="700" y="575"/>
                  </a:lnTo>
                  <a:lnTo>
                    <a:pt x="690" y="589"/>
                  </a:lnTo>
                  <a:lnTo>
                    <a:pt x="681" y="605"/>
                  </a:lnTo>
                  <a:lnTo>
                    <a:pt x="671" y="620"/>
                  </a:lnTo>
                  <a:lnTo>
                    <a:pt x="659" y="635"/>
                  </a:lnTo>
                  <a:lnTo>
                    <a:pt x="647" y="648"/>
                  </a:lnTo>
                  <a:lnTo>
                    <a:pt x="635" y="661"/>
                  </a:lnTo>
                  <a:lnTo>
                    <a:pt x="621" y="673"/>
                  </a:lnTo>
                  <a:lnTo>
                    <a:pt x="608" y="685"/>
                  </a:lnTo>
                  <a:lnTo>
                    <a:pt x="593" y="697"/>
                  </a:lnTo>
                  <a:lnTo>
                    <a:pt x="579" y="706"/>
                  </a:lnTo>
                  <a:lnTo>
                    <a:pt x="564" y="717"/>
                  </a:lnTo>
                  <a:lnTo>
                    <a:pt x="548" y="726"/>
                  </a:lnTo>
                  <a:lnTo>
                    <a:pt x="531" y="734"/>
                  </a:lnTo>
                  <a:lnTo>
                    <a:pt x="515" y="742"/>
                  </a:lnTo>
                  <a:lnTo>
                    <a:pt x="498" y="749"/>
                  </a:lnTo>
                  <a:lnTo>
                    <a:pt x="480" y="754"/>
                  </a:lnTo>
                  <a:lnTo>
                    <a:pt x="462" y="760"/>
                  </a:lnTo>
                  <a:lnTo>
                    <a:pt x="444" y="764"/>
                  </a:lnTo>
                  <a:lnTo>
                    <a:pt x="426" y="768"/>
                  </a:lnTo>
                  <a:lnTo>
                    <a:pt x="407" y="769"/>
                  </a:lnTo>
                  <a:lnTo>
                    <a:pt x="387" y="770"/>
                  </a:lnTo>
                  <a:lnTo>
                    <a:pt x="368" y="772"/>
                  </a:lnTo>
                  <a:lnTo>
                    <a:pt x="376" y="772"/>
                  </a:lnTo>
                  <a:lnTo>
                    <a:pt x="358" y="770"/>
                  </a:lnTo>
                  <a:lnTo>
                    <a:pt x="338" y="769"/>
                  </a:lnTo>
                  <a:lnTo>
                    <a:pt x="319" y="768"/>
                  </a:lnTo>
                  <a:lnTo>
                    <a:pt x="301" y="764"/>
                  </a:lnTo>
                  <a:lnTo>
                    <a:pt x="283" y="760"/>
                  </a:lnTo>
                  <a:lnTo>
                    <a:pt x="265" y="754"/>
                  </a:lnTo>
                  <a:lnTo>
                    <a:pt x="247" y="749"/>
                  </a:lnTo>
                  <a:lnTo>
                    <a:pt x="230" y="742"/>
                  </a:lnTo>
                  <a:lnTo>
                    <a:pt x="214" y="734"/>
                  </a:lnTo>
                  <a:lnTo>
                    <a:pt x="197" y="726"/>
                  </a:lnTo>
                  <a:lnTo>
                    <a:pt x="181" y="717"/>
                  </a:lnTo>
                  <a:lnTo>
                    <a:pt x="166" y="706"/>
                  </a:lnTo>
                  <a:lnTo>
                    <a:pt x="152" y="697"/>
                  </a:lnTo>
                  <a:lnTo>
                    <a:pt x="137" y="685"/>
                  </a:lnTo>
                  <a:lnTo>
                    <a:pt x="124" y="673"/>
                  </a:lnTo>
                  <a:lnTo>
                    <a:pt x="110" y="661"/>
                  </a:lnTo>
                  <a:lnTo>
                    <a:pt x="98" y="648"/>
                  </a:lnTo>
                  <a:lnTo>
                    <a:pt x="86" y="635"/>
                  </a:lnTo>
                  <a:lnTo>
                    <a:pt x="74" y="620"/>
                  </a:lnTo>
                  <a:lnTo>
                    <a:pt x="64" y="605"/>
                  </a:lnTo>
                  <a:lnTo>
                    <a:pt x="54" y="589"/>
                  </a:lnTo>
                  <a:lnTo>
                    <a:pt x="45" y="575"/>
                  </a:lnTo>
                  <a:lnTo>
                    <a:pt x="37" y="557"/>
                  </a:lnTo>
                  <a:lnTo>
                    <a:pt x="29" y="541"/>
                  </a:lnTo>
                  <a:lnTo>
                    <a:pt x="22" y="524"/>
                  </a:lnTo>
                  <a:lnTo>
                    <a:pt x="17" y="507"/>
                  </a:lnTo>
                  <a:lnTo>
                    <a:pt x="12" y="488"/>
                  </a:lnTo>
                  <a:lnTo>
                    <a:pt x="8" y="471"/>
                  </a:lnTo>
                  <a:lnTo>
                    <a:pt x="4" y="452"/>
                  </a:lnTo>
                  <a:lnTo>
                    <a:pt x="1" y="432"/>
                  </a:lnTo>
                  <a:lnTo>
                    <a:pt x="0" y="414"/>
                  </a:lnTo>
                  <a:lnTo>
                    <a:pt x="0" y="394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30" name="Freeform 9">
              <a:extLst>
                <a:ext uri="{FF2B5EF4-FFF2-40B4-BE49-F238E27FC236}">
                  <a16:creationId xmlns:a16="http://schemas.microsoft.com/office/drawing/2014/main" id="{015CC6C3-A8F5-0240-ABCF-38329C530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2475" y="4029075"/>
              <a:ext cx="106363" cy="104775"/>
            </a:xfrm>
            <a:custGeom>
              <a:avLst/>
              <a:gdLst>
                <a:gd name="T0" fmla="*/ 2147483646 w 133"/>
                <a:gd name="T1" fmla="*/ 2147483646 h 134"/>
                <a:gd name="T2" fmla="*/ 0 w 133"/>
                <a:gd name="T3" fmla="*/ 0 h 134"/>
                <a:gd name="T4" fmla="*/ 2147483646 w 133"/>
                <a:gd name="T5" fmla="*/ 2147483646 h 134"/>
                <a:gd name="T6" fmla="*/ 2147483646 w 133"/>
                <a:gd name="T7" fmla="*/ 2147483646 h 134"/>
                <a:gd name="T8" fmla="*/ 2147483646 w 133"/>
                <a:gd name="T9" fmla="*/ 2147483646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34"/>
                <a:gd name="T17" fmla="*/ 133 w 133"/>
                <a:gd name="T18" fmla="*/ 134 h 1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34">
                  <a:moveTo>
                    <a:pt x="133" y="80"/>
                  </a:moveTo>
                  <a:lnTo>
                    <a:pt x="0" y="0"/>
                  </a:lnTo>
                  <a:lnTo>
                    <a:pt x="80" y="134"/>
                  </a:lnTo>
                  <a:lnTo>
                    <a:pt x="107" y="107"/>
                  </a:lnTo>
                  <a:lnTo>
                    <a:pt x="133" y="8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31" name="Freeform 12">
              <a:extLst>
                <a:ext uri="{FF2B5EF4-FFF2-40B4-BE49-F238E27FC236}">
                  <a16:creationId xmlns:a16="http://schemas.microsoft.com/office/drawing/2014/main" id="{631D9921-6449-B642-8943-DD32580CE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7338" y="3986213"/>
              <a:ext cx="592137" cy="592137"/>
            </a:xfrm>
            <a:custGeom>
              <a:avLst/>
              <a:gdLst>
                <a:gd name="T0" fmla="*/ 0 w 745"/>
                <a:gd name="T1" fmla="*/ 2147483646 h 746"/>
                <a:gd name="T2" fmla="*/ 2147483646 w 745"/>
                <a:gd name="T3" fmla="*/ 2147483646 h 746"/>
                <a:gd name="T4" fmla="*/ 2147483646 w 745"/>
                <a:gd name="T5" fmla="*/ 2147483646 h 746"/>
                <a:gd name="T6" fmla="*/ 2147483646 w 745"/>
                <a:gd name="T7" fmla="*/ 2147483646 h 746"/>
                <a:gd name="T8" fmla="*/ 2147483646 w 745"/>
                <a:gd name="T9" fmla="*/ 2147483646 h 746"/>
                <a:gd name="T10" fmla="*/ 2147483646 w 745"/>
                <a:gd name="T11" fmla="*/ 2147483646 h 746"/>
                <a:gd name="T12" fmla="*/ 2147483646 w 745"/>
                <a:gd name="T13" fmla="*/ 2147483646 h 746"/>
                <a:gd name="T14" fmla="*/ 2147483646 w 745"/>
                <a:gd name="T15" fmla="*/ 2147483646 h 746"/>
                <a:gd name="T16" fmla="*/ 2147483646 w 745"/>
                <a:gd name="T17" fmla="*/ 2147483646 h 746"/>
                <a:gd name="T18" fmla="*/ 2147483646 w 745"/>
                <a:gd name="T19" fmla="*/ 2147483646 h 746"/>
                <a:gd name="T20" fmla="*/ 2147483646 w 745"/>
                <a:gd name="T21" fmla="*/ 0 h 746"/>
                <a:gd name="T22" fmla="*/ 2147483646 w 745"/>
                <a:gd name="T23" fmla="*/ 0 h 746"/>
                <a:gd name="T24" fmla="*/ 2147483646 w 745"/>
                <a:gd name="T25" fmla="*/ 2147483646 h 746"/>
                <a:gd name="T26" fmla="*/ 2147483646 w 745"/>
                <a:gd name="T27" fmla="*/ 2147483646 h 746"/>
                <a:gd name="T28" fmla="*/ 2147483646 w 745"/>
                <a:gd name="T29" fmla="*/ 2147483646 h 746"/>
                <a:gd name="T30" fmla="*/ 2147483646 w 745"/>
                <a:gd name="T31" fmla="*/ 2147483646 h 746"/>
                <a:gd name="T32" fmla="*/ 2147483646 w 745"/>
                <a:gd name="T33" fmla="*/ 2147483646 h 746"/>
                <a:gd name="T34" fmla="*/ 2147483646 w 745"/>
                <a:gd name="T35" fmla="*/ 2147483646 h 746"/>
                <a:gd name="T36" fmla="*/ 2147483646 w 745"/>
                <a:gd name="T37" fmla="*/ 2147483646 h 746"/>
                <a:gd name="T38" fmla="*/ 2147483646 w 745"/>
                <a:gd name="T39" fmla="*/ 2147483646 h 746"/>
                <a:gd name="T40" fmla="*/ 2147483646 w 745"/>
                <a:gd name="T41" fmla="*/ 2147483646 h 746"/>
                <a:gd name="T42" fmla="*/ 2147483646 w 745"/>
                <a:gd name="T43" fmla="*/ 2147483646 h 746"/>
                <a:gd name="T44" fmla="*/ 2147483646 w 745"/>
                <a:gd name="T45" fmla="*/ 2147483646 h 746"/>
                <a:gd name="T46" fmla="*/ 2147483646 w 745"/>
                <a:gd name="T47" fmla="*/ 2147483646 h 746"/>
                <a:gd name="T48" fmla="*/ 2147483646 w 745"/>
                <a:gd name="T49" fmla="*/ 2147483646 h 746"/>
                <a:gd name="T50" fmla="*/ 2147483646 w 745"/>
                <a:gd name="T51" fmla="*/ 2147483646 h 746"/>
                <a:gd name="T52" fmla="*/ 2147483646 w 745"/>
                <a:gd name="T53" fmla="*/ 2147483646 h 746"/>
                <a:gd name="T54" fmla="*/ 2147483646 w 745"/>
                <a:gd name="T55" fmla="*/ 2147483646 h 746"/>
                <a:gd name="T56" fmla="*/ 2147483646 w 745"/>
                <a:gd name="T57" fmla="*/ 2147483646 h 746"/>
                <a:gd name="T58" fmla="*/ 2147483646 w 745"/>
                <a:gd name="T59" fmla="*/ 2147483646 h 746"/>
                <a:gd name="T60" fmla="*/ 2147483646 w 745"/>
                <a:gd name="T61" fmla="*/ 2147483646 h 746"/>
                <a:gd name="T62" fmla="*/ 2147483646 w 745"/>
                <a:gd name="T63" fmla="*/ 2147483646 h 746"/>
                <a:gd name="T64" fmla="*/ 2147483646 w 745"/>
                <a:gd name="T65" fmla="*/ 2147483646 h 746"/>
                <a:gd name="T66" fmla="*/ 2147483646 w 745"/>
                <a:gd name="T67" fmla="*/ 2147483646 h 746"/>
                <a:gd name="T68" fmla="*/ 2147483646 w 745"/>
                <a:gd name="T69" fmla="*/ 2147483646 h 746"/>
                <a:gd name="T70" fmla="*/ 2147483646 w 745"/>
                <a:gd name="T71" fmla="*/ 2147483646 h 746"/>
                <a:gd name="T72" fmla="*/ 2147483646 w 745"/>
                <a:gd name="T73" fmla="*/ 2147483646 h 746"/>
                <a:gd name="T74" fmla="*/ 2147483646 w 745"/>
                <a:gd name="T75" fmla="*/ 2147483646 h 746"/>
                <a:gd name="T76" fmla="*/ 2147483646 w 745"/>
                <a:gd name="T77" fmla="*/ 2147483646 h 746"/>
                <a:gd name="T78" fmla="*/ 2147483646 w 745"/>
                <a:gd name="T79" fmla="*/ 2147483646 h 746"/>
                <a:gd name="T80" fmla="*/ 2147483646 w 745"/>
                <a:gd name="T81" fmla="*/ 2147483646 h 746"/>
                <a:gd name="T82" fmla="*/ 2147483646 w 745"/>
                <a:gd name="T83" fmla="*/ 2147483646 h 746"/>
                <a:gd name="T84" fmla="*/ 2147483646 w 745"/>
                <a:gd name="T85" fmla="*/ 2147483646 h 746"/>
                <a:gd name="T86" fmla="*/ 2147483646 w 745"/>
                <a:gd name="T87" fmla="*/ 2147483646 h 746"/>
                <a:gd name="T88" fmla="*/ 2147483646 w 745"/>
                <a:gd name="T89" fmla="*/ 2147483646 h 746"/>
                <a:gd name="T90" fmla="*/ 2147483646 w 745"/>
                <a:gd name="T91" fmla="*/ 2147483646 h 746"/>
                <a:gd name="T92" fmla="*/ 2147483646 w 745"/>
                <a:gd name="T93" fmla="*/ 2147483646 h 746"/>
                <a:gd name="T94" fmla="*/ 2147483646 w 745"/>
                <a:gd name="T95" fmla="*/ 2147483646 h 746"/>
                <a:gd name="T96" fmla="*/ 2147483646 w 745"/>
                <a:gd name="T97" fmla="*/ 2147483646 h 746"/>
                <a:gd name="T98" fmla="*/ 2147483646 w 745"/>
                <a:gd name="T99" fmla="*/ 2147483646 h 746"/>
                <a:gd name="T100" fmla="*/ 2147483646 w 745"/>
                <a:gd name="T101" fmla="*/ 2147483646 h 746"/>
                <a:gd name="T102" fmla="*/ 2147483646 w 745"/>
                <a:gd name="T103" fmla="*/ 2147483646 h 746"/>
                <a:gd name="T104" fmla="*/ 2147483646 w 745"/>
                <a:gd name="T105" fmla="*/ 2147483646 h 746"/>
                <a:gd name="T106" fmla="*/ 2147483646 w 745"/>
                <a:gd name="T107" fmla="*/ 2147483646 h 746"/>
                <a:gd name="T108" fmla="*/ 2147483646 w 745"/>
                <a:gd name="T109" fmla="*/ 2147483646 h 746"/>
                <a:gd name="T110" fmla="*/ 0 w 745"/>
                <a:gd name="T111" fmla="*/ 2147483646 h 74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45"/>
                <a:gd name="T169" fmla="*/ 0 h 746"/>
                <a:gd name="T170" fmla="*/ 745 w 745"/>
                <a:gd name="T171" fmla="*/ 746 h 74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45" h="746">
                  <a:moveTo>
                    <a:pt x="0" y="368"/>
                  </a:moveTo>
                  <a:lnTo>
                    <a:pt x="0" y="377"/>
                  </a:lnTo>
                  <a:lnTo>
                    <a:pt x="0" y="358"/>
                  </a:lnTo>
                  <a:lnTo>
                    <a:pt x="1" y="338"/>
                  </a:lnTo>
                  <a:lnTo>
                    <a:pt x="4" y="320"/>
                  </a:lnTo>
                  <a:lnTo>
                    <a:pt x="8" y="301"/>
                  </a:lnTo>
                  <a:lnTo>
                    <a:pt x="12" y="282"/>
                  </a:lnTo>
                  <a:lnTo>
                    <a:pt x="17" y="265"/>
                  </a:lnTo>
                  <a:lnTo>
                    <a:pt x="22" y="248"/>
                  </a:lnTo>
                  <a:lnTo>
                    <a:pt x="29" y="230"/>
                  </a:lnTo>
                  <a:lnTo>
                    <a:pt x="37" y="213"/>
                  </a:lnTo>
                  <a:lnTo>
                    <a:pt x="45" y="197"/>
                  </a:lnTo>
                  <a:lnTo>
                    <a:pt x="54" y="181"/>
                  </a:lnTo>
                  <a:lnTo>
                    <a:pt x="64" y="167"/>
                  </a:lnTo>
                  <a:lnTo>
                    <a:pt x="74" y="152"/>
                  </a:lnTo>
                  <a:lnTo>
                    <a:pt x="86" y="137"/>
                  </a:lnTo>
                  <a:lnTo>
                    <a:pt x="98" y="124"/>
                  </a:lnTo>
                  <a:lnTo>
                    <a:pt x="110" y="111"/>
                  </a:lnTo>
                  <a:lnTo>
                    <a:pt x="124" y="97"/>
                  </a:lnTo>
                  <a:lnTo>
                    <a:pt x="137" y="87"/>
                  </a:lnTo>
                  <a:lnTo>
                    <a:pt x="152" y="75"/>
                  </a:lnTo>
                  <a:lnTo>
                    <a:pt x="166" y="64"/>
                  </a:lnTo>
                  <a:lnTo>
                    <a:pt x="181" y="55"/>
                  </a:lnTo>
                  <a:lnTo>
                    <a:pt x="197" y="45"/>
                  </a:lnTo>
                  <a:lnTo>
                    <a:pt x="214" y="37"/>
                  </a:lnTo>
                  <a:lnTo>
                    <a:pt x="230" y="29"/>
                  </a:lnTo>
                  <a:lnTo>
                    <a:pt x="247" y="23"/>
                  </a:lnTo>
                  <a:lnTo>
                    <a:pt x="265" y="18"/>
                  </a:lnTo>
                  <a:lnTo>
                    <a:pt x="283" y="12"/>
                  </a:lnTo>
                  <a:lnTo>
                    <a:pt x="301" y="8"/>
                  </a:lnTo>
                  <a:lnTo>
                    <a:pt x="319" y="4"/>
                  </a:lnTo>
                  <a:lnTo>
                    <a:pt x="338" y="2"/>
                  </a:lnTo>
                  <a:lnTo>
                    <a:pt x="358" y="0"/>
                  </a:lnTo>
                  <a:lnTo>
                    <a:pt x="376" y="0"/>
                  </a:lnTo>
                  <a:lnTo>
                    <a:pt x="368" y="0"/>
                  </a:lnTo>
                  <a:lnTo>
                    <a:pt x="387" y="0"/>
                  </a:lnTo>
                  <a:lnTo>
                    <a:pt x="407" y="2"/>
                  </a:lnTo>
                  <a:lnTo>
                    <a:pt x="426" y="4"/>
                  </a:lnTo>
                  <a:lnTo>
                    <a:pt x="444" y="8"/>
                  </a:lnTo>
                  <a:lnTo>
                    <a:pt x="462" y="12"/>
                  </a:lnTo>
                  <a:lnTo>
                    <a:pt x="480" y="18"/>
                  </a:lnTo>
                  <a:lnTo>
                    <a:pt x="498" y="23"/>
                  </a:lnTo>
                  <a:lnTo>
                    <a:pt x="515" y="29"/>
                  </a:lnTo>
                  <a:lnTo>
                    <a:pt x="531" y="37"/>
                  </a:lnTo>
                  <a:lnTo>
                    <a:pt x="548" y="45"/>
                  </a:lnTo>
                  <a:lnTo>
                    <a:pt x="564" y="55"/>
                  </a:lnTo>
                  <a:lnTo>
                    <a:pt x="579" y="64"/>
                  </a:lnTo>
                  <a:lnTo>
                    <a:pt x="593" y="75"/>
                  </a:lnTo>
                  <a:lnTo>
                    <a:pt x="608" y="87"/>
                  </a:lnTo>
                  <a:lnTo>
                    <a:pt x="621" y="97"/>
                  </a:lnTo>
                  <a:lnTo>
                    <a:pt x="635" y="111"/>
                  </a:lnTo>
                  <a:lnTo>
                    <a:pt x="647" y="124"/>
                  </a:lnTo>
                  <a:lnTo>
                    <a:pt x="659" y="137"/>
                  </a:lnTo>
                  <a:lnTo>
                    <a:pt x="671" y="152"/>
                  </a:lnTo>
                  <a:lnTo>
                    <a:pt x="681" y="167"/>
                  </a:lnTo>
                  <a:lnTo>
                    <a:pt x="690" y="181"/>
                  </a:lnTo>
                  <a:lnTo>
                    <a:pt x="700" y="197"/>
                  </a:lnTo>
                  <a:lnTo>
                    <a:pt x="708" y="213"/>
                  </a:lnTo>
                  <a:lnTo>
                    <a:pt x="716" y="230"/>
                  </a:lnTo>
                  <a:lnTo>
                    <a:pt x="722" y="248"/>
                  </a:lnTo>
                  <a:lnTo>
                    <a:pt x="728" y="265"/>
                  </a:lnTo>
                  <a:lnTo>
                    <a:pt x="733" y="282"/>
                  </a:lnTo>
                  <a:lnTo>
                    <a:pt x="737" y="301"/>
                  </a:lnTo>
                  <a:lnTo>
                    <a:pt x="741" y="320"/>
                  </a:lnTo>
                  <a:lnTo>
                    <a:pt x="744" y="338"/>
                  </a:lnTo>
                  <a:lnTo>
                    <a:pt x="745" y="358"/>
                  </a:lnTo>
                  <a:lnTo>
                    <a:pt x="745" y="377"/>
                  </a:lnTo>
                  <a:lnTo>
                    <a:pt x="745" y="368"/>
                  </a:lnTo>
                  <a:lnTo>
                    <a:pt x="745" y="388"/>
                  </a:lnTo>
                  <a:lnTo>
                    <a:pt x="744" y="406"/>
                  </a:lnTo>
                  <a:lnTo>
                    <a:pt x="741" y="426"/>
                  </a:lnTo>
                  <a:lnTo>
                    <a:pt x="737" y="445"/>
                  </a:lnTo>
                  <a:lnTo>
                    <a:pt x="733" y="462"/>
                  </a:lnTo>
                  <a:lnTo>
                    <a:pt x="728" y="481"/>
                  </a:lnTo>
                  <a:lnTo>
                    <a:pt x="722" y="498"/>
                  </a:lnTo>
                  <a:lnTo>
                    <a:pt x="716" y="515"/>
                  </a:lnTo>
                  <a:lnTo>
                    <a:pt x="708" y="531"/>
                  </a:lnTo>
                  <a:lnTo>
                    <a:pt x="700" y="549"/>
                  </a:lnTo>
                  <a:lnTo>
                    <a:pt x="690" y="563"/>
                  </a:lnTo>
                  <a:lnTo>
                    <a:pt x="681" y="579"/>
                  </a:lnTo>
                  <a:lnTo>
                    <a:pt x="671" y="594"/>
                  </a:lnTo>
                  <a:lnTo>
                    <a:pt x="659" y="608"/>
                  </a:lnTo>
                  <a:lnTo>
                    <a:pt x="647" y="622"/>
                  </a:lnTo>
                  <a:lnTo>
                    <a:pt x="635" y="635"/>
                  </a:lnTo>
                  <a:lnTo>
                    <a:pt x="621" y="647"/>
                  </a:lnTo>
                  <a:lnTo>
                    <a:pt x="608" y="659"/>
                  </a:lnTo>
                  <a:lnTo>
                    <a:pt x="593" y="671"/>
                  </a:lnTo>
                  <a:lnTo>
                    <a:pt x="579" y="680"/>
                  </a:lnTo>
                  <a:lnTo>
                    <a:pt x="564" y="691"/>
                  </a:lnTo>
                  <a:lnTo>
                    <a:pt x="548" y="700"/>
                  </a:lnTo>
                  <a:lnTo>
                    <a:pt x="531" y="708"/>
                  </a:lnTo>
                  <a:lnTo>
                    <a:pt x="515" y="716"/>
                  </a:lnTo>
                  <a:lnTo>
                    <a:pt x="498" y="723"/>
                  </a:lnTo>
                  <a:lnTo>
                    <a:pt x="480" y="728"/>
                  </a:lnTo>
                  <a:lnTo>
                    <a:pt x="462" y="734"/>
                  </a:lnTo>
                  <a:lnTo>
                    <a:pt x="444" y="738"/>
                  </a:lnTo>
                  <a:lnTo>
                    <a:pt x="426" y="742"/>
                  </a:lnTo>
                  <a:lnTo>
                    <a:pt x="407" y="743"/>
                  </a:lnTo>
                  <a:lnTo>
                    <a:pt x="387" y="744"/>
                  </a:lnTo>
                  <a:lnTo>
                    <a:pt x="368" y="746"/>
                  </a:lnTo>
                  <a:lnTo>
                    <a:pt x="376" y="746"/>
                  </a:lnTo>
                  <a:lnTo>
                    <a:pt x="358" y="744"/>
                  </a:lnTo>
                  <a:lnTo>
                    <a:pt x="338" y="743"/>
                  </a:lnTo>
                  <a:lnTo>
                    <a:pt x="319" y="742"/>
                  </a:lnTo>
                  <a:lnTo>
                    <a:pt x="301" y="738"/>
                  </a:lnTo>
                  <a:lnTo>
                    <a:pt x="283" y="734"/>
                  </a:lnTo>
                  <a:lnTo>
                    <a:pt x="265" y="728"/>
                  </a:lnTo>
                  <a:lnTo>
                    <a:pt x="247" y="723"/>
                  </a:lnTo>
                  <a:lnTo>
                    <a:pt x="230" y="716"/>
                  </a:lnTo>
                  <a:lnTo>
                    <a:pt x="214" y="708"/>
                  </a:lnTo>
                  <a:lnTo>
                    <a:pt x="197" y="700"/>
                  </a:lnTo>
                  <a:lnTo>
                    <a:pt x="181" y="691"/>
                  </a:lnTo>
                  <a:lnTo>
                    <a:pt x="166" y="680"/>
                  </a:lnTo>
                  <a:lnTo>
                    <a:pt x="152" y="671"/>
                  </a:lnTo>
                  <a:lnTo>
                    <a:pt x="137" y="659"/>
                  </a:lnTo>
                  <a:lnTo>
                    <a:pt x="124" y="647"/>
                  </a:lnTo>
                  <a:lnTo>
                    <a:pt x="110" y="635"/>
                  </a:lnTo>
                  <a:lnTo>
                    <a:pt x="98" y="622"/>
                  </a:lnTo>
                  <a:lnTo>
                    <a:pt x="86" y="608"/>
                  </a:lnTo>
                  <a:lnTo>
                    <a:pt x="74" y="594"/>
                  </a:lnTo>
                  <a:lnTo>
                    <a:pt x="64" y="579"/>
                  </a:lnTo>
                  <a:lnTo>
                    <a:pt x="54" y="563"/>
                  </a:lnTo>
                  <a:lnTo>
                    <a:pt x="45" y="549"/>
                  </a:lnTo>
                  <a:lnTo>
                    <a:pt x="37" y="531"/>
                  </a:lnTo>
                  <a:lnTo>
                    <a:pt x="29" y="515"/>
                  </a:lnTo>
                  <a:lnTo>
                    <a:pt x="22" y="498"/>
                  </a:lnTo>
                  <a:lnTo>
                    <a:pt x="17" y="481"/>
                  </a:lnTo>
                  <a:lnTo>
                    <a:pt x="12" y="462"/>
                  </a:lnTo>
                  <a:lnTo>
                    <a:pt x="8" y="445"/>
                  </a:lnTo>
                  <a:lnTo>
                    <a:pt x="4" y="426"/>
                  </a:lnTo>
                  <a:lnTo>
                    <a:pt x="1" y="406"/>
                  </a:lnTo>
                  <a:lnTo>
                    <a:pt x="0" y="388"/>
                  </a:lnTo>
                  <a:lnTo>
                    <a:pt x="0" y="368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32" name="Freeform 14">
              <a:extLst>
                <a:ext uri="{FF2B5EF4-FFF2-40B4-BE49-F238E27FC236}">
                  <a16:creationId xmlns:a16="http://schemas.microsoft.com/office/drawing/2014/main" id="{2744F978-7776-F04C-A3F4-98D1B4717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2475" y="2740025"/>
              <a:ext cx="106363" cy="104775"/>
            </a:xfrm>
            <a:custGeom>
              <a:avLst/>
              <a:gdLst>
                <a:gd name="T0" fmla="*/ 2147483646 w 133"/>
                <a:gd name="T1" fmla="*/ 2147483646 h 133"/>
                <a:gd name="T2" fmla="*/ 0 w 133"/>
                <a:gd name="T3" fmla="*/ 0 h 133"/>
                <a:gd name="T4" fmla="*/ 2147483646 w 133"/>
                <a:gd name="T5" fmla="*/ 2147483646 h 133"/>
                <a:gd name="T6" fmla="*/ 2147483646 w 133"/>
                <a:gd name="T7" fmla="*/ 2147483646 h 133"/>
                <a:gd name="T8" fmla="*/ 2147483646 w 133"/>
                <a:gd name="T9" fmla="*/ 21474836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33"/>
                <a:gd name="T17" fmla="*/ 133 w 133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33">
                  <a:moveTo>
                    <a:pt x="133" y="79"/>
                  </a:moveTo>
                  <a:lnTo>
                    <a:pt x="0" y="0"/>
                  </a:lnTo>
                  <a:lnTo>
                    <a:pt x="80" y="133"/>
                  </a:lnTo>
                  <a:lnTo>
                    <a:pt x="107" y="106"/>
                  </a:lnTo>
                  <a:lnTo>
                    <a:pt x="133" y="79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33" name="Freeform 17">
              <a:extLst>
                <a:ext uri="{FF2B5EF4-FFF2-40B4-BE49-F238E27FC236}">
                  <a16:creationId xmlns:a16="http://schemas.microsoft.com/office/drawing/2014/main" id="{75AC32FF-40EB-AB41-8D23-8F15F3BAF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7338" y="2676525"/>
              <a:ext cx="592137" cy="612775"/>
            </a:xfrm>
            <a:custGeom>
              <a:avLst/>
              <a:gdLst>
                <a:gd name="T0" fmla="*/ 0 w 745"/>
                <a:gd name="T1" fmla="*/ 2147483646 h 772"/>
                <a:gd name="T2" fmla="*/ 2147483646 w 745"/>
                <a:gd name="T3" fmla="*/ 2147483646 h 772"/>
                <a:gd name="T4" fmla="*/ 2147483646 w 745"/>
                <a:gd name="T5" fmla="*/ 2147483646 h 772"/>
                <a:gd name="T6" fmla="*/ 2147483646 w 745"/>
                <a:gd name="T7" fmla="*/ 2147483646 h 772"/>
                <a:gd name="T8" fmla="*/ 2147483646 w 745"/>
                <a:gd name="T9" fmla="*/ 2147483646 h 772"/>
                <a:gd name="T10" fmla="*/ 2147483646 w 745"/>
                <a:gd name="T11" fmla="*/ 2147483646 h 772"/>
                <a:gd name="T12" fmla="*/ 2147483646 w 745"/>
                <a:gd name="T13" fmla="*/ 2147483646 h 772"/>
                <a:gd name="T14" fmla="*/ 2147483646 w 745"/>
                <a:gd name="T15" fmla="*/ 2147483646 h 772"/>
                <a:gd name="T16" fmla="*/ 2147483646 w 745"/>
                <a:gd name="T17" fmla="*/ 2147483646 h 772"/>
                <a:gd name="T18" fmla="*/ 2147483646 w 745"/>
                <a:gd name="T19" fmla="*/ 2147483646 h 772"/>
                <a:gd name="T20" fmla="*/ 2147483646 w 745"/>
                <a:gd name="T21" fmla="*/ 0 h 772"/>
                <a:gd name="T22" fmla="*/ 2147483646 w 745"/>
                <a:gd name="T23" fmla="*/ 0 h 772"/>
                <a:gd name="T24" fmla="*/ 2147483646 w 745"/>
                <a:gd name="T25" fmla="*/ 2147483646 h 772"/>
                <a:gd name="T26" fmla="*/ 2147483646 w 745"/>
                <a:gd name="T27" fmla="*/ 2147483646 h 772"/>
                <a:gd name="T28" fmla="*/ 2147483646 w 745"/>
                <a:gd name="T29" fmla="*/ 2147483646 h 772"/>
                <a:gd name="T30" fmla="*/ 2147483646 w 745"/>
                <a:gd name="T31" fmla="*/ 2147483646 h 772"/>
                <a:gd name="T32" fmla="*/ 2147483646 w 745"/>
                <a:gd name="T33" fmla="*/ 2147483646 h 772"/>
                <a:gd name="T34" fmla="*/ 2147483646 w 745"/>
                <a:gd name="T35" fmla="*/ 2147483646 h 772"/>
                <a:gd name="T36" fmla="*/ 2147483646 w 745"/>
                <a:gd name="T37" fmla="*/ 2147483646 h 772"/>
                <a:gd name="T38" fmla="*/ 2147483646 w 745"/>
                <a:gd name="T39" fmla="*/ 2147483646 h 772"/>
                <a:gd name="T40" fmla="*/ 2147483646 w 745"/>
                <a:gd name="T41" fmla="*/ 2147483646 h 772"/>
                <a:gd name="T42" fmla="*/ 2147483646 w 745"/>
                <a:gd name="T43" fmla="*/ 2147483646 h 772"/>
                <a:gd name="T44" fmla="*/ 2147483646 w 745"/>
                <a:gd name="T45" fmla="*/ 2147483646 h 772"/>
                <a:gd name="T46" fmla="*/ 2147483646 w 745"/>
                <a:gd name="T47" fmla="*/ 2147483646 h 772"/>
                <a:gd name="T48" fmla="*/ 2147483646 w 745"/>
                <a:gd name="T49" fmla="*/ 2147483646 h 772"/>
                <a:gd name="T50" fmla="*/ 2147483646 w 745"/>
                <a:gd name="T51" fmla="*/ 2147483646 h 772"/>
                <a:gd name="T52" fmla="*/ 2147483646 w 745"/>
                <a:gd name="T53" fmla="*/ 2147483646 h 772"/>
                <a:gd name="T54" fmla="*/ 2147483646 w 745"/>
                <a:gd name="T55" fmla="*/ 2147483646 h 772"/>
                <a:gd name="T56" fmla="*/ 2147483646 w 745"/>
                <a:gd name="T57" fmla="*/ 2147483646 h 772"/>
                <a:gd name="T58" fmla="*/ 2147483646 w 745"/>
                <a:gd name="T59" fmla="*/ 2147483646 h 772"/>
                <a:gd name="T60" fmla="*/ 2147483646 w 745"/>
                <a:gd name="T61" fmla="*/ 2147483646 h 772"/>
                <a:gd name="T62" fmla="*/ 2147483646 w 745"/>
                <a:gd name="T63" fmla="*/ 2147483646 h 772"/>
                <a:gd name="T64" fmla="*/ 2147483646 w 745"/>
                <a:gd name="T65" fmla="*/ 2147483646 h 772"/>
                <a:gd name="T66" fmla="*/ 2147483646 w 745"/>
                <a:gd name="T67" fmla="*/ 2147483646 h 772"/>
                <a:gd name="T68" fmla="*/ 2147483646 w 745"/>
                <a:gd name="T69" fmla="*/ 2147483646 h 772"/>
                <a:gd name="T70" fmla="*/ 2147483646 w 745"/>
                <a:gd name="T71" fmla="*/ 2147483646 h 772"/>
                <a:gd name="T72" fmla="*/ 2147483646 w 745"/>
                <a:gd name="T73" fmla="*/ 2147483646 h 772"/>
                <a:gd name="T74" fmla="*/ 2147483646 w 745"/>
                <a:gd name="T75" fmla="*/ 2147483646 h 772"/>
                <a:gd name="T76" fmla="*/ 2147483646 w 745"/>
                <a:gd name="T77" fmla="*/ 2147483646 h 772"/>
                <a:gd name="T78" fmla="*/ 2147483646 w 745"/>
                <a:gd name="T79" fmla="*/ 2147483646 h 772"/>
                <a:gd name="T80" fmla="*/ 2147483646 w 745"/>
                <a:gd name="T81" fmla="*/ 2147483646 h 772"/>
                <a:gd name="T82" fmla="*/ 2147483646 w 745"/>
                <a:gd name="T83" fmla="*/ 2147483646 h 772"/>
                <a:gd name="T84" fmla="*/ 2147483646 w 745"/>
                <a:gd name="T85" fmla="*/ 2147483646 h 772"/>
                <a:gd name="T86" fmla="*/ 2147483646 w 745"/>
                <a:gd name="T87" fmla="*/ 2147483646 h 772"/>
                <a:gd name="T88" fmla="*/ 2147483646 w 745"/>
                <a:gd name="T89" fmla="*/ 2147483646 h 772"/>
                <a:gd name="T90" fmla="*/ 2147483646 w 745"/>
                <a:gd name="T91" fmla="*/ 2147483646 h 772"/>
                <a:gd name="T92" fmla="*/ 2147483646 w 745"/>
                <a:gd name="T93" fmla="*/ 2147483646 h 772"/>
                <a:gd name="T94" fmla="*/ 2147483646 w 745"/>
                <a:gd name="T95" fmla="*/ 2147483646 h 772"/>
                <a:gd name="T96" fmla="*/ 2147483646 w 745"/>
                <a:gd name="T97" fmla="*/ 2147483646 h 772"/>
                <a:gd name="T98" fmla="*/ 2147483646 w 745"/>
                <a:gd name="T99" fmla="*/ 2147483646 h 772"/>
                <a:gd name="T100" fmla="*/ 2147483646 w 745"/>
                <a:gd name="T101" fmla="*/ 2147483646 h 772"/>
                <a:gd name="T102" fmla="*/ 2147483646 w 745"/>
                <a:gd name="T103" fmla="*/ 2147483646 h 772"/>
                <a:gd name="T104" fmla="*/ 2147483646 w 745"/>
                <a:gd name="T105" fmla="*/ 2147483646 h 772"/>
                <a:gd name="T106" fmla="*/ 2147483646 w 745"/>
                <a:gd name="T107" fmla="*/ 2147483646 h 772"/>
                <a:gd name="T108" fmla="*/ 2147483646 w 745"/>
                <a:gd name="T109" fmla="*/ 2147483646 h 772"/>
                <a:gd name="T110" fmla="*/ 0 w 745"/>
                <a:gd name="T111" fmla="*/ 2147483646 h 7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45"/>
                <a:gd name="T169" fmla="*/ 0 h 772"/>
                <a:gd name="T170" fmla="*/ 745 w 745"/>
                <a:gd name="T171" fmla="*/ 772 h 7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45" h="772">
                  <a:moveTo>
                    <a:pt x="0" y="394"/>
                  </a:moveTo>
                  <a:lnTo>
                    <a:pt x="0" y="376"/>
                  </a:lnTo>
                  <a:lnTo>
                    <a:pt x="0" y="358"/>
                  </a:lnTo>
                  <a:lnTo>
                    <a:pt x="1" y="338"/>
                  </a:lnTo>
                  <a:lnTo>
                    <a:pt x="4" y="319"/>
                  </a:lnTo>
                  <a:lnTo>
                    <a:pt x="8" y="301"/>
                  </a:lnTo>
                  <a:lnTo>
                    <a:pt x="12" y="282"/>
                  </a:lnTo>
                  <a:lnTo>
                    <a:pt x="17" y="265"/>
                  </a:lnTo>
                  <a:lnTo>
                    <a:pt x="22" y="247"/>
                  </a:lnTo>
                  <a:lnTo>
                    <a:pt x="29" y="230"/>
                  </a:lnTo>
                  <a:lnTo>
                    <a:pt x="37" y="213"/>
                  </a:lnTo>
                  <a:lnTo>
                    <a:pt x="45" y="197"/>
                  </a:lnTo>
                  <a:lnTo>
                    <a:pt x="54" y="181"/>
                  </a:lnTo>
                  <a:lnTo>
                    <a:pt x="64" y="166"/>
                  </a:lnTo>
                  <a:lnTo>
                    <a:pt x="74" y="151"/>
                  </a:lnTo>
                  <a:lnTo>
                    <a:pt x="86" y="137"/>
                  </a:lnTo>
                  <a:lnTo>
                    <a:pt x="98" y="124"/>
                  </a:lnTo>
                  <a:lnTo>
                    <a:pt x="110" y="110"/>
                  </a:lnTo>
                  <a:lnTo>
                    <a:pt x="124" y="97"/>
                  </a:lnTo>
                  <a:lnTo>
                    <a:pt x="137" y="86"/>
                  </a:lnTo>
                  <a:lnTo>
                    <a:pt x="152" y="74"/>
                  </a:lnTo>
                  <a:lnTo>
                    <a:pt x="166" y="64"/>
                  </a:lnTo>
                  <a:lnTo>
                    <a:pt x="181" y="54"/>
                  </a:lnTo>
                  <a:lnTo>
                    <a:pt x="197" y="45"/>
                  </a:lnTo>
                  <a:lnTo>
                    <a:pt x="214" y="37"/>
                  </a:lnTo>
                  <a:lnTo>
                    <a:pt x="230" y="29"/>
                  </a:lnTo>
                  <a:lnTo>
                    <a:pt x="247" y="22"/>
                  </a:lnTo>
                  <a:lnTo>
                    <a:pt x="265" y="17"/>
                  </a:lnTo>
                  <a:lnTo>
                    <a:pt x="283" y="12"/>
                  </a:lnTo>
                  <a:lnTo>
                    <a:pt x="301" y="8"/>
                  </a:lnTo>
                  <a:lnTo>
                    <a:pt x="319" y="4"/>
                  </a:lnTo>
                  <a:lnTo>
                    <a:pt x="338" y="1"/>
                  </a:lnTo>
                  <a:lnTo>
                    <a:pt x="358" y="0"/>
                  </a:lnTo>
                  <a:lnTo>
                    <a:pt x="376" y="0"/>
                  </a:lnTo>
                  <a:lnTo>
                    <a:pt x="368" y="0"/>
                  </a:lnTo>
                  <a:lnTo>
                    <a:pt x="387" y="0"/>
                  </a:lnTo>
                  <a:lnTo>
                    <a:pt x="407" y="1"/>
                  </a:lnTo>
                  <a:lnTo>
                    <a:pt x="426" y="4"/>
                  </a:lnTo>
                  <a:lnTo>
                    <a:pt x="444" y="8"/>
                  </a:lnTo>
                  <a:lnTo>
                    <a:pt x="462" y="12"/>
                  </a:lnTo>
                  <a:lnTo>
                    <a:pt x="480" y="17"/>
                  </a:lnTo>
                  <a:lnTo>
                    <a:pt x="498" y="22"/>
                  </a:lnTo>
                  <a:lnTo>
                    <a:pt x="515" y="29"/>
                  </a:lnTo>
                  <a:lnTo>
                    <a:pt x="531" y="37"/>
                  </a:lnTo>
                  <a:lnTo>
                    <a:pt x="548" y="45"/>
                  </a:lnTo>
                  <a:lnTo>
                    <a:pt x="564" y="54"/>
                  </a:lnTo>
                  <a:lnTo>
                    <a:pt x="579" y="64"/>
                  </a:lnTo>
                  <a:lnTo>
                    <a:pt x="593" y="74"/>
                  </a:lnTo>
                  <a:lnTo>
                    <a:pt x="608" y="86"/>
                  </a:lnTo>
                  <a:lnTo>
                    <a:pt x="621" y="97"/>
                  </a:lnTo>
                  <a:lnTo>
                    <a:pt x="635" y="110"/>
                  </a:lnTo>
                  <a:lnTo>
                    <a:pt x="647" y="124"/>
                  </a:lnTo>
                  <a:lnTo>
                    <a:pt x="659" y="137"/>
                  </a:lnTo>
                  <a:lnTo>
                    <a:pt x="671" y="151"/>
                  </a:lnTo>
                  <a:lnTo>
                    <a:pt x="681" y="166"/>
                  </a:lnTo>
                  <a:lnTo>
                    <a:pt x="690" y="181"/>
                  </a:lnTo>
                  <a:lnTo>
                    <a:pt x="700" y="197"/>
                  </a:lnTo>
                  <a:lnTo>
                    <a:pt x="708" y="213"/>
                  </a:lnTo>
                  <a:lnTo>
                    <a:pt x="716" y="230"/>
                  </a:lnTo>
                  <a:lnTo>
                    <a:pt x="722" y="247"/>
                  </a:lnTo>
                  <a:lnTo>
                    <a:pt x="728" y="265"/>
                  </a:lnTo>
                  <a:lnTo>
                    <a:pt x="733" y="282"/>
                  </a:lnTo>
                  <a:lnTo>
                    <a:pt x="737" y="301"/>
                  </a:lnTo>
                  <a:lnTo>
                    <a:pt x="741" y="319"/>
                  </a:lnTo>
                  <a:lnTo>
                    <a:pt x="744" y="338"/>
                  </a:lnTo>
                  <a:lnTo>
                    <a:pt x="745" y="358"/>
                  </a:lnTo>
                  <a:lnTo>
                    <a:pt x="745" y="376"/>
                  </a:lnTo>
                  <a:lnTo>
                    <a:pt x="745" y="394"/>
                  </a:lnTo>
                  <a:lnTo>
                    <a:pt x="745" y="414"/>
                  </a:lnTo>
                  <a:lnTo>
                    <a:pt x="744" y="432"/>
                  </a:lnTo>
                  <a:lnTo>
                    <a:pt x="741" y="452"/>
                  </a:lnTo>
                  <a:lnTo>
                    <a:pt x="737" y="471"/>
                  </a:lnTo>
                  <a:lnTo>
                    <a:pt x="733" y="488"/>
                  </a:lnTo>
                  <a:lnTo>
                    <a:pt x="728" y="507"/>
                  </a:lnTo>
                  <a:lnTo>
                    <a:pt x="722" y="524"/>
                  </a:lnTo>
                  <a:lnTo>
                    <a:pt x="716" y="541"/>
                  </a:lnTo>
                  <a:lnTo>
                    <a:pt x="708" y="557"/>
                  </a:lnTo>
                  <a:lnTo>
                    <a:pt x="700" y="575"/>
                  </a:lnTo>
                  <a:lnTo>
                    <a:pt x="690" y="589"/>
                  </a:lnTo>
                  <a:lnTo>
                    <a:pt x="681" y="605"/>
                  </a:lnTo>
                  <a:lnTo>
                    <a:pt x="671" y="620"/>
                  </a:lnTo>
                  <a:lnTo>
                    <a:pt x="659" y="635"/>
                  </a:lnTo>
                  <a:lnTo>
                    <a:pt x="647" y="648"/>
                  </a:lnTo>
                  <a:lnTo>
                    <a:pt x="635" y="661"/>
                  </a:lnTo>
                  <a:lnTo>
                    <a:pt x="621" y="673"/>
                  </a:lnTo>
                  <a:lnTo>
                    <a:pt x="608" y="685"/>
                  </a:lnTo>
                  <a:lnTo>
                    <a:pt x="593" y="697"/>
                  </a:lnTo>
                  <a:lnTo>
                    <a:pt x="579" y="707"/>
                  </a:lnTo>
                  <a:lnTo>
                    <a:pt x="564" y="717"/>
                  </a:lnTo>
                  <a:lnTo>
                    <a:pt x="548" y="726"/>
                  </a:lnTo>
                  <a:lnTo>
                    <a:pt x="531" y="734"/>
                  </a:lnTo>
                  <a:lnTo>
                    <a:pt x="515" y="742"/>
                  </a:lnTo>
                  <a:lnTo>
                    <a:pt x="498" y="749"/>
                  </a:lnTo>
                  <a:lnTo>
                    <a:pt x="480" y="754"/>
                  </a:lnTo>
                  <a:lnTo>
                    <a:pt x="462" y="760"/>
                  </a:lnTo>
                  <a:lnTo>
                    <a:pt x="444" y="764"/>
                  </a:lnTo>
                  <a:lnTo>
                    <a:pt x="426" y="768"/>
                  </a:lnTo>
                  <a:lnTo>
                    <a:pt x="407" y="769"/>
                  </a:lnTo>
                  <a:lnTo>
                    <a:pt x="387" y="770"/>
                  </a:lnTo>
                  <a:lnTo>
                    <a:pt x="368" y="772"/>
                  </a:lnTo>
                  <a:lnTo>
                    <a:pt x="376" y="772"/>
                  </a:lnTo>
                  <a:lnTo>
                    <a:pt x="358" y="770"/>
                  </a:lnTo>
                  <a:lnTo>
                    <a:pt x="338" y="769"/>
                  </a:lnTo>
                  <a:lnTo>
                    <a:pt x="319" y="768"/>
                  </a:lnTo>
                  <a:lnTo>
                    <a:pt x="301" y="764"/>
                  </a:lnTo>
                  <a:lnTo>
                    <a:pt x="283" y="760"/>
                  </a:lnTo>
                  <a:lnTo>
                    <a:pt x="265" y="754"/>
                  </a:lnTo>
                  <a:lnTo>
                    <a:pt x="247" y="749"/>
                  </a:lnTo>
                  <a:lnTo>
                    <a:pt x="230" y="742"/>
                  </a:lnTo>
                  <a:lnTo>
                    <a:pt x="214" y="734"/>
                  </a:lnTo>
                  <a:lnTo>
                    <a:pt x="197" y="726"/>
                  </a:lnTo>
                  <a:lnTo>
                    <a:pt x="181" y="717"/>
                  </a:lnTo>
                  <a:lnTo>
                    <a:pt x="166" y="707"/>
                  </a:lnTo>
                  <a:lnTo>
                    <a:pt x="152" y="697"/>
                  </a:lnTo>
                  <a:lnTo>
                    <a:pt x="137" y="685"/>
                  </a:lnTo>
                  <a:lnTo>
                    <a:pt x="124" y="673"/>
                  </a:lnTo>
                  <a:lnTo>
                    <a:pt x="110" y="661"/>
                  </a:lnTo>
                  <a:lnTo>
                    <a:pt x="98" y="648"/>
                  </a:lnTo>
                  <a:lnTo>
                    <a:pt x="86" y="635"/>
                  </a:lnTo>
                  <a:lnTo>
                    <a:pt x="74" y="620"/>
                  </a:lnTo>
                  <a:lnTo>
                    <a:pt x="64" y="605"/>
                  </a:lnTo>
                  <a:lnTo>
                    <a:pt x="54" y="589"/>
                  </a:lnTo>
                  <a:lnTo>
                    <a:pt x="45" y="575"/>
                  </a:lnTo>
                  <a:lnTo>
                    <a:pt x="37" y="557"/>
                  </a:lnTo>
                  <a:lnTo>
                    <a:pt x="29" y="541"/>
                  </a:lnTo>
                  <a:lnTo>
                    <a:pt x="22" y="524"/>
                  </a:lnTo>
                  <a:lnTo>
                    <a:pt x="17" y="507"/>
                  </a:lnTo>
                  <a:lnTo>
                    <a:pt x="12" y="488"/>
                  </a:lnTo>
                  <a:lnTo>
                    <a:pt x="8" y="471"/>
                  </a:lnTo>
                  <a:lnTo>
                    <a:pt x="4" y="452"/>
                  </a:lnTo>
                  <a:lnTo>
                    <a:pt x="1" y="432"/>
                  </a:lnTo>
                  <a:lnTo>
                    <a:pt x="0" y="414"/>
                  </a:lnTo>
                  <a:lnTo>
                    <a:pt x="0" y="394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34" name="Freeform 19">
              <a:extLst>
                <a:ext uri="{FF2B5EF4-FFF2-40B4-BE49-F238E27FC236}">
                  <a16:creationId xmlns:a16="http://schemas.microsoft.com/office/drawing/2014/main" id="{F0D635A3-08F5-5346-8114-A0A754E77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2475" y="858838"/>
              <a:ext cx="106363" cy="106362"/>
            </a:xfrm>
            <a:custGeom>
              <a:avLst/>
              <a:gdLst>
                <a:gd name="T0" fmla="*/ 2147483646 w 133"/>
                <a:gd name="T1" fmla="*/ 0 h 133"/>
                <a:gd name="T2" fmla="*/ 0 w 133"/>
                <a:gd name="T3" fmla="*/ 2147483646 h 133"/>
                <a:gd name="T4" fmla="*/ 2147483646 w 133"/>
                <a:gd name="T5" fmla="*/ 2147483646 h 133"/>
                <a:gd name="T6" fmla="*/ 2147483646 w 133"/>
                <a:gd name="T7" fmla="*/ 2147483646 h 133"/>
                <a:gd name="T8" fmla="*/ 2147483646 w 133"/>
                <a:gd name="T9" fmla="*/ 0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33"/>
                <a:gd name="T17" fmla="*/ 133 w 133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33">
                  <a:moveTo>
                    <a:pt x="80" y="0"/>
                  </a:moveTo>
                  <a:lnTo>
                    <a:pt x="0" y="133"/>
                  </a:lnTo>
                  <a:lnTo>
                    <a:pt x="133" y="54"/>
                  </a:lnTo>
                  <a:lnTo>
                    <a:pt x="107" y="27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35" name="Freeform 22">
              <a:extLst>
                <a:ext uri="{FF2B5EF4-FFF2-40B4-BE49-F238E27FC236}">
                  <a16:creationId xmlns:a16="http://schemas.microsoft.com/office/drawing/2014/main" id="{FC06BACB-CD6B-BD46-94F1-74D5124CD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7338" y="415925"/>
              <a:ext cx="592137" cy="612775"/>
            </a:xfrm>
            <a:custGeom>
              <a:avLst/>
              <a:gdLst>
                <a:gd name="T0" fmla="*/ 0 w 745"/>
                <a:gd name="T1" fmla="*/ 2147483646 h 772"/>
                <a:gd name="T2" fmla="*/ 2147483646 w 745"/>
                <a:gd name="T3" fmla="*/ 2147483646 h 772"/>
                <a:gd name="T4" fmla="*/ 2147483646 w 745"/>
                <a:gd name="T5" fmla="*/ 2147483646 h 772"/>
                <a:gd name="T6" fmla="*/ 2147483646 w 745"/>
                <a:gd name="T7" fmla="*/ 2147483646 h 772"/>
                <a:gd name="T8" fmla="*/ 2147483646 w 745"/>
                <a:gd name="T9" fmla="*/ 2147483646 h 772"/>
                <a:gd name="T10" fmla="*/ 2147483646 w 745"/>
                <a:gd name="T11" fmla="*/ 2147483646 h 772"/>
                <a:gd name="T12" fmla="*/ 2147483646 w 745"/>
                <a:gd name="T13" fmla="*/ 2147483646 h 772"/>
                <a:gd name="T14" fmla="*/ 2147483646 w 745"/>
                <a:gd name="T15" fmla="*/ 2147483646 h 772"/>
                <a:gd name="T16" fmla="*/ 2147483646 w 745"/>
                <a:gd name="T17" fmla="*/ 2147483646 h 772"/>
                <a:gd name="T18" fmla="*/ 2147483646 w 745"/>
                <a:gd name="T19" fmla="*/ 2147483646 h 772"/>
                <a:gd name="T20" fmla="*/ 2147483646 w 745"/>
                <a:gd name="T21" fmla="*/ 0 h 772"/>
                <a:gd name="T22" fmla="*/ 2147483646 w 745"/>
                <a:gd name="T23" fmla="*/ 0 h 772"/>
                <a:gd name="T24" fmla="*/ 2147483646 w 745"/>
                <a:gd name="T25" fmla="*/ 2147483646 h 772"/>
                <a:gd name="T26" fmla="*/ 2147483646 w 745"/>
                <a:gd name="T27" fmla="*/ 2147483646 h 772"/>
                <a:gd name="T28" fmla="*/ 2147483646 w 745"/>
                <a:gd name="T29" fmla="*/ 2147483646 h 772"/>
                <a:gd name="T30" fmla="*/ 2147483646 w 745"/>
                <a:gd name="T31" fmla="*/ 2147483646 h 772"/>
                <a:gd name="T32" fmla="*/ 2147483646 w 745"/>
                <a:gd name="T33" fmla="*/ 2147483646 h 772"/>
                <a:gd name="T34" fmla="*/ 2147483646 w 745"/>
                <a:gd name="T35" fmla="*/ 2147483646 h 772"/>
                <a:gd name="T36" fmla="*/ 2147483646 w 745"/>
                <a:gd name="T37" fmla="*/ 2147483646 h 772"/>
                <a:gd name="T38" fmla="*/ 2147483646 w 745"/>
                <a:gd name="T39" fmla="*/ 2147483646 h 772"/>
                <a:gd name="T40" fmla="*/ 2147483646 w 745"/>
                <a:gd name="T41" fmla="*/ 2147483646 h 772"/>
                <a:gd name="T42" fmla="*/ 2147483646 w 745"/>
                <a:gd name="T43" fmla="*/ 2147483646 h 772"/>
                <a:gd name="T44" fmla="*/ 2147483646 w 745"/>
                <a:gd name="T45" fmla="*/ 2147483646 h 772"/>
                <a:gd name="T46" fmla="*/ 2147483646 w 745"/>
                <a:gd name="T47" fmla="*/ 2147483646 h 772"/>
                <a:gd name="T48" fmla="*/ 2147483646 w 745"/>
                <a:gd name="T49" fmla="*/ 2147483646 h 772"/>
                <a:gd name="T50" fmla="*/ 2147483646 w 745"/>
                <a:gd name="T51" fmla="*/ 2147483646 h 772"/>
                <a:gd name="T52" fmla="*/ 2147483646 w 745"/>
                <a:gd name="T53" fmla="*/ 2147483646 h 772"/>
                <a:gd name="T54" fmla="*/ 2147483646 w 745"/>
                <a:gd name="T55" fmla="*/ 2147483646 h 772"/>
                <a:gd name="T56" fmla="*/ 2147483646 w 745"/>
                <a:gd name="T57" fmla="*/ 2147483646 h 772"/>
                <a:gd name="T58" fmla="*/ 2147483646 w 745"/>
                <a:gd name="T59" fmla="*/ 2147483646 h 772"/>
                <a:gd name="T60" fmla="*/ 2147483646 w 745"/>
                <a:gd name="T61" fmla="*/ 2147483646 h 772"/>
                <a:gd name="T62" fmla="*/ 2147483646 w 745"/>
                <a:gd name="T63" fmla="*/ 2147483646 h 772"/>
                <a:gd name="T64" fmla="*/ 2147483646 w 745"/>
                <a:gd name="T65" fmla="*/ 2147483646 h 772"/>
                <a:gd name="T66" fmla="*/ 2147483646 w 745"/>
                <a:gd name="T67" fmla="*/ 2147483646 h 772"/>
                <a:gd name="T68" fmla="*/ 2147483646 w 745"/>
                <a:gd name="T69" fmla="*/ 2147483646 h 772"/>
                <a:gd name="T70" fmla="*/ 2147483646 w 745"/>
                <a:gd name="T71" fmla="*/ 2147483646 h 772"/>
                <a:gd name="T72" fmla="*/ 2147483646 w 745"/>
                <a:gd name="T73" fmla="*/ 2147483646 h 772"/>
                <a:gd name="T74" fmla="*/ 2147483646 w 745"/>
                <a:gd name="T75" fmla="*/ 2147483646 h 772"/>
                <a:gd name="T76" fmla="*/ 2147483646 w 745"/>
                <a:gd name="T77" fmla="*/ 2147483646 h 772"/>
                <a:gd name="T78" fmla="*/ 2147483646 w 745"/>
                <a:gd name="T79" fmla="*/ 2147483646 h 772"/>
                <a:gd name="T80" fmla="*/ 2147483646 w 745"/>
                <a:gd name="T81" fmla="*/ 2147483646 h 772"/>
                <a:gd name="T82" fmla="*/ 2147483646 w 745"/>
                <a:gd name="T83" fmla="*/ 2147483646 h 772"/>
                <a:gd name="T84" fmla="*/ 2147483646 w 745"/>
                <a:gd name="T85" fmla="*/ 2147483646 h 772"/>
                <a:gd name="T86" fmla="*/ 2147483646 w 745"/>
                <a:gd name="T87" fmla="*/ 2147483646 h 772"/>
                <a:gd name="T88" fmla="*/ 2147483646 w 745"/>
                <a:gd name="T89" fmla="*/ 2147483646 h 772"/>
                <a:gd name="T90" fmla="*/ 2147483646 w 745"/>
                <a:gd name="T91" fmla="*/ 2147483646 h 772"/>
                <a:gd name="T92" fmla="*/ 2147483646 w 745"/>
                <a:gd name="T93" fmla="*/ 2147483646 h 772"/>
                <a:gd name="T94" fmla="*/ 2147483646 w 745"/>
                <a:gd name="T95" fmla="*/ 2147483646 h 772"/>
                <a:gd name="T96" fmla="*/ 2147483646 w 745"/>
                <a:gd name="T97" fmla="*/ 2147483646 h 772"/>
                <a:gd name="T98" fmla="*/ 2147483646 w 745"/>
                <a:gd name="T99" fmla="*/ 2147483646 h 772"/>
                <a:gd name="T100" fmla="*/ 2147483646 w 745"/>
                <a:gd name="T101" fmla="*/ 2147483646 h 772"/>
                <a:gd name="T102" fmla="*/ 2147483646 w 745"/>
                <a:gd name="T103" fmla="*/ 2147483646 h 772"/>
                <a:gd name="T104" fmla="*/ 2147483646 w 745"/>
                <a:gd name="T105" fmla="*/ 2147483646 h 772"/>
                <a:gd name="T106" fmla="*/ 2147483646 w 745"/>
                <a:gd name="T107" fmla="*/ 2147483646 h 772"/>
                <a:gd name="T108" fmla="*/ 2147483646 w 745"/>
                <a:gd name="T109" fmla="*/ 2147483646 h 772"/>
                <a:gd name="T110" fmla="*/ 0 w 745"/>
                <a:gd name="T111" fmla="*/ 2147483646 h 7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45"/>
                <a:gd name="T169" fmla="*/ 0 h 772"/>
                <a:gd name="T170" fmla="*/ 745 w 745"/>
                <a:gd name="T171" fmla="*/ 772 h 7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45" h="772">
                  <a:moveTo>
                    <a:pt x="0" y="394"/>
                  </a:moveTo>
                  <a:lnTo>
                    <a:pt x="0" y="377"/>
                  </a:lnTo>
                  <a:lnTo>
                    <a:pt x="0" y="358"/>
                  </a:lnTo>
                  <a:lnTo>
                    <a:pt x="1" y="338"/>
                  </a:lnTo>
                  <a:lnTo>
                    <a:pt x="4" y="320"/>
                  </a:lnTo>
                  <a:lnTo>
                    <a:pt x="8" y="301"/>
                  </a:lnTo>
                  <a:lnTo>
                    <a:pt x="12" y="282"/>
                  </a:lnTo>
                  <a:lnTo>
                    <a:pt x="17" y="265"/>
                  </a:lnTo>
                  <a:lnTo>
                    <a:pt x="22" y="248"/>
                  </a:lnTo>
                  <a:lnTo>
                    <a:pt x="29" y="231"/>
                  </a:lnTo>
                  <a:lnTo>
                    <a:pt x="37" y="213"/>
                  </a:lnTo>
                  <a:lnTo>
                    <a:pt x="45" y="197"/>
                  </a:lnTo>
                  <a:lnTo>
                    <a:pt x="54" y="181"/>
                  </a:lnTo>
                  <a:lnTo>
                    <a:pt x="64" y="167"/>
                  </a:lnTo>
                  <a:lnTo>
                    <a:pt x="74" y="152"/>
                  </a:lnTo>
                  <a:lnTo>
                    <a:pt x="86" y="137"/>
                  </a:lnTo>
                  <a:lnTo>
                    <a:pt x="98" y="124"/>
                  </a:lnTo>
                  <a:lnTo>
                    <a:pt x="110" y="111"/>
                  </a:lnTo>
                  <a:lnTo>
                    <a:pt x="124" y="97"/>
                  </a:lnTo>
                  <a:lnTo>
                    <a:pt x="137" y="87"/>
                  </a:lnTo>
                  <a:lnTo>
                    <a:pt x="152" y="75"/>
                  </a:lnTo>
                  <a:lnTo>
                    <a:pt x="166" y="64"/>
                  </a:lnTo>
                  <a:lnTo>
                    <a:pt x="181" y="55"/>
                  </a:lnTo>
                  <a:lnTo>
                    <a:pt x="197" y="46"/>
                  </a:lnTo>
                  <a:lnTo>
                    <a:pt x="214" y="38"/>
                  </a:lnTo>
                  <a:lnTo>
                    <a:pt x="230" y="30"/>
                  </a:lnTo>
                  <a:lnTo>
                    <a:pt x="247" y="23"/>
                  </a:lnTo>
                  <a:lnTo>
                    <a:pt x="265" y="18"/>
                  </a:lnTo>
                  <a:lnTo>
                    <a:pt x="283" y="12"/>
                  </a:lnTo>
                  <a:lnTo>
                    <a:pt x="301" y="8"/>
                  </a:lnTo>
                  <a:lnTo>
                    <a:pt x="319" y="4"/>
                  </a:lnTo>
                  <a:lnTo>
                    <a:pt x="338" y="2"/>
                  </a:lnTo>
                  <a:lnTo>
                    <a:pt x="358" y="0"/>
                  </a:lnTo>
                  <a:lnTo>
                    <a:pt x="376" y="0"/>
                  </a:lnTo>
                  <a:lnTo>
                    <a:pt x="368" y="0"/>
                  </a:lnTo>
                  <a:lnTo>
                    <a:pt x="387" y="0"/>
                  </a:lnTo>
                  <a:lnTo>
                    <a:pt x="407" y="2"/>
                  </a:lnTo>
                  <a:lnTo>
                    <a:pt x="426" y="4"/>
                  </a:lnTo>
                  <a:lnTo>
                    <a:pt x="444" y="8"/>
                  </a:lnTo>
                  <a:lnTo>
                    <a:pt x="462" y="12"/>
                  </a:lnTo>
                  <a:lnTo>
                    <a:pt x="480" y="18"/>
                  </a:lnTo>
                  <a:lnTo>
                    <a:pt x="498" y="23"/>
                  </a:lnTo>
                  <a:lnTo>
                    <a:pt x="515" y="30"/>
                  </a:lnTo>
                  <a:lnTo>
                    <a:pt x="531" y="38"/>
                  </a:lnTo>
                  <a:lnTo>
                    <a:pt x="548" y="46"/>
                  </a:lnTo>
                  <a:lnTo>
                    <a:pt x="564" y="55"/>
                  </a:lnTo>
                  <a:lnTo>
                    <a:pt x="579" y="64"/>
                  </a:lnTo>
                  <a:lnTo>
                    <a:pt x="593" y="75"/>
                  </a:lnTo>
                  <a:lnTo>
                    <a:pt x="608" y="87"/>
                  </a:lnTo>
                  <a:lnTo>
                    <a:pt x="621" y="97"/>
                  </a:lnTo>
                  <a:lnTo>
                    <a:pt x="635" y="111"/>
                  </a:lnTo>
                  <a:lnTo>
                    <a:pt x="647" y="124"/>
                  </a:lnTo>
                  <a:lnTo>
                    <a:pt x="659" y="137"/>
                  </a:lnTo>
                  <a:lnTo>
                    <a:pt x="671" y="152"/>
                  </a:lnTo>
                  <a:lnTo>
                    <a:pt x="681" y="167"/>
                  </a:lnTo>
                  <a:lnTo>
                    <a:pt x="690" y="181"/>
                  </a:lnTo>
                  <a:lnTo>
                    <a:pt x="700" y="197"/>
                  </a:lnTo>
                  <a:lnTo>
                    <a:pt x="708" y="213"/>
                  </a:lnTo>
                  <a:lnTo>
                    <a:pt x="716" y="231"/>
                  </a:lnTo>
                  <a:lnTo>
                    <a:pt x="722" y="248"/>
                  </a:lnTo>
                  <a:lnTo>
                    <a:pt x="728" y="265"/>
                  </a:lnTo>
                  <a:lnTo>
                    <a:pt x="733" y="282"/>
                  </a:lnTo>
                  <a:lnTo>
                    <a:pt x="737" y="301"/>
                  </a:lnTo>
                  <a:lnTo>
                    <a:pt x="741" y="320"/>
                  </a:lnTo>
                  <a:lnTo>
                    <a:pt x="744" y="338"/>
                  </a:lnTo>
                  <a:lnTo>
                    <a:pt x="745" y="358"/>
                  </a:lnTo>
                  <a:lnTo>
                    <a:pt x="745" y="377"/>
                  </a:lnTo>
                  <a:lnTo>
                    <a:pt x="745" y="394"/>
                  </a:lnTo>
                  <a:lnTo>
                    <a:pt x="745" y="414"/>
                  </a:lnTo>
                  <a:lnTo>
                    <a:pt x="744" y="433"/>
                  </a:lnTo>
                  <a:lnTo>
                    <a:pt x="741" y="453"/>
                  </a:lnTo>
                  <a:lnTo>
                    <a:pt x="737" y="471"/>
                  </a:lnTo>
                  <a:lnTo>
                    <a:pt x="733" y="489"/>
                  </a:lnTo>
                  <a:lnTo>
                    <a:pt x="728" y="507"/>
                  </a:lnTo>
                  <a:lnTo>
                    <a:pt x="722" y="525"/>
                  </a:lnTo>
                  <a:lnTo>
                    <a:pt x="716" y="542"/>
                  </a:lnTo>
                  <a:lnTo>
                    <a:pt x="708" y="558"/>
                  </a:lnTo>
                  <a:lnTo>
                    <a:pt x="700" y="575"/>
                  </a:lnTo>
                  <a:lnTo>
                    <a:pt x="690" y="590"/>
                  </a:lnTo>
                  <a:lnTo>
                    <a:pt x="681" y="606"/>
                  </a:lnTo>
                  <a:lnTo>
                    <a:pt x="671" y="621"/>
                  </a:lnTo>
                  <a:lnTo>
                    <a:pt x="659" y="635"/>
                  </a:lnTo>
                  <a:lnTo>
                    <a:pt x="647" y="649"/>
                  </a:lnTo>
                  <a:lnTo>
                    <a:pt x="635" y="662"/>
                  </a:lnTo>
                  <a:lnTo>
                    <a:pt x="621" y="674"/>
                  </a:lnTo>
                  <a:lnTo>
                    <a:pt x="608" y="686"/>
                  </a:lnTo>
                  <a:lnTo>
                    <a:pt x="593" y="698"/>
                  </a:lnTo>
                  <a:lnTo>
                    <a:pt x="579" y="707"/>
                  </a:lnTo>
                  <a:lnTo>
                    <a:pt x="564" y="718"/>
                  </a:lnTo>
                  <a:lnTo>
                    <a:pt x="548" y="727"/>
                  </a:lnTo>
                  <a:lnTo>
                    <a:pt x="531" y="735"/>
                  </a:lnTo>
                  <a:lnTo>
                    <a:pt x="515" y="743"/>
                  </a:lnTo>
                  <a:lnTo>
                    <a:pt x="498" y="750"/>
                  </a:lnTo>
                  <a:lnTo>
                    <a:pt x="480" y="755"/>
                  </a:lnTo>
                  <a:lnTo>
                    <a:pt x="462" y="760"/>
                  </a:lnTo>
                  <a:lnTo>
                    <a:pt x="444" y="764"/>
                  </a:lnTo>
                  <a:lnTo>
                    <a:pt x="426" y="768"/>
                  </a:lnTo>
                  <a:lnTo>
                    <a:pt x="407" y="770"/>
                  </a:lnTo>
                  <a:lnTo>
                    <a:pt x="387" y="771"/>
                  </a:lnTo>
                  <a:lnTo>
                    <a:pt x="368" y="772"/>
                  </a:lnTo>
                  <a:lnTo>
                    <a:pt x="376" y="772"/>
                  </a:lnTo>
                  <a:lnTo>
                    <a:pt x="358" y="771"/>
                  </a:lnTo>
                  <a:lnTo>
                    <a:pt x="338" y="770"/>
                  </a:lnTo>
                  <a:lnTo>
                    <a:pt x="319" y="768"/>
                  </a:lnTo>
                  <a:lnTo>
                    <a:pt x="301" y="764"/>
                  </a:lnTo>
                  <a:lnTo>
                    <a:pt x="283" y="760"/>
                  </a:lnTo>
                  <a:lnTo>
                    <a:pt x="265" y="755"/>
                  </a:lnTo>
                  <a:lnTo>
                    <a:pt x="247" y="750"/>
                  </a:lnTo>
                  <a:lnTo>
                    <a:pt x="230" y="743"/>
                  </a:lnTo>
                  <a:lnTo>
                    <a:pt x="214" y="735"/>
                  </a:lnTo>
                  <a:lnTo>
                    <a:pt x="197" y="727"/>
                  </a:lnTo>
                  <a:lnTo>
                    <a:pt x="181" y="718"/>
                  </a:lnTo>
                  <a:lnTo>
                    <a:pt x="166" y="707"/>
                  </a:lnTo>
                  <a:lnTo>
                    <a:pt x="152" y="698"/>
                  </a:lnTo>
                  <a:lnTo>
                    <a:pt x="137" y="686"/>
                  </a:lnTo>
                  <a:lnTo>
                    <a:pt x="124" y="674"/>
                  </a:lnTo>
                  <a:lnTo>
                    <a:pt x="110" y="662"/>
                  </a:lnTo>
                  <a:lnTo>
                    <a:pt x="98" y="649"/>
                  </a:lnTo>
                  <a:lnTo>
                    <a:pt x="86" y="635"/>
                  </a:lnTo>
                  <a:lnTo>
                    <a:pt x="74" y="621"/>
                  </a:lnTo>
                  <a:lnTo>
                    <a:pt x="64" y="606"/>
                  </a:lnTo>
                  <a:lnTo>
                    <a:pt x="54" y="590"/>
                  </a:lnTo>
                  <a:lnTo>
                    <a:pt x="45" y="575"/>
                  </a:lnTo>
                  <a:lnTo>
                    <a:pt x="37" y="558"/>
                  </a:lnTo>
                  <a:lnTo>
                    <a:pt x="29" y="542"/>
                  </a:lnTo>
                  <a:lnTo>
                    <a:pt x="22" y="525"/>
                  </a:lnTo>
                  <a:lnTo>
                    <a:pt x="17" y="507"/>
                  </a:lnTo>
                  <a:lnTo>
                    <a:pt x="12" y="489"/>
                  </a:lnTo>
                  <a:lnTo>
                    <a:pt x="8" y="471"/>
                  </a:lnTo>
                  <a:lnTo>
                    <a:pt x="4" y="453"/>
                  </a:lnTo>
                  <a:lnTo>
                    <a:pt x="1" y="433"/>
                  </a:lnTo>
                  <a:lnTo>
                    <a:pt x="0" y="414"/>
                  </a:lnTo>
                  <a:lnTo>
                    <a:pt x="0" y="394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36" name="Rectangle 24">
              <a:extLst>
                <a:ext uri="{FF2B5EF4-FFF2-40B4-BE49-F238E27FC236}">
                  <a16:creationId xmlns:a16="http://schemas.microsoft.com/office/drawing/2014/main" id="{A83619C7-A701-9043-84C4-852C24BDB5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0525" y="3000375"/>
              <a:ext cx="11221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r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37" name="Rectangle 25">
              <a:extLst>
                <a:ext uri="{FF2B5EF4-FFF2-40B4-BE49-F238E27FC236}">
                  <a16:creationId xmlns:a16="http://schemas.microsoft.com/office/drawing/2014/main" id="{0971582A-762A-574A-914A-C6BF027DFE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6250" y="309721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38" name="Rectangle 26">
              <a:extLst>
                <a:ext uri="{FF2B5EF4-FFF2-40B4-BE49-F238E27FC236}">
                  <a16:creationId xmlns:a16="http://schemas.microsoft.com/office/drawing/2014/main" id="{73AF2BF7-115D-4845-AA0E-7F6B96BFF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0388" y="3000375"/>
              <a:ext cx="11221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r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39" name="Rectangle 27">
              <a:extLst>
                <a:ext uri="{FF2B5EF4-FFF2-40B4-BE49-F238E27FC236}">
                  <a16:creationId xmlns:a16="http://schemas.microsoft.com/office/drawing/2014/main" id="{3179F9A4-CA6F-A94E-BF5F-201DA56C6D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6113" y="309721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40" name="Rectangle 28">
              <a:extLst>
                <a:ext uri="{FF2B5EF4-FFF2-40B4-BE49-F238E27FC236}">
                  <a16:creationId xmlns:a16="http://schemas.microsoft.com/office/drawing/2014/main" id="{5AE059F9-7A19-3C46-A8BE-AA6C310D2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4850" y="4314825"/>
              <a:ext cx="11221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r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41" name="Rectangle 29">
              <a:extLst>
                <a:ext uri="{FF2B5EF4-FFF2-40B4-BE49-F238E27FC236}">
                  <a16:creationId xmlns:a16="http://schemas.microsoft.com/office/drawing/2014/main" id="{76968799-14CF-CC4A-A2C3-A1BA31227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0575" y="44116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42" name="Rectangle 30">
              <a:extLst>
                <a:ext uri="{FF2B5EF4-FFF2-40B4-BE49-F238E27FC236}">
                  <a16:creationId xmlns:a16="http://schemas.microsoft.com/office/drawing/2014/main" id="{21C69F13-1E20-EF4E-ABFC-4491ADD3A2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4713" y="4314825"/>
              <a:ext cx="11221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r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43" name="Rectangle 31">
              <a:extLst>
                <a:ext uri="{FF2B5EF4-FFF2-40B4-BE49-F238E27FC236}">
                  <a16:creationId xmlns:a16="http://schemas.microsoft.com/office/drawing/2014/main" id="{CD9048D5-AF52-8644-88E0-09CE6BDD3D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0438" y="44116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44" name="Rectangle 32">
              <a:extLst>
                <a:ext uri="{FF2B5EF4-FFF2-40B4-BE49-F238E27FC236}">
                  <a16:creationId xmlns:a16="http://schemas.microsoft.com/office/drawing/2014/main" id="{6E792D8E-32E2-4A45-A948-0659F08B02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2038" y="4314825"/>
              <a:ext cx="11221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r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45" name="Rectangle 33">
              <a:extLst>
                <a:ext uri="{FF2B5EF4-FFF2-40B4-BE49-F238E27FC236}">
                  <a16:creationId xmlns:a16="http://schemas.microsoft.com/office/drawing/2014/main" id="{DBC63CE4-6DE5-1047-8ACD-41AB821CBA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44116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46" name="Freeform 34">
              <a:extLst>
                <a:ext uri="{FF2B5EF4-FFF2-40B4-BE49-F238E27FC236}">
                  <a16:creationId xmlns:a16="http://schemas.microsoft.com/office/drawing/2014/main" id="{E8B75DE4-8F0A-7748-B54F-CC426ECB7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713" y="962025"/>
              <a:ext cx="698500" cy="600075"/>
            </a:xfrm>
            <a:custGeom>
              <a:avLst/>
              <a:gdLst>
                <a:gd name="T0" fmla="*/ 2147483646 w 878"/>
                <a:gd name="T1" fmla="*/ 2147483646 h 756"/>
                <a:gd name="T2" fmla="*/ 2147483646 w 878"/>
                <a:gd name="T3" fmla="*/ 2147483646 h 756"/>
                <a:gd name="T4" fmla="*/ 2147483646 w 878"/>
                <a:gd name="T5" fmla="*/ 2147483646 h 756"/>
                <a:gd name="T6" fmla="*/ 2147483646 w 878"/>
                <a:gd name="T7" fmla="*/ 2147483646 h 756"/>
                <a:gd name="T8" fmla="*/ 2147483646 w 878"/>
                <a:gd name="T9" fmla="*/ 2147483646 h 756"/>
                <a:gd name="T10" fmla="*/ 2147483646 w 878"/>
                <a:gd name="T11" fmla="*/ 2147483646 h 756"/>
                <a:gd name="T12" fmla="*/ 2147483646 w 878"/>
                <a:gd name="T13" fmla="*/ 2147483646 h 756"/>
                <a:gd name="T14" fmla="*/ 2147483646 w 878"/>
                <a:gd name="T15" fmla="*/ 2147483646 h 756"/>
                <a:gd name="T16" fmla="*/ 2147483646 w 878"/>
                <a:gd name="T17" fmla="*/ 2147483646 h 756"/>
                <a:gd name="T18" fmla="*/ 2147483646 w 878"/>
                <a:gd name="T19" fmla="*/ 2147483646 h 756"/>
                <a:gd name="T20" fmla="*/ 0 w 878"/>
                <a:gd name="T21" fmla="*/ 2147483646 h 756"/>
                <a:gd name="T22" fmla="*/ 2147483646 w 878"/>
                <a:gd name="T23" fmla="*/ 2147483646 h 756"/>
                <a:gd name="T24" fmla="*/ 2147483646 w 878"/>
                <a:gd name="T25" fmla="*/ 2147483646 h 756"/>
                <a:gd name="T26" fmla="*/ 2147483646 w 878"/>
                <a:gd name="T27" fmla="*/ 2147483646 h 756"/>
                <a:gd name="T28" fmla="*/ 2147483646 w 878"/>
                <a:gd name="T29" fmla="*/ 2147483646 h 756"/>
                <a:gd name="T30" fmla="*/ 2147483646 w 878"/>
                <a:gd name="T31" fmla="*/ 2147483646 h 756"/>
                <a:gd name="T32" fmla="*/ 2147483646 w 878"/>
                <a:gd name="T33" fmla="*/ 2147483646 h 756"/>
                <a:gd name="T34" fmla="*/ 2147483646 w 878"/>
                <a:gd name="T35" fmla="*/ 2147483646 h 756"/>
                <a:gd name="T36" fmla="*/ 2147483646 w 878"/>
                <a:gd name="T37" fmla="*/ 2147483646 h 756"/>
                <a:gd name="T38" fmla="*/ 2147483646 w 878"/>
                <a:gd name="T39" fmla="*/ 2147483646 h 756"/>
                <a:gd name="T40" fmla="*/ 2147483646 w 878"/>
                <a:gd name="T41" fmla="*/ 2147483646 h 756"/>
                <a:gd name="T42" fmla="*/ 2147483646 w 878"/>
                <a:gd name="T43" fmla="*/ 2147483646 h 756"/>
                <a:gd name="T44" fmla="*/ 2147483646 w 878"/>
                <a:gd name="T45" fmla="*/ 2147483646 h 756"/>
                <a:gd name="T46" fmla="*/ 2147483646 w 878"/>
                <a:gd name="T47" fmla="*/ 2147483646 h 756"/>
                <a:gd name="T48" fmla="*/ 2147483646 w 878"/>
                <a:gd name="T49" fmla="*/ 2147483646 h 756"/>
                <a:gd name="T50" fmla="*/ 2147483646 w 878"/>
                <a:gd name="T51" fmla="*/ 2147483646 h 756"/>
                <a:gd name="T52" fmla="*/ 2147483646 w 878"/>
                <a:gd name="T53" fmla="*/ 2147483646 h 756"/>
                <a:gd name="T54" fmla="*/ 2147483646 w 878"/>
                <a:gd name="T55" fmla="*/ 2147483646 h 756"/>
                <a:gd name="T56" fmla="*/ 2147483646 w 878"/>
                <a:gd name="T57" fmla="*/ 2147483646 h 756"/>
                <a:gd name="T58" fmla="*/ 2147483646 w 878"/>
                <a:gd name="T59" fmla="*/ 2147483646 h 756"/>
                <a:gd name="T60" fmla="*/ 2147483646 w 878"/>
                <a:gd name="T61" fmla="*/ 2147483646 h 756"/>
                <a:gd name="T62" fmla="*/ 2147483646 w 878"/>
                <a:gd name="T63" fmla="*/ 2147483646 h 756"/>
                <a:gd name="T64" fmla="*/ 2147483646 w 878"/>
                <a:gd name="T65" fmla="*/ 2147483646 h 756"/>
                <a:gd name="T66" fmla="*/ 2147483646 w 878"/>
                <a:gd name="T67" fmla="*/ 2147483646 h 756"/>
                <a:gd name="T68" fmla="*/ 2147483646 w 878"/>
                <a:gd name="T69" fmla="*/ 2147483646 h 756"/>
                <a:gd name="T70" fmla="*/ 2147483646 w 878"/>
                <a:gd name="T71" fmla="*/ 2147483646 h 756"/>
                <a:gd name="T72" fmla="*/ 2147483646 w 878"/>
                <a:gd name="T73" fmla="*/ 2147483646 h 756"/>
                <a:gd name="T74" fmla="*/ 2147483646 w 878"/>
                <a:gd name="T75" fmla="*/ 2147483646 h 756"/>
                <a:gd name="T76" fmla="*/ 2147483646 w 878"/>
                <a:gd name="T77" fmla="*/ 2147483646 h 756"/>
                <a:gd name="T78" fmla="*/ 2147483646 w 878"/>
                <a:gd name="T79" fmla="*/ 2147483646 h 756"/>
                <a:gd name="T80" fmla="*/ 2147483646 w 878"/>
                <a:gd name="T81" fmla="*/ 2147483646 h 756"/>
                <a:gd name="T82" fmla="*/ 2147483646 w 878"/>
                <a:gd name="T83" fmla="*/ 2147483646 h 756"/>
                <a:gd name="T84" fmla="*/ 2147483646 w 878"/>
                <a:gd name="T85" fmla="*/ 2147483646 h 756"/>
                <a:gd name="T86" fmla="*/ 2147483646 w 878"/>
                <a:gd name="T87" fmla="*/ 0 h 75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8"/>
                <a:gd name="T133" fmla="*/ 0 h 756"/>
                <a:gd name="T134" fmla="*/ 878 w 878"/>
                <a:gd name="T135" fmla="*/ 756 h 75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8" h="756">
                  <a:moveTo>
                    <a:pt x="439" y="0"/>
                  </a:moveTo>
                  <a:lnTo>
                    <a:pt x="416" y="0"/>
                  </a:lnTo>
                  <a:lnTo>
                    <a:pt x="394" y="1"/>
                  </a:lnTo>
                  <a:lnTo>
                    <a:pt x="373" y="4"/>
                  </a:lnTo>
                  <a:lnTo>
                    <a:pt x="351" y="8"/>
                  </a:lnTo>
                  <a:lnTo>
                    <a:pt x="330" y="12"/>
                  </a:lnTo>
                  <a:lnTo>
                    <a:pt x="309" y="17"/>
                  </a:lnTo>
                  <a:lnTo>
                    <a:pt x="289" y="22"/>
                  </a:lnTo>
                  <a:lnTo>
                    <a:pt x="269" y="29"/>
                  </a:lnTo>
                  <a:lnTo>
                    <a:pt x="249" y="37"/>
                  </a:lnTo>
                  <a:lnTo>
                    <a:pt x="230" y="45"/>
                  </a:lnTo>
                  <a:lnTo>
                    <a:pt x="212" y="54"/>
                  </a:lnTo>
                  <a:lnTo>
                    <a:pt x="194" y="64"/>
                  </a:lnTo>
                  <a:lnTo>
                    <a:pt x="177" y="74"/>
                  </a:lnTo>
                  <a:lnTo>
                    <a:pt x="160" y="86"/>
                  </a:lnTo>
                  <a:lnTo>
                    <a:pt x="144" y="98"/>
                  </a:lnTo>
                  <a:lnTo>
                    <a:pt x="129" y="110"/>
                  </a:lnTo>
                  <a:lnTo>
                    <a:pt x="114" y="124"/>
                  </a:lnTo>
                  <a:lnTo>
                    <a:pt x="100" y="137"/>
                  </a:lnTo>
                  <a:lnTo>
                    <a:pt x="88" y="152"/>
                  </a:lnTo>
                  <a:lnTo>
                    <a:pt x="74" y="166"/>
                  </a:lnTo>
                  <a:lnTo>
                    <a:pt x="64" y="182"/>
                  </a:lnTo>
                  <a:lnTo>
                    <a:pt x="53" y="197"/>
                  </a:lnTo>
                  <a:lnTo>
                    <a:pt x="43" y="214"/>
                  </a:lnTo>
                  <a:lnTo>
                    <a:pt x="35" y="230"/>
                  </a:lnTo>
                  <a:lnTo>
                    <a:pt x="27" y="247"/>
                  </a:lnTo>
                  <a:lnTo>
                    <a:pt x="20" y="265"/>
                  </a:lnTo>
                  <a:lnTo>
                    <a:pt x="13" y="283"/>
                  </a:lnTo>
                  <a:lnTo>
                    <a:pt x="9" y="302"/>
                  </a:lnTo>
                  <a:lnTo>
                    <a:pt x="5" y="321"/>
                  </a:lnTo>
                  <a:lnTo>
                    <a:pt x="3" y="339"/>
                  </a:lnTo>
                  <a:lnTo>
                    <a:pt x="0" y="358"/>
                  </a:lnTo>
                  <a:lnTo>
                    <a:pt x="0" y="378"/>
                  </a:lnTo>
                  <a:lnTo>
                    <a:pt x="0" y="396"/>
                  </a:lnTo>
                  <a:lnTo>
                    <a:pt x="3" y="416"/>
                  </a:lnTo>
                  <a:lnTo>
                    <a:pt x="5" y="435"/>
                  </a:lnTo>
                  <a:lnTo>
                    <a:pt x="9" y="454"/>
                  </a:lnTo>
                  <a:lnTo>
                    <a:pt x="13" y="472"/>
                  </a:lnTo>
                  <a:lnTo>
                    <a:pt x="20" y="490"/>
                  </a:lnTo>
                  <a:lnTo>
                    <a:pt x="27" y="507"/>
                  </a:lnTo>
                  <a:lnTo>
                    <a:pt x="35" y="524"/>
                  </a:lnTo>
                  <a:lnTo>
                    <a:pt x="43" y="542"/>
                  </a:lnTo>
                  <a:lnTo>
                    <a:pt x="53" y="557"/>
                  </a:lnTo>
                  <a:lnTo>
                    <a:pt x="64" y="573"/>
                  </a:lnTo>
                  <a:lnTo>
                    <a:pt x="74" y="589"/>
                  </a:lnTo>
                  <a:lnTo>
                    <a:pt x="88" y="604"/>
                  </a:lnTo>
                  <a:lnTo>
                    <a:pt x="100" y="617"/>
                  </a:lnTo>
                  <a:lnTo>
                    <a:pt x="114" y="632"/>
                  </a:lnTo>
                  <a:lnTo>
                    <a:pt x="129" y="645"/>
                  </a:lnTo>
                  <a:lnTo>
                    <a:pt x="144" y="657"/>
                  </a:lnTo>
                  <a:lnTo>
                    <a:pt x="160" y="669"/>
                  </a:lnTo>
                  <a:lnTo>
                    <a:pt x="177" y="680"/>
                  </a:lnTo>
                  <a:lnTo>
                    <a:pt x="194" y="691"/>
                  </a:lnTo>
                  <a:lnTo>
                    <a:pt x="212" y="701"/>
                  </a:lnTo>
                  <a:lnTo>
                    <a:pt x="230" y="711"/>
                  </a:lnTo>
                  <a:lnTo>
                    <a:pt x="249" y="719"/>
                  </a:lnTo>
                  <a:lnTo>
                    <a:pt x="269" y="727"/>
                  </a:lnTo>
                  <a:lnTo>
                    <a:pt x="289" y="733"/>
                  </a:lnTo>
                  <a:lnTo>
                    <a:pt x="309" y="739"/>
                  </a:lnTo>
                  <a:lnTo>
                    <a:pt x="330" y="744"/>
                  </a:lnTo>
                  <a:lnTo>
                    <a:pt x="351" y="748"/>
                  </a:lnTo>
                  <a:lnTo>
                    <a:pt x="373" y="752"/>
                  </a:lnTo>
                  <a:lnTo>
                    <a:pt x="394" y="753"/>
                  </a:lnTo>
                  <a:lnTo>
                    <a:pt x="416" y="754"/>
                  </a:lnTo>
                  <a:lnTo>
                    <a:pt x="439" y="756"/>
                  </a:lnTo>
                  <a:lnTo>
                    <a:pt x="462" y="754"/>
                  </a:lnTo>
                  <a:lnTo>
                    <a:pt x="484" y="753"/>
                  </a:lnTo>
                  <a:lnTo>
                    <a:pt x="506" y="752"/>
                  </a:lnTo>
                  <a:lnTo>
                    <a:pt x="528" y="748"/>
                  </a:lnTo>
                  <a:lnTo>
                    <a:pt x="550" y="744"/>
                  </a:lnTo>
                  <a:lnTo>
                    <a:pt x="570" y="739"/>
                  </a:lnTo>
                  <a:lnTo>
                    <a:pt x="591" y="733"/>
                  </a:lnTo>
                  <a:lnTo>
                    <a:pt x="611" y="727"/>
                  </a:lnTo>
                  <a:lnTo>
                    <a:pt x="629" y="719"/>
                  </a:lnTo>
                  <a:lnTo>
                    <a:pt x="649" y="711"/>
                  </a:lnTo>
                  <a:lnTo>
                    <a:pt x="667" y="701"/>
                  </a:lnTo>
                  <a:lnTo>
                    <a:pt x="685" y="691"/>
                  </a:lnTo>
                  <a:lnTo>
                    <a:pt x="703" y="680"/>
                  </a:lnTo>
                  <a:lnTo>
                    <a:pt x="719" y="669"/>
                  </a:lnTo>
                  <a:lnTo>
                    <a:pt x="735" y="657"/>
                  </a:lnTo>
                  <a:lnTo>
                    <a:pt x="750" y="645"/>
                  </a:lnTo>
                  <a:lnTo>
                    <a:pt x="765" y="632"/>
                  </a:lnTo>
                  <a:lnTo>
                    <a:pt x="778" y="617"/>
                  </a:lnTo>
                  <a:lnTo>
                    <a:pt x="792" y="604"/>
                  </a:lnTo>
                  <a:lnTo>
                    <a:pt x="804" y="589"/>
                  </a:lnTo>
                  <a:lnTo>
                    <a:pt x="816" y="573"/>
                  </a:lnTo>
                  <a:lnTo>
                    <a:pt x="825" y="557"/>
                  </a:lnTo>
                  <a:lnTo>
                    <a:pt x="836" y="542"/>
                  </a:lnTo>
                  <a:lnTo>
                    <a:pt x="844" y="524"/>
                  </a:lnTo>
                  <a:lnTo>
                    <a:pt x="852" y="507"/>
                  </a:lnTo>
                  <a:lnTo>
                    <a:pt x="858" y="490"/>
                  </a:lnTo>
                  <a:lnTo>
                    <a:pt x="865" y="472"/>
                  </a:lnTo>
                  <a:lnTo>
                    <a:pt x="870" y="454"/>
                  </a:lnTo>
                  <a:lnTo>
                    <a:pt x="874" y="435"/>
                  </a:lnTo>
                  <a:lnTo>
                    <a:pt x="877" y="416"/>
                  </a:lnTo>
                  <a:lnTo>
                    <a:pt x="878" y="396"/>
                  </a:lnTo>
                  <a:lnTo>
                    <a:pt x="878" y="378"/>
                  </a:lnTo>
                  <a:lnTo>
                    <a:pt x="878" y="358"/>
                  </a:lnTo>
                  <a:lnTo>
                    <a:pt x="877" y="339"/>
                  </a:lnTo>
                  <a:lnTo>
                    <a:pt x="874" y="321"/>
                  </a:lnTo>
                  <a:lnTo>
                    <a:pt x="870" y="302"/>
                  </a:lnTo>
                  <a:lnTo>
                    <a:pt x="865" y="283"/>
                  </a:lnTo>
                  <a:lnTo>
                    <a:pt x="858" y="265"/>
                  </a:lnTo>
                  <a:lnTo>
                    <a:pt x="852" y="247"/>
                  </a:lnTo>
                  <a:lnTo>
                    <a:pt x="844" y="230"/>
                  </a:lnTo>
                  <a:lnTo>
                    <a:pt x="836" y="214"/>
                  </a:lnTo>
                  <a:lnTo>
                    <a:pt x="825" y="197"/>
                  </a:lnTo>
                  <a:lnTo>
                    <a:pt x="816" y="182"/>
                  </a:lnTo>
                  <a:lnTo>
                    <a:pt x="804" y="166"/>
                  </a:lnTo>
                  <a:lnTo>
                    <a:pt x="792" y="152"/>
                  </a:lnTo>
                  <a:lnTo>
                    <a:pt x="778" y="137"/>
                  </a:lnTo>
                  <a:lnTo>
                    <a:pt x="765" y="124"/>
                  </a:lnTo>
                  <a:lnTo>
                    <a:pt x="750" y="110"/>
                  </a:lnTo>
                  <a:lnTo>
                    <a:pt x="735" y="98"/>
                  </a:lnTo>
                  <a:lnTo>
                    <a:pt x="719" y="86"/>
                  </a:lnTo>
                  <a:lnTo>
                    <a:pt x="703" y="74"/>
                  </a:lnTo>
                  <a:lnTo>
                    <a:pt x="685" y="64"/>
                  </a:lnTo>
                  <a:lnTo>
                    <a:pt x="667" y="54"/>
                  </a:lnTo>
                  <a:lnTo>
                    <a:pt x="649" y="45"/>
                  </a:lnTo>
                  <a:lnTo>
                    <a:pt x="629" y="37"/>
                  </a:lnTo>
                  <a:lnTo>
                    <a:pt x="611" y="29"/>
                  </a:lnTo>
                  <a:lnTo>
                    <a:pt x="591" y="22"/>
                  </a:lnTo>
                  <a:lnTo>
                    <a:pt x="570" y="17"/>
                  </a:lnTo>
                  <a:lnTo>
                    <a:pt x="550" y="12"/>
                  </a:lnTo>
                  <a:lnTo>
                    <a:pt x="528" y="8"/>
                  </a:lnTo>
                  <a:lnTo>
                    <a:pt x="506" y="4"/>
                  </a:lnTo>
                  <a:lnTo>
                    <a:pt x="484" y="1"/>
                  </a:lnTo>
                  <a:lnTo>
                    <a:pt x="462" y="0"/>
                  </a:lnTo>
                  <a:lnTo>
                    <a:pt x="439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47" name="Freeform 35">
              <a:extLst>
                <a:ext uri="{FF2B5EF4-FFF2-40B4-BE49-F238E27FC236}">
                  <a16:creationId xmlns:a16="http://schemas.microsoft.com/office/drawing/2014/main" id="{16FC2C38-610E-6746-B406-F3CFB0D96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525" y="2146300"/>
              <a:ext cx="1198563" cy="600075"/>
            </a:xfrm>
            <a:custGeom>
              <a:avLst/>
              <a:gdLst>
                <a:gd name="T0" fmla="*/ 2147483646 w 1509"/>
                <a:gd name="T1" fmla="*/ 2147483646 h 756"/>
                <a:gd name="T2" fmla="*/ 2147483646 w 1509"/>
                <a:gd name="T3" fmla="*/ 2147483646 h 756"/>
                <a:gd name="T4" fmla="*/ 2147483646 w 1509"/>
                <a:gd name="T5" fmla="*/ 2147483646 h 756"/>
                <a:gd name="T6" fmla="*/ 2147483646 w 1509"/>
                <a:gd name="T7" fmla="*/ 2147483646 h 756"/>
                <a:gd name="T8" fmla="*/ 2147483646 w 1509"/>
                <a:gd name="T9" fmla="*/ 2147483646 h 756"/>
                <a:gd name="T10" fmla="*/ 2147483646 w 1509"/>
                <a:gd name="T11" fmla="*/ 2147483646 h 756"/>
                <a:gd name="T12" fmla="*/ 2147483646 w 1509"/>
                <a:gd name="T13" fmla="*/ 2147483646 h 756"/>
                <a:gd name="T14" fmla="*/ 2147483646 w 1509"/>
                <a:gd name="T15" fmla="*/ 2147483646 h 756"/>
                <a:gd name="T16" fmla="*/ 2147483646 w 1509"/>
                <a:gd name="T17" fmla="*/ 2147483646 h 756"/>
                <a:gd name="T18" fmla="*/ 2147483646 w 1509"/>
                <a:gd name="T19" fmla="*/ 2147483646 h 756"/>
                <a:gd name="T20" fmla="*/ 0 w 1509"/>
                <a:gd name="T21" fmla="*/ 2147483646 h 756"/>
                <a:gd name="T22" fmla="*/ 2147483646 w 1509"/>
                <a:gd name="T23" fmla="*/ 2147483646 h 756"/>
                <a:gd name="T24" fmla="*/ 2147483646 w 1509"/>
                <a:gd name="T25" fmla="*/ 2147483646 h 756"/>
                <a:gd name="T26" fmla="*/ 2147483646 w 1509"/>
                <a:gd name="T27" fmla="*/ 2147483646 h 756"/>
                <a:gd name="T28" fmla="*/ 2147483646 w 1509"/>
                <a:gd name="T29" fmla="*/ 2147483646 h 756"/>
                <a:gd name="T30" fmla="*/ 2147483646 w 1509"/>
                <a:gd name="T31" fmla="*/ 2147483646 h 756"/>
                <a:gd name="T32" fmla="*/ 2147483646 w 1509"/>
                <a:gd name="T33" fmla="*/ 2147483646 h 756"/>
                <a:gd name="T34" fmla="*/ 2147483646 w 1509"/>
                <a:gd name="T35" fmla="*/ 2147483646 h 756"/>
                <a:gd name="T36" fmla="*/ 2147483646 w 1509"/>
                <a:gd name="T37" fmla="*/ 2147483646 h 756"/>
                <a:gd name="T38" fmla="*/ 2147483646 w 1509"/>
                <a:gd name="T39" fmla="*/ 2147483646 h 756"/>
                <a:gd name="T40" fmla="*/ 2147483646 w 1509"/>
                <a:gd name="T41" fmla="*/ 2147483646 h 756"/>
                <a:gd name="T42" fmla="*/ 2147483646 w 1509"/>
                <a:gd name="T43" fmla="*/ 2147483646 h 756"/>
                <a:gd name="T44" fmla="*/ 2147483646 w 1509"/>
                <a:gd name="T45" fmla="*/ 2147483646 h 756"/>
                <a:gd name="T46" fmla="*/ 2147483646 w 1509"/>
                <a:gd name="T47" fmla="*/ 2147483646 h 756"/>
                <a:gd name="T48" fmla="*/ 2147483646 w 1509"/>
                <a:gd name="T49" fmla="*/ 2147483646 h 756"/>
                <a:gd name="T50" fmla="*/ 2147483646 w 1509"/>
                <a:gd name="T51" fmla="*/ 2147483646 h 756"/>
                <a:gd name="T52" fmla="*/ 2147483646 w 1509"/>
                <a:gd name="T53" fmla="*/ 2147483646 h 756"/>
                <a:gd name="T54" fmla="*/ 2147483646 w 1509"/>
                <a:gd name="T55" fmla="*/ 2147483646 h 756"/>
                <a:gd name="T56" fmla="*/ 2147483646 w 1509"/>
                <a:gd name="T57" fmla="*/ 2147483646 h 756"/>
                <a:gd name="T58" fmla="*/ 2147483646 w 1509"/>
                <a:gd name="T59" fmla="*/ 2147483646 h 756"/>
                <a:gd name="T60" fmla="*/ 2147483646 w 1509"/>
                <a:gd name="T61" fmla="*/ 2147483646 h 756"/>
                <a:gd name="T62" fmla="*/ 2147483646 w 1509"/>
                <a:gd name="T63" fmla="*/ 2147483646 h 756"/>
                <a:gd name="T64" fmla="*/ 2147483646 w 1509"/>
                <a:gd name="T65" fmla="*/ 2147483646 h 756"/>
                <a:gd name="T66" fmla="*/ 2147483646 w 1509"/>
                <a:gd name="T67" fmla="*/ 2147483646 h 756"/>
                <a:gd name="T68" fmla="*/ 2147483646 w 1509"/>
                <a:gd name="T69" fmla="*/ 2147483646 h 756"/>
                <a:gd name="T70" fmla="*/ 2147483646 w 1509"/>
                <a:gd name="T71" fmla="*/ 2147483646 h 756"/>
                <a:gd name="T72" fmla="*/ 2147483646 w 1509"/>
                <a:gd name="T73" fmla="*/ 2147483646 h 756"/>
                <a:gd name="T74" fmla="*/ 2147483646 w 1509"/>
                <a:gd name="T75" fmla="*/ 2147483646 h 756"/>
                <a:gd name="T76" fmla="*/ 2147483646 w 1509"/>
                <a:gd name="T77" fmla="*/ 2147483646 h 756"/>
                <a:gd name="T78" fmla="*/ 2147483646 w 1509"/>
                <a:gd name="T79" fmla="*/ 2147483646 h 756"/>
                <a:gd name="T80" fmla="*/ 2147483646 w 1509"/>
                <a:gd name="T81" fmla="*/ 2147483646 h 756"/>
                <a:gd name="T82" fmla="*/ 2147483646 w 1509"/>
                <a:gd name="T83" fmla="*/ 2147483646 h 756"/>
                <a:gd name="T84" fmla="*/ 2147483646 w 1509"/>
                <a:gd name="T85" fmla="*/ 2147483646 h 756"/>
                <a:gd name="T86" fmla="*/ 2147483646 w 1509"/>
                <a:gd name="T87" fmla="*/ 0 h 75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09"/>
                <a:gd name="T133" fmla="*/ 0 h 756"/>
                <a:gd name="T134" fmla="*/ 1509 w 1509"/>
                <a:gd name="T135" fmla="*/ 756 h 75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09" h="756">
                  <a:moveTo>
                    <a:pt x="754" y="0"/>
                  </a:moveTo>
                  <a:lnTo>
                    <a:pt x="714" y="0"/>
                  </a:lnTo>
                  <a:lnTo>
                    <a:pt x="677" y="1"/>
                  </a:lnTo>
                  <a:lnTo>
                    <a:pt x="639" y="4"/>
                  </a:lnTo>
                  <a:lnTo>
                    <a:pt x="601" y="8"/>
                  </a:lnTo>
                  <a:lnTo>
                    <a:pt x="565" y="12"/>
                  </a:lnTo>
                  <a:lnTo>
                    <a:pt x="529" y="17"/>
                  </a:lnTo>
                  <a:lnTo>
                    <a:pt x="495" y="22"/>
                  </a:lnTo>
                  <a:lnTo>
                    <a:pt x="460" y="29"/>
                  </a:lnTo>
                  <a:lnTo>
                    <a:pt x="427" y="37"/>
                  </a:lnTo>
                  <a:lnTo>
                    <a:pt x="394" y="45"/>
                  </a:lnTo>
                  <a:lnTo>
                    <a:pt x="363" y="54"/>
                  </a:lnTo>
                  <a:lnTo>
                    <a:pt x="333" y="63"/>
                  </a:lnTo>
                  <a:lnTo>
                    <a:pt x="302" y="74"/>
                  </a:lnTo>
                  <a:lnTo>
                    <a:pt x="274" y="86"/>
                  </a:lnTo>
                  <a:lnTo>
                    <a:pt x="246" y="98"/>
                  </a:lnTo>
                  <a:lnTo>
                    <a:pt x="221" y="110"/>
                  </a:lnTo>
                  <a:lnTo>
                    <a:pt x="195" y="123"/>
                  </a:lnTo>
                  <a:lnTo>
                    <a:pt x="172" y="137"/>
                  </a:lnTo>
                  <a:lnTo>
                    <a:pt x="149" y="151"/>
                  </a:lnTo>
                  <a:lnTo>
                    <a:pt x="128" y="166"/>
                  </a:lnTo>
                  <a:lnTo>
                    <a:pt x="109" y="182"/>
                  </a:lnTo>
                  <a:lnTo>
                    <a:pt x="90" y="197"/>
                  </a:lnTo>
                  <a:lnTo>
                    <a:pt x="73" y="214"/>
                  </a:lnTo>
                  <a:lnTo>
                    <a:pt x="58" y="230"/>
                  </a:lnTo>
                  <a:lnTo>
                    <a:pt x="45" y="247"/>
                  </a:lnTo>
                  <a:lnTo>
                    <a:pt x="33" y="264"/>
                  </a:lnTo>
                  <a:lnTo>
                    <a:pt x="22" y="283"/>
                  </a:lnTo>
                  <a:lnTo>
                    <a:pt x="15" y="302"/>
                  </a:lnTo>
                  <a:lnTo>
                    <a:pt x="8" y="320"/>
                  </a:lnTo>
                  <a:lnTo>
                    <a:pt x="3" y="339"/>
                  </a:lnTo>
                  <a:lnTo>
                    <a:pt x="0" y="358"/>
                  </a:lnTo>
                  <a:lnTo>
                    <a:pt x="0" y="378"/>
                  </a:lnTo>
                  <a:lnTo>
                    <a:pt x="0" y="396"/>
                  </a:lnTo>
                  <a:lnTo>
                    <a:pt x="3" y="416"/>
                  </a:lnTo>
                  <a:lnTo>
                    <a:pt x="8" y="435"/>
                  </a:lnTo>
                  <a:lnTo>
                    <a:pt x="15" y="453"/>
                  </a:lnTo>
                  <a:lnTo>
                    <a:pt x="22" y="472"/>
                  </a:lnTo>
                  <a:lnTo>
                    <a:pt x="33" y="489"/>
                  </a:lnTo>
                  <a:lnTo>
                    <a:pt x="45" y="507"/>
                  </a:lnTo>
                  <a:lnTo>
                    <a:pt x="58" y="524"/>
                  </a:lnTo>
                  <a:lnTo>
                    <a:pt x="73" y="541"/>
                  </a:lnTo>
                  <a:lnTo>
                    <a:pt x="90" y="557"/>
                  </a:lnTo>
                  <a:lnTo>
                    <a:pt x="109" y="573"/>
                  </a:lnTo>
                  <a:lnTo>
                    <a:pt x="128" y="589"/>
                  </a:lnTo>
                  <a:lnTo>
                    <a:pt x="149" y="604"/>
                  </a:lnTo>
                  <a:lnTo>
                    <a:pt x="172" y="617"/>
                  </a:lnTo>
                  <a:lnTo>
                    <a:pt x="195" y="632"/>
                  </a:lnTo>
                  <a:lnTo>
                    <a:pt x="221" y="645"/>
                  </a:lnTo>
                  <a:lnTo>
                    <a:pt x="246" y="657"/>
                  </a:lnTo>
                  <a:lnTo>
                    <a:pt x="274" y="669"/>
                  </a:lnTo>
                  <a:lnTo>
                    <a:pt x="302" y="680"/>
                  </a:lnTo>
                  <a:lnTo>
                    <a:pt x="333" y="690"/>
                  </a:lnTo>
                  <a:lnTo>
                    <a:pt x="363" y="701"/>
                  </a:lnTo>
                  <a:lnTo>
                    <a:pt x="394" y="710"/>
                  </a:lnTo>
                  <a:lnTo>
                    <a:pt x="427" y="718"/>
                  </a:lnTo>
                  <a:lnTo>
                    <a:pt x="460" y="726"/>
                  </a:lnTo>
                  <a:lnTo>
                    <a:pt x="495" y="733"/>
                  </a:lnTo>
                  <a:lnTo>
                    <a:pt x="529" y="738"/>
                  </a:lnTo>
                  <a:lnTo>
                    <a:pt x="565" y="744"/>
                  </a:lnTo>
                  <a:lnTo>
                    <a:pt x="601" y="748"/>
                  </a:lnTo>
                  <a:lnTo>
                    <a:pt x="639" y="752"/>
                  </a:lnTo>
                  <a:lnTo>
                    <a:pt x="677" y="753"/>
                  </a:lnTo>
                  <a:lnTo>
                    <a:pt x="714" y="754"/>
                  </a:lnTo>
                  <a:lnTo>
                    <a:pt x="754" y="756"/>
                  </a:lnTo>
                  <a:lnTo>
                    <a:pt x="793" y="754"/>
                  </a:lnTo>
                  <a:lnTo>
                    <a:pt x="830" y="753"/>
                  </a:lnTo>
                  <a:lnTo>
                    <a:pt x="869" y="752"/>
                  </a:lnTo>
                  <a:lnTo>
                    <a:pt x="906" y="748"/>
                  </a:lnTo>
                  <a:lnTo>
                    <a:pt x="942" y="744"/>
                  </a:lnTo>
                  <a:lnTo>
                    <a:pt x="978" y="738"/>
                  </a:lnTo>
                  <a:lnTo>
                    <a:pt x="1013" y="733"/>
                  </a:lnTo>
                  <a:lnTo>
                    <a:pt x="1047" y="726"/>
                  </a:lnTo>
                  <a:lnTo>
                    <a:pt x="1080" y="718"/>
                  </a:lnTo>
                  <a:lnTo>
                    <a:pt x="1114" y="710"/>
                  </a:lnTo>
                  <a:lnTo>
                    <a:pt x="1146" y="701"/>
                  </a:lnTo>
                  <a:lnTo>
                    <a:pt x="1176" y="690"/>
                  </a:lnTo>
                  <a:lnTo>
                    <a:pt x="1206" y="680"/>
                  </a:lnTo>
                  <a:lnTo>
                    <a:pt x="1233" y="669"/>
                  </a:lnTo>
                  <a:lnTo>
                    <a:pt x="1261" y="657"/>
                  </a:lnTo>
                  <a:lnTo>
                    <a:pt x="1287" y="645"/>
                  </a:lnTo>
                  <a:lnTo>
                    <a:pt x="1312" y="632"/>
                  </a:lnTo>
                  <a:lnTo>
                    <a:pt x="1336" y="617"/>
                  </a:lnTo>
                  <a:lnTo>
                    <a:pt x="1359" y="604"/>
                  </a:lnTo>
                  <a:lnTo>
                    <a:pt x="1380" y="589"/>
                  </a:lnTo>
                  <a:lnTo>
                    <a:pt x="1398" y="573"/>
                  </a:lnTo>
                  <a:lnTo>
                    <a:pt x="1417" y="557"/>
                  </a:lnTo>
                  <a:lnTo>
                    <a:pt x="1434" y="541"/>
                  </a:lnTo>
                  <a:lnTo>
                    <a:pt x="1449" y="524"/>
                  </a:lnTo>
                  <a:lnTo>
                    <a:pt x="1462" y="507"/>
                  </a:lnTo>
                  <a:lnTo>
                    <a:pt x="1474" y="489"/>
                  </a:lnTo>
                  <a:lnTo>
                    <a:pt x="1485" y="472"/>
                  </a:lnTo>
                  <a:lnTo>
                    <a:pt x="1493" y="453"/>
                  </a:lnTo>
                  <a:lnTo>
                    <a:pt x="1500" y="435"/>
                  </a:lnTo>
                  <a:lnTo>
                    <a:pt x="1505" y="416"/>
                  </a:lnTo>
                  <a:lnTo>
                    <a:pt x="1508" y="396"/>
                  </a:lnTo>
                  <a:lnTo>
                    <a:pt x="1509" y="378"/>
                  </a:lnTo>
                  <a:lnTo>
                    <a:pt x="1508" y="358"/>
                  </a:lnTo>
                  <a:lnTo>
                    <a:pt x="1505" y="339"/>
                  </a:lnTo>
                  <a:lnTo>
                    <a:pt x="1500" y="320"/>
                  </a:lnTo>
                  <a:lnTo>
                    <a:pt x="1493" y="302"/>
                  </a:lnTo>
                  <a:lnTo>
                    <a:pt x="1485" y="283"/>
                  </a:lnTo>
                  <a:lnTo>
                    <a:pt x="1474" y="264"/>
                  </a:lnTo>
                  <a:lnTo>
                    <a:pt x="1462" y="247"/>
                  </a:lnTo>
                  <a:lnTo>
                    <a:pt x="1449" y="230"/>
                  </a:lnTo>
                  <a:lnTo>
                    <a:pt x="1434" y="214"/>
                  </a:lnTo>
                  <a:lnTo>
                    <a:pt x="1417" y="197"/>
                  </a:lnTo>
                  <a:lnTo>
                    <a:pt x="1398" y="182"/>
                  </a:lnTo>
                  <a:lnTo>
                    <a:pt x="1380" y="166"/>
                  </a:lnTo>
                  <a:lnTo>
                    <a:pt x="1359" y="151"/>
                  </a:lnTo>
                  <a:lnTo>
                    <a:pt x="1336" y="137"/>
                  </a:lnTo>
                  <a:lnTo>
                    <a:pt x="1312" y="123"/>
                  </a:lnTo>
                  <a:lnTo>
                    <a:pt x="1287" y="110"/>
                  </a:lnTo>
                  <a:lnTo>
                    <a:pt x="1261" y="98"/>
                  </a:lnTo>
                  <a:lnTo>
                    <a:pt x="1233" y="86"/>
                  </a:lnTo>
                  <a:lnTo>
                    <a:pt x="1206" y="74"/>
                  </a:lnTo>
                  <a:lnTo>
                    <a:pt x="1176" y="63"/>
                  </a:lnTo>
                  <a:lnTo>
                    <a:pt x="1146" y="54"/>
                  </a:lnTo>
                  <a:lnTo>
                    <a:pt x="1114" y="45"/>
                  </a:lnTo>
                  <a:lnTo>
                    <a:pt x="1080" y="37"/>
                  </a:lnTo>
                  <a:lnTo>
                    <a:pt x="1047" y="29"/>
                  </a:lnTo>
                  <a:lnTo>
                    <a:pt x="1013" y="22"/>
                  </a:lnTo>
                  <a:lnTo>
                    <a:pt x="978" y="17"/>
                  </a:lnTo>
                  <a:lnTo>
                    <a:pt x="942" y="12"/>
                  </a:lnTo>
                  <a:lnTo>
                    <a:pt x="906" y="8"/>
                  </a:lnTo>
                  <a:lnTo>
                    <a:pt x="869" y="4"/>
                  </a:lnTo>
                  <a:lnTo>
                    <a:pt x="830" y="1"/>
                  </a:lnTo>
                  <a:lnTo>
                    <a:pt x="793" y="0"/>
                  </a:lnTo>
                  <a:lnTo>
                    <a:pt x="754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48" name="Freeform 36">
              <a:extLst>
                <a:ext uri="{FF2B5EF4-FFF2-40B4-BE49-F238E27FC236}">
                  <a16:creationId xmlns:a16="http://schemas.microsoft.com/office/drawing/2014/main" id="{CA91F971-A93D-CD4D-8C5F-DA7D5AEDE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7613" y="3606800"/>
              <a:ext cx="127000" cy="104775"/>
            </a:xfrm>
            <a:custGeom>
              <a:avLst/>
              <a:gdLst>
                <a:gd name="T0" fmla="*/ 2147483646 w 160"/>
                <a:gd name="T1" fmla="*/ 0 h 133"/>
                <a:gd name="T2" fmla="*/ 0 w 160"/>
                <a:gd name="T3" fmla="*/ 2147483646 h 133"/>
                <a:gd name="T4" fmla="*/ 2147483646 w 160"/>
                <a:gd name="T5" fmla="*/ 2147483646 h 133"/>
                <a:gd name="T6" fmla="*/ 2147483646 w 160"/>
                <a:gd name="T7" fmla="*/ 2147483646 h 133"/>
                <a:gd name="T8" fmla="*/ 2147483646 w 160"/>
                <a:gd name="T9" fmla="*/ 0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133"/>
                <a:gd name="T17" fmla="*/ 160 w 160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133">
                  <a:moveTo>
                    <a:pt x="106" y="0"/>
                  </a:moveTo>
                  <a:lnTo>
                    <a:pt x="0" y="133"/>
                  </a:lnTo>
                  <a:lnTo>
                    <a:pt x="160" y="53"/>
                  </a:lnTo>
                  <a:lnTo>
                    <a:pt x="133" y="27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49" name="Freeform 37">
              <a:extLst>
                <a:ext uri="{FF2B5EF4-FFF2-40B4-BE49-F238E27FC236}">
                  <a16:creationId xmlns:a16="http://schemas.microsoft.com/office/drawing/2014/main" id="{0AA1D433-2B7C-144D-A0BA-32338F8F8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7100" y="1355725"/>
              <a:ext cx="677863" cy="2266950"/>
            </a:xfrm>
            <a:custGeom>
              <a:avLst/>
              <a:gdLst>
                <a:gd name="T0" fmla="*/ 0 w 854"/>
                <a:gd name="T1" fmla="*/ 0 h 2855"/>
                <a:gd name="T2" fmla="*/ 2147483646 w 854"/>
                <a:gd name="T3" fmla="*/ 2147483646 h 2855"/>
                <a:gd name="T4" fmla="*/ 2147483646 w 854"/>
                <a:gd name="T5" fmla="*/ 2147483646 h 2855"/>
                <a:gd name="T6" fmla="*/ 2147483646 w 854"/>
                <a:gd name="T7" fmla="*/ 2147483646 h 2855"/>
                <a:gd name="T8" fmla="*/ 2147483646 w 854"/>
                <a:gd name="T9" fmla="*/ 2147483646 h 2855"/>
                <a:gd name="T10" fmla="*/ 2147483646 w 854"/>
                <a:gd name="T11" fmla="*/ 2147483646 h 2855"/>
                <a:gd name="T12" fmla="*/ 2147483646 w 854"/>
                <a:gd name="T13" fmla="*/ 2147483646 h 2855"/>
                <a:gd name="T14" fmla="*/ 2147483646 w 854"/>
                <a:gd name="T15" fmla="*/ 2147483646 h 2855"/>
                <a:gd name="T16" fmla="*/ 2147483646 w 854"/>
                <a:gd name="T17" fmla="*/ 2147483646 h 2855"/>
                <a:gd name="T18" fmla="*/ 2147483646 w 854"/>
                <a:gd name="T19" fmla="*/ 2147483646 h 2855"/>
                <a:gd name="T20" fmla="*/ 2147483646 w 854"/>
                <a:gd name="T21" fmla="*/ 2147483646 h 2855"/>
                <a:gd name="T22" fmla="*/ 2147483646 w 854"/>
                <a:gd name="T23" fmla="*/ 2147483646 h 2855"/>
                <a:gd name="T24" fmla="*/ 2147483646 w 854"/>
                <a:gd name="T25" fmla="*/ 2147483646 h 2855"/>
                <a:gd name="T26" fmla="*/ 2147483646 w 854"/>
                <a:gd name="T27" fmla="*/ 2147483646 h 2855"/>
                <a:gd name="T28" fmla="*/ 2147483646 w 854"/>
                <a:gd name="T29" fmla="*/ 2147483646 h 2855"/>
                <a:gd name="T30" fmla="*/ 2147483646 w 854"/>
                <a:gd name="T31" fmla="*/ 2147483646 h 2855"/>
                <a:gd name="T32" fmla="*/ 2147483646 w 854"/>
                <a:gd name="T33" fmla="*/ 2147483646 h 2855"/>
                <a:gd name="T34" fmla="*/ 2147483646 w 854"/>
                <a:gd name="T35" fmla="*/ 2147483646 h 2855"/>
                <a:gd name="T36" fmla="*/ 2147483646 w 854"/>
                <a:gd name="T37" fmla="*/ 2147483646 h 2855"/>
                <a:gd name="T38" fmla="*/ 2147483646 w 854"/>
                <a:gd name="T39" fmla="*/ 2147483646 h 2855"/>
                <a:gd name="T40" fmla="*/ 2147483646 w 854"/>
                <a:gd name="T41" fmla="*/ 2147483646 h 2855"/>
                <a:gd name="T42" fmla="*/ 2147483646 w 854"/>
                <a:gd name="T43" fmla="*/ 2147483646 h 2855"/>
                <a:gd name="T44" fmla="*/ 2147483646 w 854"/>
                <a:gd name="T45" fmla="*/ 2147483646 h 2855"/>
                <a:gd name="T46" fmla="*/ 2147483646 w 854"/>
                <a:gd name="T47" fmla="*/ 2147483646 h 2855"/>
                <a:gd name="T48" fmla="*/ 2147483646 w 854"/>
                <a:gd name="T49" fmla="*/ 2147483646 h 2855"/>
                <a:gd name="T50" fmla="*/ 2147483646 w 854"/>
                <a:gd name="T51" fmla="*/ 2147483646 h 2855"/>
                <a:gd name="T52" fmla="*/ 2147483646 w 854"/>
                <a:gd name="T53" fmla="*/ 2147483646 h 2855"/>
                <a:gd name="T54" fmla="*/ 2147483646 w 854"/>
                <a:gd name="T55" fmla="*/ 2147483646 h 2855"/>
                <a:gd name="T56" fmla="*/ 2147483646 w 854"/>
                <a:gd name="T57" fmla="*/ 2147483646 h 2855"/>
                <a:gd name="T58" fmla="*/ 2147483646 w 854"/>
                <a:gd name="T59" fmla="*/ 2147483646 h 2855"/>
                <a:gd name="T60" fmla="*/ 2147483646 w 854"/>
                <a:gd name="T61" fmla="*/ 2147483646 h 2855"/>
                <a:gd name="T62" fmla="*/ 2147483646 w 854"/>
                <a:gd name="T63" fmla="*/ 2147483646 h 2855"/>
                <a:gd name="T64" fmla="*/ 2147483646 w 854"/>
                <a:gd name="T65" fmla="*/ 2147483646 h 285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54"/>
                <a:gd name="T100" fmla="*/ 0 h 2855"/>
                <a:gd name="T101" fmla="*/ 854 w 854"/>
                <a:gd name="T102" fmla="*/ 2855 h 285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54" h="2855">
                  <a:moveTo>
                    <a:pt x="0" y="0"/>
                  </a:moveTo>
                  <a:lnTo>
                    <a:pt x="92" y="60"/>
                  </a:lnTo>
                  <a:lnTo>
                    <a:pt x="178" y="128"/>
                  </a:lnTo>
                  <a:lnTo>
                    <a:pt x="258" y="201"/>
                  </a:lnTo>
                  <a:lnTo>
                    <a:pt x="334" y="279"/>
                  </a:lnTo>
                  <a:lnTo>
                    <a:pt x="403" y="365"/>
                  </a:lnTo>
                  <a:lnTo>
                    <a:pt x="468" y="452"/>
                  </a:lnTo>
                  <a:lnTo>
                    <a:pt x="527" y="546"/>
                  </a:lnTo>
                  <a:lnTo>
                    <a:pt x="581" y="641"/>
                  </a:lnTo>
                  <a:lnTo>
                    <a:pt x="631" y="741"/>
                  </a:lnTo>
                  <a:lnTo>
                    <a:pt x="675" y="844"/>
                  </a:lnTo>
                  <a:lnTo>
                    <a:pt x="713" y="949"/>
                  </a:lnTo>
                  <a:lnTo>
                    <a:pt x="748" y="1055"/>
                  </a:lnTo>
                  <a:lnTo>
                    <a:pt x="777" y="1163"/>
                  </a:lnTo>
                  <a:lnTo>
                    <a:pt x="801" y="1272"/>
                  </a:lnTo>
                  <a:lnTo>
                    <a:pt x="821" y="1382"/>
                  </a:lnTo>
                  <a:lnTo>
                    <a:pt x="837" y="1492"/>
                  </a:lnTo>
                  <a:lnTo>
                    <a:pt x="848" y="1600"/>
                  </a:lnTo>
                  <a:lnTo>
                    <a:pt x="853" y="1708"/>
                  </a:lnTo>
                  <a:lnTo>
                    <a:pt x="854" y="1814"/>
                  </a:lnTo>
                  <a:lnTo>
                    <a:pt x="853" y="1919"/>
                  </a:lnTo>
                  <a:lnTo>
                    <a:pt x="845" y="2022"/>
                  </a:lnTo>
                  <a:lnTo>
                    <a:pt x="834" y="2120"/>
                  </a:lnTo>
                  <a:lnTo>
                    <a:pt x="818" y="2216"/>
                  </a:lnTo>
                  <a:lnTo>
                    <a:pt x="800" y="2309"/>
                  </a:lnTo>
                  <a:lnTo>
                    <a:pt x="776" y="2397"/>
                  </a:lnTo>
                  <a:lnTo>
                    <a:pt x="749" y="2481"/>
                  </a:lnTo>
                  <a:lnTo>
                    <a:pt x="717" y="2558"/>
                  </a:lnTo>
                  <a:lnTo>
                    <a:pt x="683" y="2631"/>
                  </a:lnTo>
                  <a:lnTo>
                    <a:pt x="643" y="2698"/>
                  </a:lnTo>
                  <a:lnTo>
                    <a:pt x="600" y="2758"/>
                  </a:lnTo>
                  <a:lnTo>
                    <a:pt x="554" y="2810"/>
                  </a:lnTo>
                  <a:lnTo>
                    <a:pt x="504" y="2855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50" name="Freeform 38">
              <a:extLst>
                <a:ext uri="{FF2B5EF4-FFF2-40B4-BE49-F238E27FC236}">
                  <a16:creationId xmlns:a16="http://schemas.microsoft.com/office/drawing/2014/main" id="{234F0138-4E05-6846-8ECF-683A1E9F8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200" y="922338"/>
              <a:ext cx="127000" cy="106362"/>
            </a:xfrm>
            <a:custGeom>
              <a:avLst/>
              <a:gdLst>
                <a:gd name="T0" fmla="*/ 0 w 160"/>
                <a:gd name="T1" fmla="*/ 2147483646 h 133"/>
                <a:gd name="T2" fmla="*/ 2147483646 w 160"/>
                <a:gd name="T3" fmla="*/ 2147483646 h 133"/>
                <a:gd name="T4" fmla="*/ 2147483646 w 160"/>
                <a:gd name="T5" fmla="*/ 0 h 133"/>
                <a:gd name="T6" fmla="*/ 2147483646 w 160"/>
                <a:gd name="T7" fmla="*/ 2147483646 h 133"/>
                <a:gd name="T8" fmla="*/ 0 w 160"/>
                <a:gd name="T9" fmla="*/ 21474836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133"/>
                <a:gd name="T17" fmla="*/ 160 w 160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133">
                  <a:moveTo>
                    <a:pt x="0" y="53"/>
                  </a:moveTo>
                  <a:lnTo>
                    <a:pt x="160" y="133"/>
                  </a:lnTo>
                  <a:lnTo>
                    <a:pt x="54" y="0"/>
                  </a:lnTo>
                  <a:lnTo>
                    <a:pt x="27" y="27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51" name="Line 39">
              <a:extLst>
                <a:ext uri="{FF2B5EF4-FFF2-40B4-BE49-F238E27FC236}">
                  <a16:creationId xmlns:a16="http://schemas.microsoft.com/office/drawing/2014/main" id="{5A70569A-E5B7-9F4B-9BC5-818E1ADFF6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02063" y="754063"/>
              <a:ext cx="233362" cy="188912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52" name="Rectangle 40">
              <a:extLst>
                <a:ext uri="{FF2B5EF4-FFF2-40B4-BE49-F238E27FC236}">
                  <a16:creationId xmlns:a16="http://schemas.microsoft.com/office/drawing/2014/main" id="{B30B389D-2127-9F4F-9436-B697B0D72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438" y="1157288"/>
              <a:ext cx="29815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Idle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53" name="Rectangle 41">
              <a:extLst>
                <a:ext uri="{FF2B5EF4-FFF2-40B4-BE49-F238E27FC236}">
                  <a16:creationId xmlns:a16="http://schemas.microsoft.com/office/drawing/2014/main" id="{9DDDEA1E-3AB8-C04C-825C-4657599694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7400" y="538163"/>
              <a:ext cx="47448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54" name="Rectangle 42">
              <a:extLst>
                <a:ext uri="{FF2B5EF4-FFF2-40B4-BE49-F238E27FC236}">
                  <a16:creationId xmlns:a16="http://schemas.microsoft.com/office/drawing/2014/main" id="{9CF8070F-0B1C-6E47-AF31-E20DC2CDD5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6050" y="2322513"/>
              <a:ext cx="34144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gnt1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55" name="Rectangle 43">
              <a:extLst>
                <a:ext uri="{FF2B5EF4-FFF2-40B4-BE49-F238E27FC236}">
                  <a16:creationId xmlns:a16="http://schemas.microsoft.com/office/drawing/2014/main" id="{FDD4118D-354D-C04E-99CB-4B32A11DA2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1188" y="23225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56" name="Rectangle 44">
              <a:extLst>
                <a:ext uri="{FF2B5EF4-FFF2-40B4-BE49-F238E27FC236}">
                  <a16:creationId xmlns:a16="http://schemas.microsoft.com/office/drawing/2014/main" id="{7F9EDE0C-A2B9-764F-AF96-DA16ECBB77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4375" y="24177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57" name="Rectangle 45">
              <a:extLst>
                <a:ext uri="{FF2B5EF4-FFF2-40B4-BE49-F238E27FC236}">
                  <a16:creationId xmlns:a16="http://schemas.microsoft.com/office/drawing/2014/main" id="{F62362FC-0998-0847-9543-7C175FB63F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813" y="2317750"/>
              <a:ext cx="8496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58" name="Rectangle 46">
              <a:extLst>
                <a:ext uri="{FF2B5EF4-FFF2-40B4-BE49-F238E27FC236}">
                  <a16:creationId xmlns:a16="http://schemas.microsoft.com/office/drawing/2014/main" id="{F9DEE1D5-FE5B-EF44-9A14-EBF3381435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788" y="23225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59" name="Freeform 47">
              <a:extLst>
                <a:ext uri="{FF2B5EF4-FFF2-40B4-BE49-F238E27FC236}">
                  <a16:creationId xmlns:a16="http://schemas.microsoft.com/office/drawing/2014/main" id="{BA4BF615-7D15-CA40-8FDE-0491C8EBE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525" y="3435350"/>
              <a:ext cx="1198563" cy="600075"/>
            </a:xfrm>
            <a:custGeom>
              <a:avLst/>
              <a:gdLst>
                <a:gd name="T0" fmla="*/ 2147483646 w 1509"/>
                <a:gd name="T1" fmla="*/ 2147483646 h 756"/>
                <a:gd name="T2" fmla="*/ 2147483646 w 1509"/>
                <a:gd name="T3" fmla="*/ 2147483646 h 756"/>
                <a:gd name="T4" fmla="*/ 2147483646 w 1509"/>
                <a:gd name="T5" fmla="*/ 2147483646 h 756"/>
                <a:gd name="T6" fmla="*/ 2147483646 w 1509"/>
                <a:gd name="T7" fmla="*/ 2147483646 h 756"/>
                <a:gd name="T8" fmla="*/ 2147483646 w 1509"/>
                <a:gd name="T9" fmla="*/ 2147483646 h 756"/>
                <a:gd name="T10" fmla="*/ 2147483646 w 1509"/>
                <a:gd name="T11" fmla="*/ 2147483646 h 756"/>
                <a:gd name="T12" fmla="*/ 2147483646 w 1509"/>
                <a:gd name="T13" fmla="*/ 2147483646 h 756"/>
                <a:gd name="T14" fmla="*/ 2147483646 w 1509"/>
                <a:gd name="T15" fmla="*/ 2147483646 h 756"/>
                <a:gd name="T16" fmla="*/ 2147483646 w 1509"/>
                <a:gd name="T17" fmla="*/ 2147483646 h 756"/>
                <a:gd name="T18" fmla="*/ 2147483646 w 1509"/>
                <a:gd name="T19" fmla="*/ 2147483646 h 756"/>
                <a:gd name="T20" fmla="*/ 0 w 1509"/>
                <a:gd name="T21" fmla="*/ 2147483646 h 756"/>
                <a:gd name="T22" fmla="*/ 2147483646 w 1509"/>
                <a:gd name="T23" fmla="*/ 2147483646 h 756"/>
                <a:gd name="T24" fmla="*/ 2147483646 w 1509"/>
                <a:gd name="T25" fmla="*/ 2147483646 h 756"/>
                <a:gd name="T26" fmla="*/ 2147483646 w 1509"/>
                <a:gd name="T27" fmla="*/ 2147483646 h 756"/>
                <a:gd name="T28" fmla="*/ 2147483646 w 1509"/>
                <a:gd name="T29" fmla="*/ 2147483646 h 756"/>
                <a:gd name="T30" fmla="*/ 2147483646 w 1509"/>
                <a:gd name="T31" fmla="*/ 2147483646 h 756"/>
                <a:gd name="T32" fmla="*/ 2147483646 w 1509"/>
                <a:gd name="T33" fmla="*/ 2147483646 h 756"/>
                <a:gd name="T34" fmla="*/ 2147483646 w 1509"/>
                <a:gd name="T35" fmla="*/ 2147483646 h 756"/>
                <a:gd name="T36" fmla="*/ 2147483646 w 1509"/>
                <a:gd name="T37" fmla="*/ 2147483646 h 756"/>
                <a:gd name="T38" fmla="*/ 2147483646 w 1509"/>
                <a:gd name="T39" fmla="*/ 2147483646 h 756"/>
                <a:gd name="T40" fmla="*/ 2147483646 w 1509"/>
                <a:gd name="T41" fmla="*/ 2147483646 h 756"/>
                <a:gd name="T42" fmla="*/ 2147483646 w 1509"/>
                <a:gd name="T43" fmla="*/ 2147483646 h 756"/>
                <a:gd name="T44" fmla="*/ 2147483646 w 1509"/>
                <a:gd name="T45" fmla="*/ 2147483646 h 756"/>
                <a:gd name="T46" fmla="*/ 2147483646 w 1509"/>
                <a:gd name="T47" fmla="*/ 2147483646 h 756"/>
                <a:gd name="T48" fmla="*/ 2147483646 w 1509"/>
                <a:gd name="T49" fmla="*/ 2147483646 h 756"/>
                <a:gd name="T50" fmla="*/ 2147483646 w 1509"/>
                <a:gd name="T51" fmla="*/ 2147483646 h 756"/>
                <a:gd name="T52" fmla="*/ 2147483646 w 1509"/>
                <a:gd name="T53" fmla="*/ 2147483646 h 756"/>
                <a:gd name="T54" fmla="*/ 2147483646 w 1509"/>
                <a:gd name="T55" fmla="*/ 2147483646 h 756"/>
                <a:gd name="T56" fmla="*/ 2147483646 w 1509"/>
                <a:gd name="T57" fmla="*/ 2147483646 h 756"/>
                <a:gd name="T58" fmla="*/ 2147483646 w 1509"/>
                <a:gd name="T59" fmla="*/ 2147483646 h 756"/>
                <a:gd name="T60" fmla="*/ 2147483646 w 1509"/>
                <a:gd name="T61" fmla="*/ 2147483646 h 756"/>
                <a:gd name="T62" fmla="*/ 2147483646 w 1509"/>
                <a:gd name="T63" fmla="*/ 2147483646 h 756"/>
                <a:gd name="T64" fmla="*/ 2147483646 w 1509"/>
                <a:gd name="T65" fmla="*/ 2147483646 h 756"/>
                <a:gd name="T66" fmla="*/ 2147483646 w 1509"/>
                <a:gd name="T67" fmla="*/ 2147483646 h 756"/>
                <a:gd name="T68" fmla="*/ 2147483646 w 1509"/>
                <a:gd name="T69" fmla="*/ 2147483646 h 756"/>
                <a:gd name="T70" fmla="*/ 2147483646 w 1509"/>
                <a:gd name="T71" fmla="*/ 2147483646 h 756"/>
                <a:gd name="T72" fmla="*/ 2147483646 w 1509"/>
                <a:gd name="T73" fmla="*/ 2147483646 h 756"/>
                <a:gd name="T74" fmla="*/ 2147483646 w 1509"/>
                <a:gd name="T75" fmla="*/ 2147483646 h 756"/>
                <a:gd name="T76" fmla="*/ 2147483646 w 1509"/>
                <a:gd name="T77" fmla="*/ 2147483646 h 756"/>
                <a:gd name="T78" fmla="*/ 2147483646 w 1509"/>
                <a:gd name="T79" fmla="*/ 2147483646 h 756"/>
                <a:gd name="T80" fmla="*/ 2147483646 w 1509"/>
                <a:gd name="T81" fmla="*/ 2147483646 h 756"/>
                <a:gd name="T82" fmla="*/ 2147483646 w 1509"/>
                <a:gd name="T83" fmla="*/ 2147483646 h 756"/>
                <a:gd name="T84" fmla="*/ 2147483646 w 1509"/>
                <a:gd name="T85" fmla="*/ 2147483646 h 756"/>
                <a:gd name="T86" fmla="*/ 2147483646 w 1509"/>
                <a:gd name="T87" fmla="*/ 0 h 75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09"/>
                <a:gd name="T133" fmla="*/ 0 h 756"/>
                <a:gd name="T134" fmla="*/ 1509 w 1509"/>
                <a:gd name="T135" fmla="*/ 756 h 75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09" h="756">
                  <a:moveTo>
                    <a:pt x="754" y="0"/>
                  </a:moveTo>
                  <a:lnTo>
                    <a:pt x="714" y="0"/>
                  </a:lnTo>
                  <a:lnTo>
                    <a:pt x="677" y="2"/>
                  </a:lnTo>
                  <a:lnTo>
                    <a:pt x="639" y="4"/>
                  </a:lnTo>
                  <a:lnTo>
                    <a:pt x="601" y="8"/>
                  </a:lnTo>
                  <a:lnTo>
                    <a:pt x="565" y="12"/>
                  </a:lnTo>
                  <a:lnTo>
                    <a:pt x="529" y="18"/>
                  </a:lnTo>
                  <a:lnTo>
                    <a:pt x="495" y="23"/>
                  </a:lnTo>
                  <a:lnTo>
                    <a:pt x="460" y="30"/>
                  </a:lnTo>
                  <a:lnTo>
                    <a:pt x="427" y="38"/>
                  </a:lnTo>
                  <a:lnTo>
                    <a:pt x="394" y="46"/>
                  </a:lnTo>
                  <a:lnTo>
                    <a:pt x="363" y="55"/>
                  </a:lnTo>
                  <a:lnTo>
                    <a:pt x="333" y="64"/>
                  </a:lnTo>
                  <a:lnTo>
                    <a:pt x="302" y="75"/>
                  </a:lnTo>
                  <a:lnTo>
                    <a:pt x="274" y="87"/>
                  </a:lnTo>
                  <a:lnTo>
                    <a:pt x="246" y="99"/>
                  </a:lnTo>
                  <a:lnTo>
                    <a:pt x="221" y="111"/>
                  </a:lnTo>
                  <a:lnTo>
                    <a:pt x="195" y="124"/>
                  </a:lnTo>
                  <a:lnTo>
                    <a:pt x="172" y="138"/>
                  </a:lnTo>
                  <a:lnTo>
                    <a:pt x="149" y="152"/>
                  </a:lnTo>
                  <a:lnTo>
                    <a:pt x="128" y="167"/>
                  </a:lnTo>
                  <a:lnTo>
                    <a:pt x="109" y="183"/>
                  </a:lnTo>
                  <a:lnTo>
                    <a:pt x="90" y="197"/>
                  </a:lnTo>
                  <a:lnTo>
                    <a:pt x="73" y="215"/>
                  </a:lnTo>
                  <a:lnTo>
                    <a:pt x="58" y="231"/>
                  </a:lnTo>
                  <a:lnTo>
                    <a:pt x="45" y="248"/>
                  </a:lnTo>
                  <a:lnTo>
                    <a:pt x="33" y="265"/>
                  </a:lnTo>
                  <a:lnTo>
                    <a:pt x="22" y="284"/>
                  </a:lnTo>
                  <a:lnTo>
                    <a:pt x="15" y="303"/>
                  </a:lnTo>
                  <a:lnTo>
                    <a:pt x="8" y="321"/>
                  </a:lnTo>
                  <a:lnTo>
                    <a:pt x="3" y="340"/>
                  </a:lnTo>
                  <a:lnTo>
                    <a:pt x="0" y="358"/>
                  </a:lnTo>
                  <a:lnTo>
                    <a:pt x="0" y="378"/>
                  </a:lnTo>
                  <a:lnTo>
                    <a:pt x="0" y="397"/>
                  </a:lnTo>
                  <a:lnTo>
                    <a:pt x="3" y="417"/>
                  </a:lnTo>
                  <a:lnTo>
                    <a:pt x="8" y="436"/>
                  </a:lnTo>
                  <a:lnTo>
                    <a:pt x="15" y="454"/>
                  </a:lnTo>
                  <a:lnTo>
                    <a:pt x="22" y="473"/>
                  </a:lnTo>
                  <a:lnTo>
                    <a:pt x="33" y="490"/>
                  </a:lnTo>
                  <a:lnTo>
                    <a:pt x="45" y="508"/>
                  </a:lnTo>
                  <a:lnTo>
                    <a:pt x="58" y="525"/>
                  </a:lnTo>
                  <a:lnTo>
                    <a:pt x="73" y="542"/>
                  </a:lnTo>
                  <a:lnTo>
                    <a:pt x="90" y="558"/>
                  </a:lnTo>
                  <a:lnTo>
                    <a:pt x="109" y="574"/>
                  </a:lnTo>
                  <a:lnTo>
                    <a:pt x="128" y="590"/>
                  </a:lnTo>
                  <a:lnTo>
                    <a:pt x="149" y="605"/>
                  </a:lnTo>
                  <a:lnTo>
                    <a:pt x="172" y="618"/>
                  </a:lnTo>
                  <a:lnTo>
                    <a:pt x="195" y="633"/>
                  </a:lnTo>
                  <a:lnTo>
                    <a:pt x="221" y="646"/>
                  </a:lnTo>
                  <a:lnTo>
                    <a:pt x="246" y="658"/>
                  </a:lnTo>
                  <a:lnTo>
                    <a:pt x="274" y="670"/>
                  </a:lnTo>
                  <a:lnTo>
                    <a:pt x="302" y="681"/>
                  </a:lnTo>
                  <a:lnTo>
                    <a:pt x="333" y="691"/>
                  </a:lnTo>
                  <a:lnTo>
                    <a:pt x="363" y="702"/>
                  </a:lnTo>
                  <a:lnTo>
                    <a:pt x="394" y="711"/>
                  </a:lnTo>
                  <a:lnTo>
                    <a:pt x="427" y="719"/>
                  </a:lnTo>
                  <a:lnTo>
                    <a:pt x="460" y="727"/>
                  </a:lnTo>
                  <a:lnTo>
                    <a:pt x="495" y="734"/>
                  </a:lnTo>
                  <a:lnTo>
                    <a:pt x="529" y="739"/>
                  </a:lnTo>
                  <a:lnTo>
                    <a:pt x="565" y="744"/>
                  </a:lnTo>
                  <a:lnTo>
                    <a:pt x="601" y="748"/>
                  </a:lnTo>
                  <a:lnTo>
                    <a:pt x="639" y="752"/>
                  </a:lnTo>
                  <a:lnTo>
                    <a:pt x="677" y="754"/>
                  </a:lnTo>
                  <a:lnTo>
                    <a:pt x="714" y="755"/>
                  </a:lnTo>
                  <a:lnTo>
                    <a:pt x="754" y="756"/>
                  </a:lnTo>
                  <a:lnTo>
                    <a:pt x="793" y="755"/>
                  </a:lnTo>
                  <a:lnTo>
                    <a:pt x="830" y="754"/>
                  </a:lnTo>
                  <a:lnTo>
                    <a:pt x="869" y="752"/>
                  </a:lnTo>
                  <a:lnTo>
                    <a:pt x="906" y="748"/>
                  </a:lnTo>
                  <a:lnTo>
                    <a:pt x="942" y="744"/>
                  </a:lnTo>
                  <a:lnTo>
                    <a:pt x="978" y="739"/>
                  </a:lnTo>
                  <a:lnTo>
                    <a:pt x="1013" y="734"/>
                  </a:lnTo>
                  <a:lnTo>
                    <a:pt x="1047" y="727"/>
                  </a:lnTo>
                  <a:lnTo>
                    <a:pt x="1080" y="719"/>
                  </a:lnTo>
                  <a:lnTo>
                    <a:pt x="1114" y="711"/>
                  </a:lnTo>
                  <a:lnTo>
                    <a:pt x="1146" y="702"/>
                  </a:lnTo>
                  <a:lnTo>
                    <a:pt x="1176" y="691"/>
                  </a:lnTo>
                  <a:lnTo>
                    <a:pt x="1206" y="681"/>
                  </a:lnTo>
                  <a:lnTo>
                    <a:pt x="1233" y="670"/>
                  </a:lnTo>
                  <a:lnTo>
                    <a:pt x="1261" y="658"/>
                  </a:lnTo>
                  <a:lnTo>
                    <a:pt x="1287" y="646"/>
                  </a:lnTo>
                  <a:lnTo>
                    <a:pt x="1312" y="633"/>
                  </a:lnTo>
                  <a:lnTo>
                    <a:pt x="1336" y="618"/>
                  </a:lnTo>
                  <a:lnTo>
                    <a:pt x="1359" y="605"/>
                  </a:lnTo>
                  <a:lnTo>
                    <a:pt x="1380" y="590"/>
                  </a:lnTo>
                  <a:lnTo>
                    <a:pt x="1398" y="574"/>
                  </a:lnTo>
                  <a:lnTo>
                    <a:pt x="1417" y="558"/>
                  </a:lnTo>
                  <a:lnTo>
                    <a:pt x="1434" y="542"/>
                  </a:lnTo>
                  <a:lnTo>
                    <a:pt x="1449" y="525"/>
                  </a:lnTo>
                  <a:lnTo>
                    <a:pt x="1462" y="508"/>
                  </a:lnTo>
                  <a:lnTo>
                    <a:pt x="1474" y="490"/>
                  </a:lnTo>
                  <a:lnTo>
                    <a:pt x="1485" y="473"/>
                  </a:lnTo>
                  <a:lnTo>
                    <a:pt x="1493" y="454"/>
                  </a:lnTo>
                  <a:lnTo>
                    <a:pt x="1500" y="436"/>
                  </a:lnTo>
                  <a:lnTo>
                    <a:pt x="1505" y="417"/>
                  </a:lnTo>
                  <a:lnTo>
                    <a:pt x="1508" y="397"/>
                  </a:lnTo>
                  <a:lnTo>
                    <a:pt x="1509" y="378"/>
                  </a:lnTo>
                  <a:lnTo>
                    <a:pt x="1508" y="358"/>
                  </a:lnTo>
                  <a:lnTo>
                    <a:pt x="1505" y="340"/>
                  </a:lnTo>
                  <a:lnTo>
                    <a:pt x="1500" y="321"/>
                  </a:lnTo>
                  <a:lnTo>
                    <a:pt x="1493" y="303"/>
                  </a:lnTo>
                  <a:lnTo>
                    <a:pt x="1485" y="284"/>
                  </a:lnTo>
                  <a:lnTo>
                    <a:pt x="1474" y="265"/>
                  </a:lnTo>
                  <a:lnTo>
                    <a:pt x="1462" y="248"/>
                  </a:lnTo>
                  <a:lnTo>
                    <a:pt x="1449" y="231"/>
                  </a:lnTo>
                  <a:lnTo>
                    <a:pt x="1434" y="215"/>
                  </a:lnTo>
                  <a:lnTo>
                    <a:pt x="1417" y="197"/>
                  </a:lnTo>
                  <a:lnTo>
                    <a:pt x="1398" y="183"/>
                  </a:lnTo>
                  <a:lnTo>
                    <a:pt x="1380" y="167"/>
                  </a:lnTo>
                  <a:lnTo>
                    <a:pt x="1359" y="152"/>
                  </a:lnTo>
                  <a:lnTo>
                    <a:pt x="1336" y="138"/>
                  </a:lnTo>
                  <a:lnTo>
                    <a:pt x="1312" y="124"/>
                  </a:lnTo>
                  <a:lnTo>
                    <a:pt x="1287" y="111"/>
                  </a:lnTo>
                  <a:lnTo>
                    <a:pt x="1261" y="99"/>
                  </a:lnTo>
                  <a:lnTo>
                    <a:pt x="1233" y="87"/>
                  </a:lnTo>
                  <a:lnTo>
                    <a:pt x="1206" y="75"/>
                  </a:lnTo>
                  <a:lnTo>
                    <a:pt x="1176" y="64"/>
                  </a:lnTo>
                  <a:lnTo>
                    <a:pt x="1146" y="55"/>
                  </a:lnTo>
                  <a:lnTo>
                    <a:pt x="1114" y="46"/>
                  </a:lnTo>
                  <a:lnTo>
                    <a:pt x="1080" y="38"/>
                  </a:lnTo>
                  <a:lnTo>
                    <a:pt x="1047" y="30"/>
                  </a:lnTo>
                  <a:lnTo>
                    <a:pt x="1013" y="23"/>
                  </a:lnTo>
                  <a:lnTo>
                    <a:pt x="978" y="18"/>
                  </a:lnTo>
                  <a:lnTo>
                    <a:pt x="942" y="12"/>
                  </a:lnTo>
                  <a:lnTo>
                    <a:pt x="906" y="8"/>
                  </a:lnTo>
                  <a:lnTo>
                    <a:pt x="869" y="4"/>
                  </a:lnTo>
                  <a:lnTo>
                    <a:pt x="830" y="2"/>
                  </a:lnTo>
                  <a:lnTo>
                    <a:pt x="793" y="0"/>
                  </a:lnTo>
                  <a:lnTo>
                    <a:pt x="754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60" name="Rectangle 48">
              <a:extLst>
                <a:ext uri="{FF2B5EF4-FFF2-40B4-BE49-F238E27FC236}">
                  <a16:creationId xmlns:a16="http://schemas.microsoft.com/office/drawing/2014/main" id="{6BBA4FDC-EE3B-0143-B1F8-DC89935D09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3913" y="2322513"/>
              <a:ext cx="157094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61" name="Rectangle 49">
              <a:extLst>
                <a:ext uri="{FF2B5EF4-FFF2-40B4-BE49-F238E27FC236}">
                  <a16:creationId xmlns:a16="http://schemas.microsoft.com/office/drawing/2014/main" id="{1852550D-4716-CE45-8E20-D08EE91DFD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6050" y="3608388"/>
              <a:ext cx="34144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gnt2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62" name="Rectangle 50">
              <a:extLst>
                <a:ext uri="{FF2B5EF4-FFF2-40B4-BE49-F238E27FC236}">
                  <a16:creationId xmlns:a16="http://schemas.microsoft.com/office/drawing/2014/main" id="{4FD0B539-5CCD-8345-B1E8-3623D3CFC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1188" y="36083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63" name="Rectangle 51">
              <a:extLst>
                <a:ext uri="{FF2B5EF4-FFF2-40B4-BE49-F238E27FC236}">
                  <a16:creationId xmlns:a16="http://schemas.microsoft.com/office/drawing/2014/main" id="{B24E76B5-AAB1-874B-A8F5-A72EBD1A3C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4375" y="370522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64" name="Rectangle 52">
              <a:extLst>
                <a:ext uri="{FF2B5EF4-FFF2-40B4-BE49-F238E27FC236}">
                  <a16:creationId xmlns:a16="http://schemas.microsoft.com/office/drawing/2014/main" id="{DA71711D-1FA0-D143-8D59-CB33C507D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813" y="3603625"/>
              <a:ext cx="8496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65" name="Rectangle 53">
              <a:extLst>
                <a:ext uri="{FF2B5EF4-FFF2-40B4-BE49-F238E27FC236}">
                  <a16:creationId xmlns:a16="http://schemas.microsoft.com/office/drawing/2014/main" id="{99026214-A87C-2C45-BBA7-22484F104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788" y="36083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66" name="Freeform 54">
              <a:extLst>
                <a:ext uri="{FF2B5EF4-FFF2-40B4-BE49-F238E27FC236}">
                  <a16:creationId xmlns:a16="http://schemas.microsoft.com/office/drawing/2014/main" id="{F156F8B4-9665-9C46-A015-2B664CD70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525" y="4745038"/>
              <a:ext cx="1198563" cy="600075"/>
            </a:xfrm>
            <a:custGeom>
              <a:avLst/>
              <a:gdLst>
                <a:gd name="T0" fmla="*/ 2147483646 w 1509"/>
                <a:gd name="T1" fmla="*/ 2147483646 h 756"/>
                <a:gd name="T2" fmla="*/ 2147483646 w 1509"/>
                <a:gd name="T3" fmla="*/ 2147483646 h 756"/>
                <a:gd name="T4" fmla="*/ 2147483646 w 1509"/>
                <a:gd name="T5" fmla="*/ 2147483646 h 756"/>
                <a:gd name="T6" fmla="*/ 2147483646 w 1509"/>
                <a:gd name="T7" fmla="*/ 2147483646 h 756"/>
                <a:gd name="T8" fmla="*/ 2147483646 w 1509"/>
                <a:gd name="T9" fmla="*/ 2147483646 h 756"/>
                <a:gd name="T10" fmla="*/ 2147483646 w 1509"/>
                <a:gd name="T11" fmla="*/ 2147483646 h 756"/>
                <a:gd name="T12" fmla="*/ 2147483646 w 1509"/>
                <a:gd name="T13" fmla="*/ 2147483646 h 756"/>
                <a:gd name="T14" fmla="*/ 2147483646 w 1509"/>
                <a:gd name="T15" fmla="*/ 2147483646 h 756"/>
                <a:gd name="T16" fmla="*/ 2147483646 w 1509"/>
                <a:gd name="T17" fmla="*/ 2147483646 h 756"/>
                <a:gd name="T18" fmla="*/ 2147483646 w 1509"/>
                <a:gd name="T19" fmla="*/ 2147483646 h 756"/>
                <a:gd name="T20" fmla="*/ 0 w 1509"/>
                <a:gd name="T21" fmla="*/ 2147483646 h 756"/>
                <a:gd name="T22" fmla="*/ 2147483646 w 1509"/>
                <a:gd name="T23" fmla="*/ 2147483646 h 756"/>
                <a:gd name="T24" fmla="*/ 2147483646 w 1509"/>
                <a:gd name="T25" fmla="*/ 2147483646 h 756"/>
                <a:gd name="T26" fmla="*/ 2147483646 w 1509"/>
                <a:gd name="T27" fmla="*/ 2147483646 h 756"/>
                <a:gd name="T28" fmla="*/ 2147483646 w 1509"/>
                <a:gd name="T29" fmla="*/ 2147483646 h 756"/>
                <a:gd name="T30" fmla="*/ 2147483646 w 1509"/>
                <a:gd name="T31" fmla="*/ 2147483646 h 756"/>
                <a:gd name="T32" fmla="*/ 2147483646 w 1509"/>
                <a:gd name="T33" fmla="*/ 2147483646 h 756"/>
                <a:gd name="T34" fmla="*/ 2147483646 w 1509"/>
                <a:gd name="T35" fmla="*/ 2147483646 h 756"/>
                <a:gd name="T36" fmla="*/ 2147483646 w 1509"/>
                <a:gd name="T37" fmla="*/ 2147483646 h 756"/>
                <a:gd name="T38" fmla="*/ 2147483646 w 1509"/>
                <a:gd name="T39" fmla="*/ 2147483646 h 756"/>
                <a:gd name="T40" fmla="*/ 2147483646 w 1509"/>
                <a:gd name="T41" fmla="*/ 2147483646 h 756"/>
                <a:gd name="T42" fmla="*/ 2147483646 w 1509"/>
                <a:gd name="T43" fmla="*/ 2147483646 h 756"/>
                <a:gd name="T44" fmla="*/ 2147483646 w 1509"/>
                <a:gd name="T45" fmla="*/ 2147483646 h 756"/>
                <a:gd name="T46" fmla="*/ 2147483646 w 1509"/>
                <a:gd name="T47" fmla="*/ 2147483646 h 756"/>
                <a:gd name="T48" fmla="*/ 2147483646 w 1509"/>
                <a:gd name="T49" fmla="*/ 2147483646 h 756"/>
                <a:gd name="T50" fmla="*/ 2147483646 w 1509"/>
                <a:gd name="T51" fmla="*/ 2147483646 h 756"/>
                <a:gd name="T52" fmla="*/ 2147483646 w 1509"/>
                <a:gd name="T53" fmla="*/ 2147483646 h 756"/>
                <a:gd name="T54" fmla="*/ 2147483646 w 1509"/>
                <a:gd name="T55" fmla="*/ 2147483646 h 756"/>
                <a:gd name="T56" fmla="*/ 2147483646 w 1509"/>
                <a:gd name="T57" fmla="*/ 2147483646 h 756"/>
                <a:gd name="T58" fmla="*/ 2147483646 w 1509"/>
                <a:gd name="T59" fmla="*/ 2147483646 h 756"/>
                <a:gd name="T60" fmla="*/ 2147483646 w 1509"/>
                <a:gd name="T61" fmla="*/ 2147483646 h 756"/>
                <a:gd name="T62" fmla="*/ 2147483646 w 1509"/>
                <a:gd name="T63" fmla="*/ 2147483646 h 756"/>
                <a:gd name="T64" fmla="*/ 2147483646 w 1509"/>
                <a:gd name="T65" fmla="*/ 2147483646 h 756"/>
                <a:gd name="T66" fmla="*/ 2147483646 w 1509"/>
                <a:gd name="T67" fmla="*/ 2147483646 h 756"/>
                <a:gd name="T68" fmla="*/ 2147483646 w 1509"/>
                <a:gd name="T69" fmla="*/ 2147483646 h 756"/>
                <a:gd name="T70" fmla="*/ 2147483646 w 1509"/>
                <a:gd name="T71" fmla="*/ 2147483646 h 756"/>
                <a:gd name="T72" fmla="*/ 2147483646 w 1509"/>
                <a:gd name="T73" fmla="*/ 2147483646 h 756"/>
                <a:gd name="T74" fmla="*/ 2147483646 w 1509"/>
                <a:gd name="T75" fmla="*/ 2147483646 h 756"/>
                <a:gd name="T76" fmla="*/ 2147483646 w 1509"/>
                <a:gd name="T77" fmla="*/ 2147483646 h 756"/>
                <a:gd name="T78" fmla="*/ 2147483646 w 1509"/>
                <a:gd name="T79" fmla="*/ 2147483646 h 756"/>
                <a:gd name="T80" fmla="*/ 2147483646 w 1509"/>
                <a:gd name="T81" fmla="*/ 2147483646 h 756"/>
                <a:gd name="T82" fmla="*/ 2147483646 w 1509"/>
                <a:gd name="T83" fmla="*/ 2147483646 h 756"/>
                <a:gd name="T84" fmla="*/ 2147483646 w 1509"/>
                <a:gd name="T85" fmla="*/ 2147483646 h 756"/>
                <a:gd name="T86" fmla="*/ 2147483646 w 1509"/>
                <a:gd name="T87" fmla="*/ 0 h 75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09"/>
                <a:gd name="T133" fmla="*/ 0 h 756"/>
                <a:gd name="T134" fmla="*/ 1509 w 1509"/>
                <a:gd name="T135" fmla="*/ 756 h 75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09" h="756">
                  <a:moveTo>
                    <a:pt x="754" y="0"/>
                  </a:moveTo>
                  <a:lnTo>
                    <a:pt x="714" y="0"/>
                  </a:lnTo>
                  <a:lnTo>
                    <a:pt x="677" y="1"/>
                  </a:lnTo>
                  <a:lnTo>
                    <a:pt x="639" y="4"/>
                  </a:lnTo>
                  <a:lnTo>
                    <a:pt x="601" y="8"/>
                  </a:lnTo>
                  <a:lnTo>
                    <a:pt x="565" y="12"/>
                  </a:lnTo>
                  <a:lnTo>
                    <a:pt x="529" y="17"/>
                  </a:lnTo>
                  <a:lnTo>
                    <a:pt x="495" y="23"/>
                  </a:lnTo>
                  <a:lnTo>
                    <a:pt x="460" y="29"/>
                  </a:lnTo>
                  <a:lnTo>
                    <a:pt x="427" y="37"/>
                  </a:lnTo>
                  <a:lnTo>
                    <a:pt x="394" y="45"/>
                  </a:lnTo>
                  <a:lnTo>
                    <a:pt x="363" y="54"/>
                  </a:lnTo>
                  <a:lnTo>
                    <a:pt x="333" y="64"/>
                  </a:lnTo>
                  <a:lnTo>
                    <a:pt x="302" y="74"/>
                  </a:lnTo>
                  <a:lnTo>
                    <a:pt x="274" y="86"/>
                  </a:lnTo>
                  <a:lnTo>
                    <a:pt x="246" y="98"/>
                  </a:lnTo>
                  <a:lnTo>
                    <a:pt x="221" y="110"/>
                  </a:lnTo>
                  <a:lnTo>
                    <a:pt x="195" y="124"/>
                  </a:lnTo>
                  <a:lnTo>
                    <a:pt x="172" y="137"/>
                  </a:lnTo>
                  <a:lnTo>
                    <a:pt x="149" y="152"/>
                  </a:lnTo>
                  <a:lnTo>
                    <a:pt x="128" y="166"/>
                  </a:lnTo>
                  <a:lnTo>
                    <a:pt x="109" y="182"/>
                  </a:lnTo>
                  <a:lnTo>
                    <a:pt x="90" y="197"/>
                  </a:lnTo>
                  <a:lnTo>
                    <a:pt x="73" y="214"/>
                  </a:lnTo>
                  <a:lnTo>
                    <a:pt x="58" y="230"/>
                  </a:lnTo>
                  <a:lnTo>
                    <a:pt x="45" y="247"/>
                  </a:lnTo>
                  <a:lnTo>
                    <a:pt x="33" y="265"/>
                  </a:lnTo>
                  <a:lnTo>
                    <a:pt x="22" y="283"/>
                  </a:lnTo>
                  <a:lnTo>
                    <a:pt x="15" y="302"/>
                  </a:lnTo>
                  <a:lnTo>
                    <a:pt x="8" y="321"/>
                  </a:lnTo>
                  <a:lnTo>
                    <a:pt x="3" y="339"/>
                  </a:lnTo>
                  <a:lnTo>
                    <a:pt x="0" y="358"/>
                  </a:lnTo>
                  <a:lnTo>
                    <a:pt x="0" y="378"/>
                  </a:lnTo>
                  <a:lnTo>
                    <a:pt x="0" y="397"/>
                  </a:lnTo>
                  <a:lnTo>
                    <a:pt x="3" y="417"/>
                  </a:lnTo>
                  <a:lnTo>
                    <a:pt x="8" y="435"/>
                  </a:lnTo>
                  <a:lnTo>
                    <a:pt x="15" y="454"/>
                  </a:lnTo>
                  <a:lnTo>
                    <a:pt x="22" y="472"/>
                  </a:lnTo>
                  <a:lnTo>
                    <a:pt x="33" y="490"/>
                  </a:lnTo>
                  <a:lnTo>
                    <a:pt x="45" y="507"/>
                  </a:lnTo>
                  <a:lnTo>
                    <a:pt x="58" y="524"/>
                  </a:lnTo>
                  <a:lnTo>
                    <a:pt x="73" y="542"/>
                  </a:lnTo>
                  <a:lnTo>
                    <a:pt x="90" y="558"/>
                  </a:lnTo>
                  <a:lnTo>
                    <a:pt x="109" y="574"/>
                  </a:lnTo>
                  <a:lnTo>
                    <a:pt x="128" y="590"/>
                  </a:lnTo>
                  <a:lnTo>
                    <a:pt x="149" y="604"/>
                  </a:lnTo>
                  <a:lnTo>
                    <a:pt x="172" y="617"/>
                  </a:lnTo>
                  <a:lnTo>
                    <a:pt x="195" y="632"/>
                  </a:lnTo>
                  <a:lnTo>
                    <a:pt x="221" y="645"/>
                  </a:lnTo>
                  <a:lnTo>
                    <a:pt x="246" y="657"/>
                  </a:lnTo>
                  <a:lnTo>
                    <a:pt x="274" y="669"/>
                  </a:lnTo>
                  <a:lnTo>
                    <a:pt x="302" y="680"/>
                  </a:lnTo>
                  <a:lnTo>
                    <a:pt x="333" y="691"/>
                  </a:lnTo>
                  <a:lnTo>
                    <a:pt x="363" y="701"/>
                  </a:lnTo>
                  <a:lnTo>
                    <a:pt x="394" y="711"/>
                  </a:lnTo>
                  <a:lnTo>
                    <a:pt x="427" y="719"/>
                  </a:lnTo>
                  <a:lnTo>
                    <a:pt x="460" y="727"/>
                  </a:lnTo>
                  <a:lnTo>
                    <a:pt x="495" y="733"/>
                  </a:lnTo>
                  <a:lnTo>
                    <a:pt x="529" y="739"/>
                  </a:lnTo>
                  <a:lnTo>
                    <a:pt x="565" y="744"/>
                  </a:lnTo>
                  <a:lnTo>
                    <a:pt x="601" y="748"/>
                  </a:lnTo>
                  <a:lnTo>
                    <a:pt x="639" y="752"/>
                  </a:lnTo>
                  <a:lnTo>
                    <a:pt x="677" y="753"/>
                  </a:lnTo>
                  <a:lnTo>
                    <a:pt x="714" y="755"/>
                  </a:lnTo>
                  <a:lnTo>
                    <a:pt x="754" y="756"/>
                  </a:lnTo>
                  <a:lnTo>
                    <a:pt x="793" y="755"/>
                  </a:lnTo>
                  <a:lnTo>
                    <a:pt x="830" y="753"/>
                  </a:lnTo>
                  <a:lnTo>
                    <a:pt x="869" y="752"/>
                  </a:lnTo>
                  <a:lnTo>
                    <a:pt x="906" y="748"/>
                  </a:lnTo>
                  <a:lnTo>
                    <a:pt x="942" y="744"/>
                  </a:lnTo>
                  <a:lnTo>
                    <a:pt x="978" y="739"/>
                  </a:lnTo>
                  <a:lnTo>
                    <a:pt x="1013" y="733"/>
                  </a:lnTo>
                  <a:lnTo>
                    <a:pt x="1047" y="727"/>
                  </a:lnTo>
                  <a:lnTo>
                    <a:pt x="1080" y="719"/>
                  </a:lnTo>
                  <a:lnTo>
                    <a:pt x="1114" y="711"/>
                  </a:lnTo>
                  <a:lnTo>
                    <a:pt x="1146" y="701"/>
                  </a:lnTo>
                  <a:lnTo>
                    <a:pt x="1176" y="691"/>
                  </a:lnTo>
                  <a:lnTo>
                    <a:pt x="1206" y="680"/>
                  </a:lnTo>
                  <a:lnTo>
                    <a:pt x="1233" y="669"/>
                  </a:lnTo>
                  <a:lnTo>
                    <a:pt x="1261" y="657"/>
                  </a:lnTo>
                  <a:lnTo>
                    <a:pt x="1287" y="645"/>
                  </a:lnTo>
                  <a:lnTo>
                    <a:pt x="1312" y="632"/>
                  </a:lnTo>
                  <a:lnTo>
                    <a:pt x="1336" y="617"/>
                  </a:lnTo>
                  <a:lnTo>
                    <a:pt x="1359" y="604"/>
                  </a:lnTo>
                  <a:lnTo>
                    <a:pt x="1380" y="590"/>
                  </a:lnTo>
                  <a:lnTo>
                    <a:pt x="1398" y="574"/>
                  </a:lnTo>
                  <a:lnTo>
                    <a:pt x="1417" y="558"/>
                  </a:lnTo>
                  <a:lnTo>
                    <a:pt x="1434" y="542"/>
                  </a:lnTo>
                  <a:lnTo>
                    <a:pt x="1449" y="524"/>
                  </a:lnTo>
                  <a:lnTo>
                    <a:pt x="1462" y="507"/>
                  </a:lnTo>
                  <a:lnTo>
                    <a:pt x="1474" y="490"/>
                  </a:lnTo>
                  <a:lnTo>
                    <a:pt x="1485" y="472"/>
                  </a:lnTo>
                  <a:lnTo>
                    <a:pt x="1493" y="454"/>
                  </a:lnTo>
                  <a:lnTo>
                    <a:pt x="1500" y="435"/>
                  </a:lnTo>
                  <a:lnTo>
                    <a:pt x="1505" y="417"/>
                  </a:lnTo>
                  <a:lnTo>
                    <a:pt x="1508" y="397"/>
                  </a:lnTo>
                  <a:lnTo>
                    <a:pt x="1509" y="378"/>
                  </a:lnTo>
                  <a:lnTo>
                    <a:pt x="1508" y="358"/>
                  </a:lnTo>
                  <a:lnTo>
                    <a:pt x="1505" y="339"/>
                  </a:lnTo>
                  <a:lnTo>
                    <a:pt x="1500" y="321"/>
                  </a:lnTo>
                  <a:lnTo>
                    <a:pt x="1493" y="302"/>
                  </a:lnTo>
                  <a:lnTo>
                    <a:pt x="1485" y="283"/>
                  </a:lnTo>
                  <a:lnTo>
                    <a:pt x="1474" y="265"/>
                  </a:lnTo>
                  <a:lnTo>
                    <a:pt x="1462" y="247"/>
                  </a:lnTo>
                  <a:lnTo>
                    <a:pt x="1449" y="230"/>
                  </a:lnTo>
                  <a:lnTo>
                    <a:pt x="1434" y="214"/>
                  </a:lnTo>
                  <a:lnTo>
                    <a:pt x="1417" y="197"/>
                  </a:lnTo>
                  <a:lnTo>
                    <a:pt x="1398" y="182"/>
                  </a:lnTo>
                  <a:lnTo>
                    <a:pt x="1380" y="166"/>
                  </a:lnTo>
                  <a:lnTo>
                    <a:pt x="1359" y="152"/>
                  </a:lnTo>
                  <a:lnTo>
                    <a:pt x="1336" y="137"/>
                  </a:lnTo>
                  <a:lnTo>
                    <a:pt x="1312" y="124"/>
                  </a:lnTo>
                  <a:lnTo>
                    <a:pt x="1287" y="110"/>
                  </a:lnTo>
                  <a:lnTo>
                    <a:pt x="1261" y="98"/>
                  </a:lnTo>
                  <a:lnTo>
                    <a:pt x="1233" y="86"/>
                  </a:lnTo>
                  <a:lnTo>
                    <a:pt x="1206" y="74"/>
                  </a:lnTo>
                  <a:lnTo>
                    <a:pt x="1176" y="64"/>
                  </a:lnTo>
                  <a:lnTo>
                    <a:pt x="1146" y="54"/>
                  </a:lnTo>
                  <a:lnTo>
                    <a:pt x="1114" y="45"/>
                  </a:lnTo>
                  <a:lnTo>
                    <a:pt x="1080" y="37"/>
                  </a:lnTo>
                  <a:lnTo>
                    <a:pt x="1047" y="29"/>
                  </a:lnTo>
                  <a:lnTo>
                    <a:pt x="1013" y="23"/>
                  </a:lnTo>
                  <a:lnTo>
                    <a:pt x="978" y="17"/>
                  </a:lnTo>
                  <a:lnTo>
                    <a:pt x="942" y="12"/>
                  </a:lnTo>
                  <a:lnTo>
                    <a:pt x="906" y="8"/>
                  </a:lnTo>
                  <a:lnTo>
                    <a:pt x="869" y="4"/>
                  </a:lnTo>
                  <a:lnTo>
                    <a:pt x="830" y="1"/>
                  </a:lnTo>
                  <a:lnTo>
                    <a:pt x="793" y="0"/>
                  </a:lnTo>
                  <a:lnTo>
                    <a:pt x="754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67" name="Rectangle 55">
              <a:extLst>
                <a:ext uri="{FF2B5EF4-FFF2-40B4-BE49-F238E27FC236}">
                  <a16:creationId xmlns:a16="http://schemas.microsoft.com/office/drawing/2014/main" id="{0DA0F653-064F-7B49-A7E3-4E5368F8BD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3913" y="3608388"/>
              <a:ext cx="157094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68" name="Rectangle 56">
              <a:extLst>
                <a:ext uri="{FF2B5EF4-FFF2-40B4-BE49-F238E27FC236}">
                  <a16:creationId xmlns:a16="http://schemas.microsoft.com/office/drawing/2014/main" id="{CB7284FE-9650-5B42-8218-31EEC1A2AF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6050" y="4932363"/>
              <a:ext cx="34144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gnt3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69" name="Rectangle 57">
              <a:extLst>
                <a:ext uri="{FF2B5EF4-FFF2-40B4-BE49-F238E27FC236}">
                  <a16:creationId xmlns:a16="http://schemas.microsoft.com/office/drawing/2014/main" id="{C153B32C-4F6B-2D49-806F-4E19442F35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1188" y="493236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70" name="Rectangle 58">
              <a:extLst>
                <a:ext uri="{FF2B5EF4-FFF2-40B4-BE49-F238E27FC236}">
                  <a16:creationId xmlns:a16="http://schemas.microsoft.com/office/drawing/2014/main" id="{15771B45-F443-5E4F-AD8B-16889127B1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4375" y="502761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71" name="Rectangle 59">
              <a:extLst>
                <a:ext uri="{FF2B5EF4-FFF2-40B4-BE49-F238E27FC236}">
                  <a16:creationId xmlns:a16="http://schemas.microsoft.com/office/drawing/2014/main" id="{EA1E956E-9A2B-9F41-95B3-30BA6C49A7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813" y="4927600"/>
              <a:ext cx="8496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72" name="Rectangle 60">
              <a:extLst>
                <a:ext uri="{FF2B5EF4-FFF2-40B4-BE49-F238E27FC236}">
                  <a16:creationId xmlns:a16="http://schemas.microsoft.com/office/drawing/2014/main" id="{F50A9B34-3805-4744-897F-FDE1DAFD0B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788" y="493236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73" name="Freeform 61">
              <a:extLst>
                <a:ext uri="{FF2B5EF4-FFF2-40B4-BE49-F238E27FC236}">
                  <a16:creationId xmlns:a16="http://schemas.microsoft.com/office/drawing/2014/main" id="{23DB1901-64C1-964D-8607-2B4935699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338" y="2000250"/>
              <a:ext cx="63500" cy="127000"/>
            </a:xfrm>
            <a:custGeom>
              <a:avLst/>
              <a:gdLst>
                <a:gd name="T0" fmla="*/ 0 w 79"/>
                <a:gd name="T1" fmla="*/ 0 h 160"/>
                <a:gd name="T2" fmla="*/ 2147483646 w 79"/>
                <a:gd name="T3" fmla="*/ 2147483646 h 160"/>
                <a:gd name="T4" fmla="*/ 2147483646 w 79"/>
                <a:gd name="T5" fmla="*/ 0 h 160"/>
                <a:gd name="T6" fmla="*/ 2147483646 w 79"/>
                <a:gd name="T7" fmla="*/ 0 h 160"/>
                <a:gd name="T8" fmla="*/ 0 w 79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160"/>
                <a:gd name="T17" fmla="*/ 79 w 79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160">
                  <a:moveTo>
                    <a:pt x="0" y="0"/>
                  </a:moveTo>
                  <a:lnTo>
                    <a:pt x="26" y="160"/>
                  </a:lnTo>
                  <a:lnTo>
                    <a:pt x="79" y="0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74" name="Freeform 62">
              <a:extLst>
                <a:ext uri="{FF2B5EF4-FFF2-40B4-BE49-F238E27FC236}">
                  <a16:creationId xmlns:a16="http://schemas.microsoft.com/office/drawing/2014/main" id="{1DCBE0E4-828B-0D43-83F2-3C5EB5A60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225" y="1508125"/>
              <a:ext cx="49213" cy="484188"/>
            </a:xfrm>
            <a:custGeom>
              <a:avLst/>
              <a:gdLst>
                <a:gd name="T0" fmla="*/ 0 w 62"/>
                <a:gd name="T1" fmla="*/ 0 h 611"/>
                <a:gd name="T2" fmla="*/ 2147483646 w 62"/>
                <a:gd name="T3" fmla="*/ 2147483646 h 611"/>
                <a:gd name="T4" fmla="*/ 2147483646 w 62"/>
                <a:gd name="T5" fmla="*/ 2147483646 h 611"/>
                <a:gd name="T6" fmla="*/ 2147483646 w 62"/>
                <a:gd name="T7" fmla="*/ 2147483646 h 611"/>
                <a:gd name="T8" fmla="*/ 2147483646 w 62"/>
                <a:gd name="T9" fmla="*/ 2147483646 h 611"/>
                <a:gd name="T10" fmla="*/ 2147483646 w 62"/>
                <a:gd name="T11" fmla="*/ 2147483646 h 611"/>
                <a:gd name="T12" fmla="*/ 2147483646 w 62"/>
                <a:gd name="T13" fmla="*/ 2147483646 h 611"/>
                <a:gd name="T14" fmla="*/ 2147483646 w 62"/>
                <a:gd name="T15" fmla="*/ 2147483646 h 611"/>
                <a:gd name="T16" fmla="*/ 2147483646 w 62"/>
                <a:gd name="T17" fmla="*/ 2147483646 h 611"/>
                <a:gd name="T18" fmla="*/ 2147483646 w 62"/>
                <a:gd name="T19" fmla="*/ 2147483646 h 611"/>
                <a:gd name="T20" fmla="*/ 2147483646 w 62"/>
                <a:gd name="T21" fmla="*/ 2147483646 h 611"/>
                <a:gd name="T22" fmla="*/ 2147483646 w 62"/>
                <a:gd name="T23" fmla="*/ 2147483646 h 611"/>
                <a:gd name="T24" fmla="*/ 2147483646 w 62"/>
                <a:gd name="T25" fmla="*/ 2147483646 h 611"/>
                <a:gd name="T26" fmla="*/ 2147483646 w 62"/>
                <a:gd name="T27" fmla="*/ 2147483646 h 611"/>
                <a:gd name="T28" fmla="*/ 2147483646 w 62"/>
                <a:gd name="T29" fmla="*/ 2147483646 h 611"/>
                <a:gd name="T30" fmla="*/ 2147483646 w 62"/>
                <a:gd name="T31" fmla="*/ 2147483646 h 611"/>
                <a:gd name="T32" fmla="*/ 2147483646 w 62"/>
                <a:gd name="T33" fmla="*/ 2147483646 h 611"/>
                <a:gd name="T34" fmla="*/ 2147483646 w 62"/>
                <a:gd name="T35" fmla="*/ 2147483646 h 611"/>
                <a:gd name="T36" fmla="*/ 2147483646 w 62"/>
                <a:gd name="T37" fmla="*/ 2147483646 h 611"/>
                <a:gd name="T38" fmla="*/ 2147483646 w 62"/>
                <a:gd name="T39" fmla="*/ 2147483646 h 611"/>
                <a:gd name="T40" fmla="*/ 2147483646 w 62"/>
                <a:gd name="T41" fmla="*/ 2147483646 h 611"/>
                <a:gd name="T42" fmla="*/ 2147483646 w 62"/>
                <a:gd name="T43" fmla="*/ 2147483646 h 611"/>
                <a:gd name="T44" fmla="*/ 2147483646 w 62"/>
                <a:gd name="T45" fmla="*/ 2147483646 h 611"/>
                <a:gd name="T46" fmla="*/ 2147483646 w 62"/>
                <a:gd name="T47" fmla="*/ 2147483646 h 611"/>
                <a:gd name="T48" fmla="*/ 2147483646 w 62"/>
                <a:gd name="T49" fmla="*/ 2147483646 h 611"/>
                <a:gd name="T50" fmla="*/ 2147483646 w 62"/>
                <a:gd name="T51" fmla="*/ 2147483646 h 611"/>
                <a:gd name="T52" fmla="*/ 2147483646 w 62"/>
                <a:gd name="T53" fmla="*/ 2147483646 h 611"/>
                <a:gd name="T54" fmla="*/ 2147483646 w 62"/>
                <a:gd name="T55" fmla="*/ 2147483646 h 611"/>
                <a:gd name="T56" fmla="*/ 2147483646 w 62"/>
                <a:gd name="T57" fmla="*/ 2147483646 h 611"/>
                <a:gd name="T58" fmla="*/ 2147483646 w 62"/>
                <a:gd name="T59" fmla="*/ 2147483646 h 611"/>
                <a:gd name="T60" fmla="*/ 2147483646 w 62"/>
                <a:gd name="T61" fmla="*/ 2147483646 h 611"/>
                <a:gd name="T62" fmla="*/ 2147483646 w 62"/>
                <a:gd name="T63" fmla="*/ 2147483646 h 611"/>
                <a:gd name="T64" fmla="*/ 2147483646 w 62"/>
                <a:gd name="T65" fmla="*/ 2147483646 h 61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2"/>
                <a:gd name="T100" fmla="*/ 0 h 611"/>
                <a:gd name="T101" fmla="*/ 62 w 62"/>
                <a:gd name="T102" fmla="*/ 611 h 61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2" h="611">
                  <a:moveTo>
                    <a:pt x="0" y="0"/>
                  </a:moveTo>
                  <a:lnTo>
                    <a:pt x="7" y="17"/>
                  </a:lnTo>
                  <a:lnTo>
                    <a:pt x="12" y="33"/>
                  </a:lnTo>
                  <a:lnTo>
                    <a:pt x="18" y="50"/>
                  </a:lnTo>
                  <a:lnTo>
                    <a:pt x="23" y="69"/>
                  </a:lnTo>
                  <a:lnTo>
                    <a:pt x="28" y="86"/>
                  </a:lnTo>
                  <a:lnTo>
                    <a:pt x="34" y="105"/>
                  </a:lnTo>
                  <a:lnTo>
                    <a:pt x="38" y="122"/>
                  </a:lnTo>
                  <a:lnTo>
                    <a:pt x="42" y="141"/>
                  </a:lnTo>
                  <a:lnTo>
                    <a:pt x="44" y="159"/>
                  </a:lnTo>
                  <a:lnTo>
                    <a:pt x="47" y="178"/>
                  </a:lnTo>
                  <a:lnTo>
                    <a:pt x="51" y="197"/>
                  </a:lnTo>
                  <a:lnTo>
                    <a:pt x="52" y="217"/>
                  </a:lnTo>
                  <a:lnTo>
                    <a:pt x="55" y="235"/>
                  </a:lnTo>
                  <a:lnTo>
                    <a:pt x="56" y="255"/>
                  </a:lnTo>
                  <a:lnTo>
                    <a:pt x="59" y="274"/>
                  </a:lnTo>
                  <a:lnTo>
                    <a:pt x="60" y="294"/>
                  </a:lnTo>
                  <a:lnTo>
                    <a:pt x="60" y="314"/>
                  </a:lnTo>
                  <a:lnTo>
                    <a:pt x="62" y="334"/>
                  </a:lnTo>
                  <a:lnTo>
                    <a:pt x="62" y="354"/>
                  </a:lnTo>
                  <a:lnTo>
                    <a:pt x="62" y="372"/>
                  </a:lnTo>
                  <a:lnTo>
                    <a:pt x="62" y="392"/>
                  </a:lnTo>
                  <a:lnTo>
                    <a:pt x="62" y="412"/>
                  </a:lnTo>
                  <a:lnTo>
                    <a:pt x="62" y="432"/>
                  </a:lnTo>
                  <a:lnTo>
                    <a:pt x="60" y="452"/>
                  </a:lnTo>
                  <a:lnTo>
                    <a:pt x="60" y="472"/>
                  </a:lnTo>
                  <a:lnTo>
                    <a:pt x="59" y="492"/>
                  </a:lnTo>
                  <a:lnTo>
                    <a:pt x="58" y="512"/>
                  </a:lnTo>
                  <a:lnTo>
                    <a:pt x="56" y="532"/>
                  </a:lnTo>
                  <a:lnTo>
                    <a:pt x="54" y="552"/>
                  </a:lnTo>
                  <a:lnTo>
                    <a:pt x="52" y="572"/>
                  </a:lnTo>
                  <a:lnTo>
                    <a:pt x="51" y="591"/>
                  </a:lnTo>
                  <a:lnTo>
                    <a:pt x="48" y="611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75" name="Freeform 63">
              <a:extLst>
                <a:ext uri="{FF2B5EF4-FFF2-40B4-BE49-F238E27FC236}">
                  <a16:creationId xmlns:a16="http://schemas.microsoft.com/office/drawing/2014/main" id="{51E8CFBB-E1A9-C149-8ABC-D0C7CECE1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9700" y="1366838"/>
              <a:ext cx="106363" cy="104775"/>
            </a:xfrm>
            <a:custGeom>
              <a:avLst/>
              <a:gdLst>
                <a:gd name="T0" fmla="*/ 2147483646 w 133"/>
                <a:gd name="T1" fmla="*/ 2147483646 h 133"/>
                <a:gd name="T2" fmla="*/ 2147483646 w 133"/>
                <a:gd name="T3" fmla="*/ 0 h 133"/>
                <a:gd name="T4" fmla="*/ 0 w 133"/>
                <a:gd name="T5" fmla="*/ 2147483646 h 133"/>
                <a:gd name="T6" fmla="*/ 0 w 133"/>
                <a:gd name="T7" fmla="*/ 2147483646 h 133"/>
                <a:gd name="T8" fmla="*/ 2147483646 w 133"/>
                <a:gd name="T9" fmla="*/ 21474836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33"/>
                <a:gd name="T17" fmla="*/ 133 w 133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33">
                  <a:moveTo>
                    <a:pt x="26" y="133"/>
                  </a:moveTo>
                  <a:lnTo>
                    <a:pt x="133" y="0"/>
                  </a:lnTo>
                  <a:lnTo>
                    <a:pt x="0" y="80"/>
                  </a:lnTo>
                  <a:lnTo>
                    <a:pt x="0" y="107"/>
                  </a:lnTo>
                  <a:lnTo>
                    <a:pt x="26" y="133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76" name="Freeform 64">
              <a:extLst>
                <a:ext uri="{FF2B5EF4-FFF2-40B4-BE49-F238E27FC236}">
                  <a16:creationId xmlns:a16="http://schemas.microsoft.com/office/drawing/2014/main" id="{82E21A72-2DA9-084B-A8F2-AE819065F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6300" y="1450975"/>
              <a:ext cx="533400" cy="2274888"/>
            </a:xfrm>
            <a:custGeom>
              <a:avLst/>
              <a:gdLst>
                <a:gd name="T0" fmla="*/ 2147483646 w 672"/>
                <a:gd name="T1" fmla="*/ 0 h 2865"/>
                <a:gd name="T2" fmla="*/ 2147483646 w 672"/>
                <a:gd name="T3" fmla="*/ 2147483646 h 2865"/>
                <a:gd name="T4" fmla="*/ 2147483646 w 672"/>
                <a:gd name="T5" fmla="*/ 2147483646 h 2865"/>
                <a:gd name="T6" fmla="*/ 2147483646 w 672"/>
                <a:gd name="T7" fmla="*/ 2147483646 h 2865"/>
                <a:gd name="T8" fmla="*/ 2147483646 w 672"/>
                <a:gd name="T9" fmla="*/ 2147483646 h 2865"/>
                <a:gd name="T10" fmla="*/ 2147483646 w 672"/>
                <a:gd name="T11" fmla="*/ 2147483646 h 2865"/>
                <a:gd name="T12" fmla="*/ 2147483646 w 672"/>
                <a:gd name="T13" fmla="*/ 2147483646 h 2865"/>
                <a:gd name="T14" fmla="*/ 2147483646 w 672"/>
                <a:gd name="T15" fmla="*/ 2147483646 h 2865"/>
                <a:gd name="T16" fmla="*/ 2147483646 w 672"/>
                <a:gd name="T17" fmla="*/ 2147483646 h 2865"/>
                <a:gd name="T18" fmla="*/ 2147483646 w 672"/>
                <a:gd name="T19" fmla="*/ 2147483646 h 2865"/>
                <a:gd name="T20" fmla="*/ 2147483646 w 672"/>
                <a:gd name="T21" fmla="*/ 2147483646 h 2865"/>
                <a:gd name="T22" fmla="*/ 2147483646 w 672"/>
                <a:gd name="T23" fmla="*/ 2147483646 h 2865"/>
                <a:gd name="T24" fmla="*/ 2147483646 w 672"/>
                <a:gd name="T25" fmla="*/ 2147483646 h 2865"/>
                <a:gd name="T26" fmla="*/ 2147483646 w 672"/>
                <a:gd name="T27" fmla="*/ 2147483646 h 2865"/>
                <a:gd name="T28" fmla="*/ 2147483646 w 672"/>
                <a:gd name="T29" fmla="*/ 2147483646 h 2865"/>
                <a:gd name="T30" fmla="*/ 2147483646 w 672"/>
                <a:gd name="T31" fmla="*/ 2147483646 h 2865"/>
                <a:gd name="T32" fmla="*/ 0 w 672"/>
                <a:gd name="T33" fmla="*/ 2147483646 h 2865"/>
                <a:gd name="T34" fmla="*/ 2147483646 w 672"/>
                <a:gd name="T35" fmla="*/ 2147483646 h 2865"/>
                <a:gd name="T36" fmla="*/ 2147483646 w 672"/>
                <a:gd name="T37" fmla="*/ 2147483646 h 2865"/>
                <a:gd name="T38" fmla="*/ 2147483646 w 672"/>
                <a:gd name="T39" fmla="*/ 2147483646 h 2865"/>
                <a:gd name="T40" fmla="*/ 2147483646 w 672"/>
                <a:gd name="T41" fmla="*/ 2147483646 h 2865"/>
                <a:gd name="T42" fmla="*/ 2147483646 w 672"/>
                <a:gd name="T43" fmla="*/ 2147483646 h 2865"/>
                <a:gd name="T44" fmla="*/ 2147483646 w 672"/>
                <a:gd name="T45" fmla="*/ 2147483646 h 2865"/>
                <a:gd name="T46" fmla="*/ 2147483646 w 672"/>
                <a:gd name="T47" fmla="*/ 2147483646 h 2865"/>
                <a:gd name="T48" fmla="*/ 2147483646 w 672"/>
                <a:gd name="T49" fmla="*/ 2147483646 h 2865"/>
                <a:gd name="T50" fmla="*/ 2147483646 w 672"/>
                <a:gd name="T51" fmla="*/ 2147483646 h 2865"/>
                <a:gd name="T52" fmla="*/ 2147483646 w 672"/>
                <a:gd name="T53" fmla="*/ 2147483646 h 2865"/>
                <a:gd name="T54" fmla="*/ 2147483646 w 672"/>
                <a:gd name="T55" fmla="*/ 2147483646 h 2865"/>
                <a:gd name="T56" fmla="*/ 2147483646 w 672"/>
                <a:gd name="T57" fmla="*/ 2147483646 h 2865"/>
                <a:gd name="T58" fmla="*/ 2147483646 w 672"/>
                <a:gd name="T59" fmla="*/ 2147483646 h 2865"/>
                <a:gd name="T60" fmla="*/ 2147483646 w 672"/>
                <a:gd name="T61" fmla="*/ 2147483646 h 2865"/>
                <a:gd name="T62" fmla="*/ 2147483646 w 672"/>
                <a:gd name="T63" fmla="*/ 2147483646 h 2865"/>
                <a:gd name="T64" fmla="*/ 2147483646 w 672"/>
                <a:gd name="T65" fmla="*/ 2147483646 h 286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2"/>
                <a:gd name="T100" fmla="*/ 0 h 2865"/>
                <a:gd name="T101" fmla="*/ 672 w 672"/>
                <a:gd name="T102" fmla="*/ 2865 h 286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2" h="2865">
                  <a:moveTo>
                    <a:pt x="672" y="0"/>
                  </a:moveTo>
                  <a:lnTo>
                    <a:pt x="582" y="69"/>
                  </a:lnTo>
                  <a:lnTo>
                    <a:pt x="501" y="145"/>
                  </a:lnTo>
                  <a:lnTo>
                    <a:pt x="425" y="226"/>
                  </a:lnTo>
                  <a:lnTo>
                    <a:pt x="357" y="314"/>
                  </a:lnTo>
                  <a:lnTo>
                    <a:pt x="295" y="406"/>
                  </a:lnTo>
                  <a:lnTo>
                    <a:pt x="240" y="502"/>
                  </a:lnTo>
                  <a:lnTo>
                    <a:pt x="191" y="601"/>
                  </a:lnTo>
                  <a:lnTo>
                    <a:pt x="147" y="705"/>
                  </a:lnTo>
                  <a:lnTo>
                    <a:pt x="110" y="812"/>
                  </a:lnTo>
                  <a:lnTo>
                    <a:pt x="78" y="921"/>
                  </a:lnTo>
                  <a:lnTo>
                    <a:pt x="53" y="1031"/>
                  </a:lnTo>
                  <a:lnTo>
                    <a:pt x="31" y="1143"/>
                  </a:lnTo>
                  <a:lnTo>
                    <a:pt x="17" y="1256"/>
                  </a:lnTo>
                  <a:lnTo>
                    <a:pt x="6" y="1369"/>
                  </a:lnTo>
                  <a:lnTo>
                    <a:pt x="1" y="1482"/>
                  </a:lnTo>
                  <a:lnTo>
                    <a:pt x="0" y="1594"/>
                  </a:lnTo>
                  <a:lnTo>
                    <a:pt x="4" y="1705"/>
                  </a:lnTo>
                  <a:lnTo>
                    <a:pt x="13" y="1814"/>
                  </a:lnTo>
                  <a:lnTo>
                    <a:pt x="25" y="1922"/>
                  </a:lnTo>
                  <a:lnTo>
                    <a:pt x="41" y="2026"/>
                  </a:lnTo>
                  <a:lnTo>
                    <a:pt x="62" y="2125"/>
                  </a:lnTo>
                  <a:lnTo>
                    <a:pt x="86" y="2223"/>
                  </a:lnTo>
                  <a:lnTo>
                    <a:pt x="114" y="2316"/>
                  </a:lnTo>
                  <a:lnTo>
                    <a:pt x="145" y="2402"/>
                  </a:lnTo>
                  <a:lnTo>
                    <a:pt x="179" y="2485"/>
                  </a:lnTo>
                  <a:lnTo>
                    <a:pt x="216" y="2561"/>
                  </a:lnTo>
                  <a:lnTo>
                    <a:pt x="258" y="2631"/>
                  </a:lnTo>
                  <a:lnTo>
                    <a:pt x="300" y="2694"/>
                  </a:lnTo>
                  <a:lnTo>
                    <a:pt x="347" y="2750"/>
                  </a:lnTo>
                  <a:lnTo>
                    <a:pt x="395" y="2798"/>
                  </a:lnTo>
                  <a:lnTo>
                    <a:pt x="445" y="2836"/>
                  </a:lnTo>
                  <a:lnTo>
                    <a:pt x="497" y="2865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77" name="Freeform 65">
              <a:extLst>
                <a:ext uri="{FF2B5EF4-FFF2-40B4-BE49-F238E27FC236}">
                  <a16:creationId xmlns:a16="http://schemas.microsoft.com/office/drawing/2014/main" id="{0BE0A21D-19AB-564B-B080-99A2ED886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7613" y="4937125"/>
              <a:ext cx="127000" cy="84138"/>
            </a:xfrm>
            <a:custGeom>
              <a:avLst/>
              <a:gdLst>
                <a:gd name="T0" fmla="*/ 2147483646 w 160"/>
                <a:gd name="T1" fmla="*/ 0 h 107"/>
                <a:gd name="T2" fmla="*/ 0 w 160"/>
                <a:gd name="T3" fmla="*/ 2147483646 h 107"/>
                <a:gd name="T4" fmla="*/ 2147483646 w 160"/>
                <a:gd name="T5" fmla="*/ 2147483646 h 107"/>
                <a:gd name="T6" fmla="*/ 2147483646 w 160"/>
                <a:gd name="T7" fmla="*/ 2147483646 h 107"/>
                <a:gd name="T8" fmla="*/ 2147483646 w 160"/>
                <a:gd name="T9" fmla="*/ 0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107"/>
                <a:gd name="T17" fmla="*/ 160 w 160"/>
                <a:gd name="T18" fmla="*/ 107 h 10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107">
                  <a:moveTo>
                    <a:pt x="133" y="0"/>
                  </a:moveTo>
                  <a:lnTo>
                    <a:pt x="0" y="107"/>
                  </a:lnTo>
                  <a:lnTo>
                    <a:pt x="160" y="53"/>
                  </a:lnTo>
                  <a:lnTo>
                    <a:pt x="133" y="27"/>
                  </a:lnTo>
                  <a:lnTo>
                    <a:pt x="133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78" name="Freeform 66">
              <a:extLst>
                <a:ext uri="{FF2B5EF4-FFF2-40B4-BE49-F238E27FC236}">
                  <a16:creationId xmlns:a16="http://schemas.microsoft.com/office/drawing/2014/main" id="{5336C9C6-21EE-904D-A67B-461DD538E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738" y="1252538"/>
              <a:ext cx="1230312" cy="3705225"/>
            </a:xfrm>
            <a:custGeom>
              <a:avLst/>
              <a:gdLst>
                <a:gd name="T0" fmla="*/ 0 w 1549"/>
                <a:gd name="T1" fmla="*/ 0 h 4666"/>
                <a:gd name="T2" fmla="*/ 2147483646 w 1549"/>
                <a:gd name="T3" fmla="*/ 2147483646 h 4666"/>
                <a:gd name="T4" fmla="*/ 2147483646 w 1549"/>
                <a:gd name="T5" fmla="*/ 2147483646 h 4666"/>
                <a:gd name="T6" fmla="*/ 2147483646 w 1549"/>
                <a:gd name="T7" fmla="*/ 2147483646 h 4666"/>
                <a:gd name="T8" fmla="*/ 2147483646 w 1549"/>
                <a:gd name="T9" fmla="*/ 2147483646 h 4666"/>
                <a:gd name="T10" fmla="*/ 2147483646 w 1549"/>
                <a:gd name="T11" fmla="*/ 2147483646 h 4666"/>
                <a:gd name="T12" fmla="*/ 2147483646 w 1549"/>
                <a:gd name="T13" fmla="*/ 2147483646 h 4666"/>
                <a:gd name="T14" fmla="*/ 2147483646 w 1549"/>
                <a:gd name="T15" fmla="*/ 2147483646 h 4666"/>
                <a:gd name="T16" fmla="*/ 2147483646 w 1549"/>
                <a:gd name="T17" fmla="*/ 2147483646 h 4666"/>
                <a:gd name="T18" fmla="*/ 2147483646 w 1549"/>
                <a:gd name="T19" fmla="*/ 2147483646 h 4666"/>
                <a:gd name="T20" fmla="*/ 2147483646 w 1549"/>
                <a:gd name="T21" fmla="*/ 2147483646 h 4666"/>
                <a:gd name="T22" fmla="*/ 2147483646 w 1549"/>
                <a:gd name="T23" fmla="*/ 2147483646 h 4666"/>
                <a:gd name="T24" fmla="*/ 2147483646 w 1549"/>
                <a:gd name="T25" fmla="*/ 2147483646 h 4666"/>
                <a:gd name="T26" fmla="*/ 2147483646 w 1549"/>
                <a:gd name="T27" fmla="*/ 2147483646 h 4666"/>
                <a:gd name="T28" fmla="*/ 2147483646 w 1549"/>
                <a:gd name="T29" fmla="*/ 2147483646 h 4666"/>
                <a:gd name="T30" fmla="*/ 2147483646 w 1549"/>
                <a:gd name="T31" fmla="*/ 2147483646 h 4666"/>
                <a:gd name="T32" fmla="*/ 2147483646 w 1549"/>
                <a:gd name="T33" fmla="*/ 2147483646 h 4666"/>
                <a:gd name="T34" fmla="*/ 2147483646 w 1549"/>
                <a:gd name="T35" fmla="*/ 2147483646 h 4666"/>
                <a:gd name="T36" fmla="*/ 2147483646 w 1549"/>
                <a:gd name="T37" fmla="*/ 2147483646 h 4666"/>
                <a:gd name="T38" fmla="*/ 2147483646 w 1549"/>
                <a:gd name="T39" fmla="*/ 2147483646 h 4666"/>
                <a:gd name="T40" fmla="*/ 2147483646 w 1549"/>
                <a:gd name="T41" fmla="*/ 2147483646 h 4666"/>
                <a:gd name="T42" fmla="*/ 2147483646 w 1549"/>
                <a:gd name="T43" fmla="*/ 2147483646 h 4666"/>
                <a:gd name="T44" fmla="*/ 2147483646 w 1549"/>
                <a:gd name="T45" fmla="*/ 2147483646 h 4666"/>
                <a:gd name="T46" fmla="*/ 2147483646 w 1549"/>
                <a:gd name="T47" fmla="*/ 2147483646 h 4666"/>
                <a:gd name="T48" fmla="*/ 2147483646 w 1549"/>
                <a:gd name="T49" fmla="*/ 2147483646 h 4666"/>
                <a:gd name="T50" fmla="*/ 2147483646 w 1549"/>
                <a:gd name="T51" fmla="*/ 2147483646 h 4666"/>
                <a:gd name="T52" fmla="*/ 2147483646 w 1549"/>
                <a:gd name="T53" fmla="*/ 2147483646 h 4666"/>
                <a:gd name="T54" fmla="*/ 2147483646 w 1549"/>
                <a:gd name="T55" fmla="*/ 2147483646 h 4666"/>
                <a:gd name="T56" fmla="*/ 2147483646 w 1549"/>
                <a:gd name="T57" fmla="*/ 2147483646 h 4666"/>
                <a:gd name="T58" fmla="*/ 2147483646 w 1549"/>
                <a:gd name="T59" fmla="*/ 2147483646 h 4666"/>
                <a:gd name="T60" fmla="*/ 2147483646 w 1549"/>
                <a:gd name="T61" fmla="*/ 2147483646 h 4666"/>
                <a:gd name="T62" fmla="*/ 2147483646 w 1549"/>
                <a:gd name="T63" fmla="*/ 2147483646 h 4666"/>
                <a:gd name="T64" fmla="*/ 2147483646 w 1549"/>
                <a:gd name="T65" fmla="*/ 2147483646 h 466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49"/>
                <a:gd name="T100" fmla="*/ 0 h 4666"/>
                <a:gd name="T101" fmla="*/ 1549 w 1549"/>
                <a:gd name="T102" fmla="*/ 4666 h 466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49" h="4666">
                  <a:moveTo>
                    <a:pt x="0" y="0"/>
                  </a:moveTo>
                  <a:lnTo>
                    <a:pt x="236" y="173"/>
                  </a:lnTo>
                  <a:lnTo>
                    <a:pt x="451" y="349"/>
                  </a:lnTo>
                  <a:lnTo>
                    <a:pt x="642" y="526"/>
                  </a:lnTo>
                  <a:lnTo>
                    <a:pt x="814" y="705"/>
                  </a:lnTo>
                  <a:lnTo>
                    <a:pt x="964" y="885"/>
                  </a:lnTo>
                  <a:lnTo>
                    <a:pt x="1096" y="1066"/>
                  </a:lnTo>
                  <a:lnTo>
                    <a:pt x="1208" y="1247"/>
                  </a:lnTo>
                  <a:lnTo>
                    <a:pt x="1304" y="1429"/>
                  </a:lnTo>
                  <a:lnTo>
                    <a:pt x="1381" y="1610"/>
                  </a:lnTo>
                  <a:lnTo>
                    <a:pt x="1443" y="1790"/>
                  </a:lnTo>
                  <a:lnTo>
                    <a:pt x="1490" y="1968"/>
                  </a:lnTo>
                  <a:lnTo>
                    <a:pt x="1523" y="2145"/>
                  </a:lnTo>
                  <a:lnTo>
                    <a:pt x="1542" y="2320"/>
                  </a:lnTo>
                  <a:lnTo>
                    <a:pt x="1549" y="2493"/>
                  </a:lnTo>
                  <a:lnTo>
                    <a:pt x="1543" y="2662"/>
                  </a:lnTo>
                  <a:lnTo>
                    <a:pt x="1527" y="2827"/>
                  </a:lnTo>
                  <a:lnTo>
                    <a:pt x="1502" y="2989"/>
                  </a:lnTo>
                  <a:lnTo>
                    <a:pt x="1466" y="3146"/>
                  </a:lnTo>
                  <a:lnTo>
                    <a:pt x="1423" y="3299"/>
                  </a:lnTo>
                  <a:lnTo>
                    <a:pt x="1372" y="3447"/>
                  </a:lnTo>
                  <a:lnTo>
                    <a:pt x="1314" y="3590"/>
                  </a:lnTo>
                  <a:lnTo>
                    <a:pt x="1252" y="3725"/>
                  </a:lnTo>
                  <a:lnTo>
                    <a:pt x="1183" y="3856"/>
                  </a:lnTo>
                  <a:lnTo>
                    <a:pt x="1111" y="3978"/>
                  </a:lnTo>
                  <a:lnTo>
                    <a:pt x="1035" y="4094"/>
                  </a:lnTo>
                  <a:lnTo>
                    <a:pt x="958" y="4202"/>
                  </a:lnTo>
                  <a:lnTo>
                    <a:pt x="878" y="4302"/>
                  </a:lnTo>
                  <a:lnTo>
                    <a:pt x="798" y="4394"/>
                  </a:lnTo>
                  <a:lnTo>
                    <a:pt x="718" y="4476"/>
                  </a:lnTo>
                  <a:lnTo>
                    <a:pt x="640" y="4549"/>
                  </a:lnTo>
                  <a:lnTo>
                    <a:pt x="562" y="4613"/>
                  </a:lnTo>
                  <a:lnTo>
                    <a:pt x="489" y="4666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79" name="Freeform 67">
              <a:extLst>
                <a:ext uri="{FF2B5EF4-FFF2-40B4-BE49-F238E27FC236}">
                  <a16:creationId xmlns:a16="http://schemas.microsoft.com/office/drawing/2014/main" id="{F38202B2-7025-AB43-8DBF-6CD139794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9063" y="1260475"/>
              <a:ext cx="106362" cy="106363"/>
            </a:xfrm>
            <a:custGeom>
              <a:avLst/>
              <a:gdLst>
                <a:gd name="T0" fmla="*/ 2147483646 w 133"/>
                <a:gd name="T1" fmla="*/ 2147483646 h 133"/>
                <a:gd name="T2" fmla="*/ 2147483646 w 133"/>
                <a:gd name="T3" fmla="*/ 0 h 133"/>
                <a:gd name="T4" fmla="*/ 0 w 133"/>
                <a:gd name="T5" fmla="*/ 2147483646 h 133"/>
                <a:gd name="T6" fmla="*/ 0 w 133"/>
                <a:gd name="T7" fmla="*/ 2147483646 h 133"/>
                <a:gd name="T8" fmla="*/ 2147483646 w 133"/>
                <a:gd name="T9" fmla="*/ 21474836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33"/>
                <a:gd name="T17" fmla="*/ 133 w 133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33">
                  <a:moveTo>
                    <a:pt x="27" y="133"/>
                  </a:moveTo>
                  <a:lnTo>
                    <a:pt x="133" y="0"/>
                  </a:lnTo>
                  <a:lnTo>
                    <a:pt x="0" y="80"/>
                  </a:lnTo>
                  <a:lnTo>
                    <a:pt x="0" y="107"/>
                  </a:lnTo>
                  <a:lnTo>
                    <a:pt x="27" y="133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80" name="Freeform 68">
              <a:extLst>
                <a:ext uri="{FF2B5EF4-FFF2-40B4-BE49-F238E27FC236}">
                  <a16:creationId xmlns:a16="http://schemas.microsoft.com/office/drawing/2014/main" id="{801F8ADE-2DB2-4149-9C33-1FCC80CE6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100" y="1349375"/>
              <a:ext cx="1098550" cy="3698875"/>
            </a:xfrm>
            <a:custGeom>
              <a:avLst/>
              <a:gdLst>
                <a:gd name="T0" fmla="*/ 2147483646 w 1384"/>
                <a:gd name="T1" fmla="*/ 0 h 4660"/>
                <a:gd name="T2" fmla="*/ 2147483646 w 1384"/>
                <a:gd name="T3" fmla="*/ 2147483646 h 4660"/>
                <a:gd name="T4" fmla="*/ 2147483646 w 1384"/>
                <a:gd name="T5" fmla="*/ 2147483646 h 4660"/>
                <a:gd name="T6" fmla="*/ 2147483646 w 1384"/>
                <a:gd name="T7" fmla="*/ 2147483646 h 4660"/>
                <a:gd name="T8" fmla="*/ 2147483646 w 1384"/>
                <a:gd name="T9" fmla="*/ 2147483646 h 4660"/>
                <a:gd name="T10" fmla="*/ 2147483646 w 1384"/>
                <a:gd name="T11" fmla="*/ 2147483646 h 4660"/>
                <a:gd name="T12" fmla="*/ 2147483646 w 1384"/>
                <a:gd name="T13" fmla="*/ 2147483646 h 4660"/>
                <a:gd name="T14" fmla="*/ 2147483646 w 1384"/>
                <a:gd name="T15" fmla="*/ 2147483646 h 4660"/>
                <a:gd name="T16" fmla="*/ 2147483646 w 1384"/>
                <a:gd name="T17" fmla="*/ 2147483646 h 4660"/>
                <a:gd name="T18" fmla="*/ 2147483646 w 1384"/>
                <a:gd name="T19" fmla="*/ 2147483646 h 4660"/>
                <a:gd name="T20" fmla="*/ 2147483646 w 1384"/>
                <a:gd name="T21" fmla="*/ 2147483646 h 4660"/>
                <a:gd name="T22" fmla="*/ 2147483646 w 1384"/>
                <a:gd name="T23" fmla="*/ 2147483646 h 4660"/>
                <a:gd name="T24" fmla="*/ 0 w 1384"/>
                <a:gd name="T25" fmla="*/ 2147483646 h 4660"/>
                <a:gd name="T26" fmla="*/ 2147483646 w 1384"/>
                <a:gd name="T27" fmla="*/ 2147483646 h 4660"/>
                <a:gd name="T28" fmla="*/ 2147483646 w 1384"/>
                <a:gd name="T29" fmla="*/ 2147483646 h 4660"/>
                <a:gd name="T30" fmla="*/ 2147483646 w 1384"/>
                <a:gd name="T31" fmla="*/ 2147483646 h 4660"/>
                <a:gd name="T32" fmla="*/ 2147483646 w 1384"/>
                <a:gd name="T33" fmla="*/ 2147483646 h 4660"/>
                <a:gd name="T34" fmla="*/ 2147483646 w 1384"/>
                <a:gd name="T35" fmla="*/ 2147483646 h 4660"/>
                <a:gd name="T36" fmla="*/ 2147483646 w 1384"/>
                <a:gd name="T37" fmla="*/ 2147483646 h 4660"/>
                <a:gd name="T38" fmla="*/ 2147483646 w 1384"/>
                <a:gd name="T39" fmla="*/ 2147483646 h 4660"/>
                <a:gd name="T40" fmla="*/ 2147483646 w 1384"/>
                <a:gd name="T41" fmla="*/ 2147483646 h 4660"/>
                <a:gd name="T42" fmla="*/ 2147483646 w 1384"/>
                <a:gd name="T43" fmla="*/ 2147483646 h 4660"/>
                <a:gd name="T44" fmla="*/ 2147483646 w 1384"/>
                <a:gd name="T45" fmla="*/ 2147483646 h 4660"/>
                <a:gd name="T46" fmla="*/ 2147483646 w 1384"/>
                <a:gd name="T47" fmla="*/ 2147483646 h 4660"/>
                <a:gd name="T48" fmla="*/ 2147483646 w 1384"/>
                <a:gd name="T49" fmla="*/ 2147483646 h 4660"/>
                <a:gd name="T50" fmla="*/ 2147483646 w 1384"/>
                <a:gd name="T51" fmla="*/ 2147483646 h 4660"/>
                <a:gd name="T52" fmla="*/ 2147483646 w 1384"/>
                <a:gd name="T53" fmla="*/ 2147483646 h 4660"/>
                <a:gd name="T54" fmla="*/ 2147483646 w 1384"/>
                <a:gd name="T55" fmla="*/ 2147483646 h 4660"/>
                <a:gd name="T56" fmla="*/ 2147483646 w 1384"/>
                <a:gd name="T57" fmla="*/ 2147483646 h 4660"/>
                <a:gd name="T58" fmla="*/ 2147483646 w 1384"/>
                <a:gd name="T59" fmla="*/ 2147483646 h 4660"/>
                <a:gd name="T60" fmla="*/ 2147483646 w 1384"/>
                <a:gd name="T61" fmla="*/ 2147483646 h 4660"/>
                <a:gd name="T62" fmla="*/ 2147483646 w 1384"/>
                <a:gd name="T63" fmla="*/ 2147483646 h 4660"/>
                <a:gd name="T64" fmla="*/ 2147483646 w 1384"/>
                <a:gd name="T65" fmla="*/ 2147483646 h 46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84"/>
                <a:gd name="T100" fmla="*/ 0 h 4660"/>
                <a:gd name="T101" fmla="*/ 1384 w 1384"/>
                <a:gd name="T102" fmla="*/ 4660 h 466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84" h="4660">
                  <a:moveTo>
                    <a:pt x="1384" y="0"/>
                  </a:moveTo>
                  <a:lnTo>
                    <a:pt x="1146" y="181"/>
                  </a:lnTo>
                  <a:lnTo>
                    <a:pt x="933" y="366"/>
                  </a:lnTo>
                  <a:lnTo>
                    <a:pt x="746" y="552"/>
                  </a:lnTo>
                  <a:lnTo>
                    <a:pt x="582" y="741"/>
                  </a:lnTo>
                  <a:lnTo>
                    <a:pt x="441" y="930"/>
                  </a:lnTo>
                  <a:lnTo>
                    <a:pt x="321" y="1121"/>
                  </a:lnTo>
                  <a:lnTo>
                    <a:pt x="223" y="1311"/>
                  </a:lnTo>
                  <a:lnTo>
                    <a:pt x="144" y="1500"/>
                  </a:lnTo>
                  <a:lnTo>
                    <a:pt x="83" y="1689"/>
                  </a:lnTo>
                  <a:lnTo>
                    <a:pt x="40" y="1877"/>
                  </a:lnTo>
                  <a:lnTo>
                    <a:pt x="12" y="2063"/>
                  </a:lnTo>
                  <a:lnTo>
                    <a:pt x="0" y="2245"/>
                  </a:lnTo>
                  <a:lnTo>
                    <a:pt x="3" y="2426"/>
                  </a:lnTo>
                  <a:lnTo>
                    <a:pt x="18" y="2603"/>
                  </a:lnTo>
                  <a:lnTo>
                    <a:pt x="44" y="2778"/>
                  </a:lnTo>
                  <a:lnTo>
                    <a:pt x="81" y="2947"/>
                  </a:lnTo>
                  <a:lnTo>
                    <a:pt x="128" y="3111"/>
                  </a:lnTo>
                  <a:lnTo>
                    <a:pt x="184" y="3270"/>
                  </a:lnTo>
                  <a:lnTo>
                    <a:pt x="246" y="3423"/>
                  </a:lnTo>
                  <a:lnTo>
                    <a:pt x="316" y="3570"/>
                  </a:lnTo>
                  <a:lnTo>
                    <a:pt x="390" y="3710"/>
                  </a:lnTo>
                  <a:lnTo>
                    <a:pt x="469" y="3843"/>
                  </a:lnTo>
                  <a:lnTo>
                    <a:pt x="551" y="3968"/>
                  </a:lnTo>
                  <a:lnTo>
                    <a:pt x="634" y="4085"/>
                  </a:lnTo>
                  <a:lnTo>
                    <a:pt x="719" y="4193"/>
                  </a:lnTo>
                  <a:lnTo>
                    <a:pt x="803" y="4291"/>
                  </a:lnTo>
                  <a:lnTo>
                    <a:pt x="885" y="4380"/>
                  </a:lnTo>
                  <a:lnTo>
                    <a:pt x="965" y="4459"/>
                  </a:lnTo>
                  <a:lnTo>
                    <a:pt x="1041" y="4527"/>
                  </a:lnTo>
                  <a:lnTo>
                    <a:pt x="1113" y="4583"/>
                  </a:lnTo>
                  <a:lnTo>
                    <a:pt x="1179" y="4628"/>
                  </a:lnTo>
                  <a:lnTo>
                    <a:pt x="1238" y="466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81" name="Freeform 69">
              <a:extLst>
                <a:ext uri="{FF2B5EF4-FFF2-40B4-BE49-F238E27FC236}">
                  <a16:creationId xmlns:a16="http://schemas.microsoft.com/office/drawing/2014/main" id="{6217535D-FEFF-6B47-BD39-B9B6156A6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838" y="1535113"/>
              <a:ext cx="63500" cy="127000"/>
            </a:xfrm>
            <a:custGeom>
              <a:avLst/>
              <a:gdLst>
                <a:gd name="T0" fmla="*/ 2147483646 w 80"/>
                <a:gd name="T1" fmla="*/ 2147483646 h 160"/>
                <a:gd name="T2" fmla="*/ 2147483646 w 80"/>
                <a:gd name="T3" fmla="*/ 0 h 160"/>
                <a:gd name="T4" fmla="*/ 0 w 80"/>
                <a:gd name="T5" fmla="*/ 2147483646 h 160"/>
                <a:gd name="T6" fmla="*/ 2147483646 w 80"/>
                <a:gd name="T7" fmla="*/ 2147483646 h 160"/>
                <a:gd name="T8" fmla="*/ 2147483646 w 80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60"/>
                <a:gd name="T17" fmla="*/ 80 w 8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60">
                  <a:moveTo>
                    <a:pt x="80" y="160"/>
                  </a:moveTo>
                  <a:lnTo>
                    <a:pt x="80" y="0"/>
                  </a:lnTo>
                  <a:lnTo>
                    <a:pt x="0" y="160"/>
                  </a:lnTo>
                  <a:lnTo>
                    <a:pt x="26" y="160"/>
                  </a:lnTo>
                  <a:lnTo>
                    <a:pt x="80" y="16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82" name="Freeform 70">
              <a:extLst>
                <a:ext uri="{FF2B5EF4-FFF2-40B4-BE49-F238E27FC236}">
                  <a16:creationId xmlns:a16="http://schemas.microsoft.com/office/drawing/2014/main" id="{D13F03E2-4F4A-6D49-A272-6AF443B11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3538" y="1668463"/>
              <a:ext cx="34925" cy="487362"/>
            </a:xfrm>
            <a:custGeom>
              <a:avLst/>
              <a:gdLst>
                <a:gd name="T0" fmla="*/ 2147483646 w 46"/>
                <a:gd name="T1" fmla="*/ 0 h 615"/>
                <a:gd name="T2" fmla="*/ 2147483646 w 46"/>
                <a:gd name="T3" fmla="*/ 2147483646 h 615"/>
                <a:gd name="T4" fmla="*/ 2147483646 w 46"/>
                <a:gd name="T5" fmla="*/ 2147483646 h 615"/>
                <a:gd name="T6" fmla="*/ 2147483646 w 46"/>
                <a:gd name="T7" fmla="*/ 2147483646 h 615"/>
                <a:gd name="T8" fmla="*/ 2147483646 w 46"/>
                <a:gd name="T9" fmla="*/ 2147483646 h 615"/>
                <a:gd name="T10" fmla="*/ 2147483646 w 46"/>
                <a:gd name="T11" fmla="*/ 2147483646 h 615"/>
                <a:gd name="T12" fmla="*/ 2147483646 w 46"/>
                <a:gd name="T13" fmla="*/ 2147483646 h 615"/>
                <a:gd name="T14" fmla="*/ 2147483646 w 46"/>
                <a:gd name="T15" fmla="*/ 2147483646 h 615"/>
                <a:gd name="T16" fmla="*/ 2147483646 w 46"/>
                <a:gd name="T17" fmla="*/ 2147483646 h 615"/>
                <a:gd name="T18" fmla="*/ 0 w 46"/>
                <a:gd name="T19" fmla="*/ 2147483646 h 615"/>
                <a:gd name="T20" fmla="*/ 0 w 46"/>
                <a:gd name="T21" fmla="*/ 2147483646 h 615"/>
                <a:gd name="T22" fmla="*/ 0 w 46"/>
                <a:gd name="T23" fmla="*/ 2147483646 h 615"/>
                <a:gd name="T24" fmla="*/ 2147483646 w 46"/>
                <a:gd name="T25" fmla="*/ 2147483646 h 615"/>
                <a:gd name="T26" fmla="*/ 2147483646 w 46"/>
                <a:gd name="T27" fmla="*/ 2147483646 h 615"/>
                <a:gd name="T28" fmla="*/ 2147483646 w 46"/>
                <a:gd name="T29" fmla="*/ 2147483646 h 615"/>
                <a:gd name="T30" fmla="*/ 2147483646 w 46"/>
                <a:gd name="T31" fmla="*/ 2147483646 h 615"/>
                <a:gd name="T32" fmla="*/ 2147483646 w 46"/>
                <a:gd name="T33" fmla="*/ 2147483646 h 615"/>
                <a:gd name="T34" fmla="*/ 2147483646 w 46"/>
                <a:gd name="T35" fmla="*/ 2147483646 h 615"/>
                <a:gd name="T36" fmla="*/ 2147483646 w 46"/>
                <a:gd name="T37" fmla="*/ 2147483646 h 615"/>
                <a:gd name="T38" fmla="*/ 2147483646 w 46"/>
                <a:gd name="T39" fmla="*/ 2147483646 h 615"/>
                <a:gd name="T40" fmla="*/ 2147483646 w 46"/>
                <a:gd name="T41" fmla="*/ 2147483646 h 615"/>
                <a:gd name="T42" fmla="*/ 2147483646 w 46"/>
                <a:gd name="T43" fmla="*/ 2147483646 h 615"/>
                <a:gd name="T44" fmla="*/ 2147483646 w 46"/>
                <a:gd name="T45" fmla="*/ 2147483646 h 615"/>
                <a:gd name="T46" fmla="*/ 2147483646 w 46"/>
                <a:gd name="T47" fmla="*/ 2147483646 h 615"/>
                <a:gd name="T48" fmla="*/ 2147483646 w 46"/>
                <a:gd name="T49" fmla="*/ 2147483646 h 615"/>
                <a:gd name="T50" fmla="*/ 2147483646 w 46"/>
                <a:gd name="T51" fmla="*/ 2147483646 h 615"/>
                <a:gd name="T52" fmla="*/ 2147483646 w 46"/>
                <a:gd name="T53" fmla="*/ 2147483646 h 615"/>
                <a:gd name="T54" fmla="*/ 2147483646 w 46"/>
                <a:gd name="T55" fmla="*/ 2147483646 h 615"/>
                <a:gd name="T56" fmla="*/ 2147483646 w 46"/>
                <a:gd name="T57" fmla="*/ 2147483646 h 615"/>
                <a:gd name="T58" fmla="*/ 2147483646 w 46"/>
                <a:gd name="T59" fmla="*/ 2147483646 h 615"/>
                <a:gd name="T60" fmla="*/ 2147483646 w 46"/>
                <a:gd name="T61" fmla="*/ 2147483646 h 615"/>
                <a:gd name="T62" fmla="*/ 2147483646 w 46"/>
                <a:gd name="T63" fmla="*/ 2147483646 h 615"/>
                <a:gd name="T64" fmla="*/ 2147483646 w 46"/>
                <a:gd name="T65" fmla="*/ 2147483646 h 61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6"/>
                <a:gd name="T100" fmla="*/ 0 h 615"/>
                <a:gd name="T101" fmla="*/ 46 w 46"/>
                <a:gd name="T102" fmla="*/ 615 h 61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6" h="615">
                  <a:moveTo>
                    <a:pt x="22" y="0"/>
                  </a:moveTo>
                  <a:lnTo>
                    <a:pt x="16" y="19"/>
                  </a:lnTo>
                  <a:lnTo>
                    <a:pt x="14" y="37"/>
                  </a:lnTo>
                  <a:lnTo>
                    <a:pt x="10" y="56"/>
                  </a:lnTo>
                  <a:lnTo>
                    <a:pt x="7" y="76"/>
                  </a:lnTo>
                  <a:lnTo>
                    <a:pt x="6" y="94"/>
                  </a:lnTo>
                  <a:lnTo>
                    <a:pt x="3" y="114"/>
                  </a:lnTo>
                  <a:lnTo>
                    <a:pt x="2" y="133"/>
                  </a:lnTo>
                  <a:lnTo>
                    <a:pt x="2" y="153"/>
                  </a:lnTo>
                  <a:lnTo>
                    <a:pt x="0" y="173"/>
                  </a:lnTo>
                  <a:lnTo>
                    <a:pt x="0" y="192"/>
                  </a:lnTo>
                  <a:lnTo>
                    <a:pt x="0" y="212"/>
                  </a:lnTo>
                  <a:lnTo>
                    <a:pt x="2" y="232"/>
                  </a:lnTo>
                  <a:lnTo>
                    <a:pt x="3" y="251"/>
                  </a:lnTo>
                  <a:lnTo>
                    <a:pt x="3" y="271"/>
                  </a:lnTo>
                  <a:lnTo>
                    <a:pt x="4" y="291"/>
                  </a:lnTo>
                  <a:lnTo>
                    <a:pt x="7" y="311"/>
                  </a:lnTo>
                  <a:lnTo>
                    <a:pt x="8" y="331"/>
                  </a:lnTo>
                  <a:lnTo>
                    <a:pt x="11" y="350"/>
                  </a:lnTo>
                  <a:lnTo>
                    <a:pt x="12" y="370"/>
                  </a:lnTo>
                  <a:lnTo>
                    <a:pt x="15" y="390"/>
                  </a:lnTo>
                  <a:lnTo>
                    <a:pt x="18" y="410"/>
                  </a:lnTo>
                  <a:lnTo>
                    <a:pt x="20" y="429"/>
                  </a:lnTo>
                  <a:lnTo>
                    <a:pt x="23" y="448"/>
                  </a:lnTo>
                  <a:lnTo>
                    <a:pt x="26" y="467"/>
                  </a:lnTo>
                  <a:lnTo>
                    <a:pt x="28" y="486"/>
                  </a:lnTo>
                  <a:lnTo>
                    <a:pt x="31" y="506"/>
                  </a:lnTo>
                  <a:lnTo>
                    <a:pt x="34" y="524"/>
                  </a:lnTo>
                  <a:lnTo>
                    <a:pt x="36" y="543"/>
                  </a:lnTo>
                  <a:lnTo>
                    <a:pt x="39" y="562"/>
                  </a:lnTo>
                  <a:lnTo>
                    <a:pt x="42" y="579"/>
                  </a:lnTo>
                  <a:lnTo>
                    <a:pt x="43" y="598"/>
                  </a:lnTo>
                  <a:lnTo>
                    <a:pt x="46" y="615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83" name="Rectangle 71">
              <a:extLst>
                <a:ext uri="{FF2B5EF4-FFF2-40B4-BE49-F238E27FC236}">
                  <a16:creationId xmlns:a16="http://schemas.microsoft.com/office/drawing/2014/main" id="{AB275CD8-1475-EE4B-A878-858742A3C1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3913" y="4932363"/>
              <a:ext cx="157094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84" name="Rectangle 72">
              <a:extLst>
                <a:ext uri="{FF2B5EF4-FFF2-40B4-BE49-F238E27FC236}">
                  <a16:creationId xmlns:a16="http://schemas.microsoft.com/office/drawing/2014/main" id="{48CED744-DDA8-C043-ABEB-0E7EFD9D5F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7575" y="1706563"/>
              <a:ext cx="11221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r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85" name="Rectangle 73">
              <a:extLst>
                <a:ext uri="{FF2B5EF4-FFF2-40B4-BE49-F238E27FC236}">
                  <a16:creationId xmlns:a16="http://schemas.microsoft.com/office/drawing/2014/main" id="{8EBB8664-911E-DD44-AAD5-21C321C0D8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3300" y="180181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86" name="Rectangle 74">
              <a:extLst>
                <a:ext uri="{FF2B5EF4-FFF2-40B4-BE49-F238E27FC236}">
                  <a16:creationId xmlns:a16="http://schemas.microsoft.com/office/drawing/2014/main" id="{DE0FCCC8-24AE-1F4B-9CAE-2380FBE014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1708150"/>
              <a:ext cx="11221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r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87" name="Rectangle 75">
              <a:extLst>
                <a:ext uri="{FF2B5EF4-FFF2-40B4-BE49-F238E27FC236}">
                  <a16:creationId xmlns:a16="http://schemas.microsoft.com/office/drawing/2014/main" id="{89D95377-0E69-374D-866B-3E7B4CEAFC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650" y="1804988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88" name="Rectangle 76">
              <a:extLst>
                <a:ext uri="{FF2B5EF4-FFF2-40B4-BE49-F238E27FC236}">
                  <a16:creationId xmlns:a16="http://schemas.microsoft.com/office/drawing/2014/main" id="{F940B912-2A98-2B44-B3E9-2951A9730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7738" y="2951163"/>
              <a:ext cx="11221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r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89" name="Rectangle 77">
              <a:extLst>
                <a:ext uri="{FF2B5EF4-FFF2-40B4-BE49-F238E27FC236}">
                  <a16:creationId xmlns:a16="http://schemas.microsoft.com/office/drawing/2014/main" id="{A96264F0-B6F0-2443-AA5C-F6ECF23EFC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3463" y="304641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90" name="Rectangle 78">
              <a:extLst>
                <a:ext uri="{FF2B5EF4-FFF2-40B4-BE49-F238E27FC236}">
                  <a16:creationId xmlns:a16="http://schemas.microsoft.com/office/drawing/2014/main" id="{4C75EA9E-D5EC-8D4E-BFFB-91BB4B13FC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7738" y="4265613"/>
              <a:ext cx="11221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r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91" name="Rectangle 79">
              <a:extLst>
                <a:ext uri="{FF2B5EF4-FFF2-40B4-BE49-F238E27FC236}">
                  <a16:creationId xmlns:a16="http://schemas.microsoft.com/office/drawing/2014/main" id="{54514A47-A8F1-DA4E-847E-A04D086A1C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3463" y="436245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92" name="Rectangle 80">
              <a:extLst>
                <a:ext uri="{FF2B5EF4-FFF2-40B4-BE49-F238E27FC236}">
                  <a16:creationId xmlns:a16="http://schemas.microsoft.com/office/drawing/2014/main" id="{567749B1-4244-3446-BCEF-45B6506E4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7738" y="5561013"/>
              <a:ext cx="11221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r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93" name="Line 81">
              <a:extLst>
                <a:ext uri="{FF2B5EF4-FFF2-40B4-BE49-F238E27FC236}">
                  <a16:creationId xmlns:a16="http://schemas.microsoft.com/office/drawing/2014/main" id="{54E6C730-5B89-BD48-B29B-2BED05FF8A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78525" y="4344988"/>
              <a:ext cx="41275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94" name="Line 82">
              <a:extLst>
                <a:ext uri="{FF2B5EF4-FFF2-40B4-BE49-F238E27FC236}">
                  <a16:creationId xmlns:a16="http://schemas.microsoft.com/office/drawing/2014/main" id="{C69047D4-DE5F-C74A-BAC0-2133289FD1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808663" y="4344988"/>
              <a:ext cx="63500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95" name="Line 83">
              <a:extLst>
                <a:ext uri="{FF2B5EF4-FFF2-40B4-BE49-F238E27FC236}">
                  <a16:creationId xmlns:a16="http://schemas.microsoft.com/office/drawing/2014/main" id="{5781B3A1-C2E3-F64D-9243-894D9E92E6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92563" y="1746250"/>
              <a:ext cx="63500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96" name="Line 84">
              <a:extLst>
                <a:ext uri="{FF2B5EF4-FFF2-40B4-BE49-F238E27FC236}">
                  <a16:creationId xmlns:a16="http://schemas.microsoft.com/office/drawing/2014/main" id="{2CF06BB3-4545-1143-B56A-845B0808BF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92750" y="3035300"/>
              <a:ext cx="63500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97" name="Rectangle 85">
              <a:extLst>
                <a:ext uri="{FF2B5EF4-FFF2-40B4-BE49-F238E27FC236}">
                  <a16:creationId xmlns:a16="http://schemas.microsoft.com/office/drawing/2014/main" id="{E6F8A61B-FD35-6E44-8B97-EE6764A1D7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3463" y="565785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98" name="Rectangle 86">
              <a:extLst>
                <a:ext uri="{FF2B5EF4-FFF2-40B4-BE49-F238E27FC236}">
                  <a16:creationId xmlns:a16="http://schemas.microsoft.com/office/drawing/2014/main" id="{A77A5E84-B0E9-5941-9F0D-601EBE85B9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025" y="2998788"/>
              <a:ext cx="11221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r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99" name="Line 87">
              <a:extLst>
                <a:ext uri="{FF2B5EF4-FFF2-40B4-BE49-F238E27FC236}">
                  <a16:creationId xmlns:a16="http://schemas.microsoft.com/office/drawing/2014/main" id="{3B65840F-31ED-7248-9B1C-EBDFC0DBD1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73425" y="3035300"/>
              <a:ext cx="428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00" name="Rectangle 88">
              <a:extLst>
                <a:ext uri="{FF2B5EF4-FFF2-40B4-BE49-F238E27FC236}">
                  <a16:creationId xmlns:a16="http://schemas.microsoft.com/office/drawing/2014/main" id="{91B6762D-CA5A-6541-8D85-6682A2F0B9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3750" y="309562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501" name="Rectangle 89">
              <a:extLst>
                <a:ext uri="{FF2B5EF4-FFF2-40B4-BE49-F238E27FC236}">
                  <a16:creationId xmlns:a16="http://schemas.microsoft.com/office/drawing/2014/main" id="{CFE04CFC-556A-644E-A845-270D098B74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5288" y="4287838"/>
              <a:ext cx="11221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r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502" name="Line 90">
              <a:extLst>
                <a:ext uri="{FF2B5EF4-FFF2-40B4-BE49-F238E27FC236}">
                  <a16:creationId xmlns:a16="http://schemas.microsoft.com/office/drawing/2014/main" id="{77581541-6488-EE4B-8522-88740751FD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57513" y="4324350"/>
              <a:ext cx="63500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03" name="Rectangle 91">
              <a:extLst>
                <a:ext uri="{FF2B5EF4-FFF2-40B4-BE49-F238E27FC236}">
                  <a16:creationId xmlns:a16="http://schemas.microsoft.com/office/drawing/2014/main" id="{59B2FEE3-EF5D-ED4D-AEF6-0591548CA6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1013" y="4383088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504" name="Rectangle 92">
              <a:extLst>
                <a:ext uri="{FF2B5EF4-FFF2-40B4-BE49-F238E27FC236}">
                  <a16:creationId xmlns:a16="http://schemas.microsoft.com/office/drawing/2014/main" id="{C28A4EF9-BCE7-BA42-AE07-450E0E3058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788" y="420688"/>
              <a:ext cx="11221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r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505" name="Rectangle 93">
              <a:extLst>
                <a:ext uri="{FF2B5EF4-FFF2-40B4-BE49-F238E27FC236}">
                  <a16:creationId xmlns:a16="http://schemas.microsoft.com/office/drawing/2014/main" id="{B2FCB41E-D660-D745-9049-8876800147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0925" y="51752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506" name="Rectangle 94">
              <a:extLst>
                <a:ext uri="{FF2B5EF4-FFF2-40B4-BE49-F238E27FC236}">
                  <a16:creationId xmlns:a16="http://schemas.microsoft.com/office/drawing/2014/main" id="{3309041B-3F06-0545-9FE7-2787923B66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6650" y="420688"/>
              <a:ext cx="11221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r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507" name="Rectangle 95">
              <a:extLst>
                <a:ext uri="{FF2B5EF4-FFF2-40B4-BE49-F238E27FC236}">
                  <a16:creationId xmlns:a16="http://schemas.microsoft.com/office/drawing/2014/main" id="{58FBBB18-2D47-8B4F-86B4-EDCBBFC1C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2375" y="51752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508" name="Rectangle 96">
              <a:extLst>
                <a:ext uri="{FF2B5EF4-FFF2-40B4-BE49-F238E27FC236}">
                  <a16:creationId xmlns:a16="http://schemas.microsoft.com/office/drawing/2014/main" id="{82279B05-25F4-AF4F-9FE1-383FCCFB95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2388" y="420688"/>
              <a:ext cx="11221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r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509" name="Line 97">
              <a:extLst>
                <a:ext uri="{FF2B5EF4-FFF2-40B4-BE49-F238E27FC236}">
                  <a16:creationId xmlns:a16="http://schemas.microsoft.com/office/drawing/2014/main" id="{A49535E8-0C43-4242-8CD8-F2587451C6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64113" y="457200"/>
              <a:ext cx="63500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10" name="Line 98">
              <a:extLst>
                <a:ext uri="{FF2B5EF4-FFF2-40B4-BE49-F238E27FC236}">
                  <a16:creationId xmlns:a16="http://schemas.microsoft.com/office/drawing/2014/main" id="{273ECFB3-1B27-374B-BE89-674B33C252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95838" y="457200"/>
              <a:ext cx="61912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11" name="Line 99">
              <a:extLst>
                <a:ext uri="{FF2B5EF4-FFF2-40B4-BE49-F238E27FC236}">
                  <a16:creationId xmlns:a16="http://schemas.microsoft.com/office/drawing/2014/main" id="{C28F41A9-B3C1-9C4B-AD44-C7C1A455E1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54613" y="457200"/>
              <a:ext cx="4127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12" name="Rectangle 100">
              <a:extLst>
                <a:ext uri="{FF2B5EF4-FFF2-40B4-BE49-F238E27FC236}">
                  <a16:creationId xmlns:a16="http://schemas.microsoft.com/office/drawing/2014/main" id="{C8BD764C-0DF5-C346-95C2-0C232236B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8113" y="51752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</p:grpSp>
      <p:sp>
        <p:nvSpPr>
          <p:cNvPr id="103426" name="TextBox 125">
            <a:extLst>
              <a:ext uri="{FF2B5EF4-FFF2-40B4-BE49-F238E27FC236}">
                <a16:creationId xmlns:a16="http://schemas.microsoft.com/office/drawing/2014/main" id="{12A54963-BA31-A74F-A16E-37A5D8F78F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pitchFamily="2" charset="0"/>
              </a:rPr>
              <a:t>[ Figure 6.73 from the textbook ]</a:t>
            </a:r>
          </a:p>
        </p:txBody>
      </p:sp>
      <p:sp>
        <p:nvSpPr>
          <p:cNvPr id="103427" name="Rectangle 2">
            <a:extLst>
              <a:ext uri="{FF2B5EF4-FFF2-40B4-BE49-F238E27FC236}">
                <a16:creationId xmlns:a16="http://schemas.microsoft.com/office/drawing/2014/main" id="{D18301C4-6A11-2F4E-9306-7C087A58DE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762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0000"/>
                </a:solidFill>
              </a:rPr>
              <a:t>Alternative style of state diagram for the arbiter</a:t>
            </a:r>
          </a:p>
        </p:txBody>
      </p:sp>
    </p:spTree>
  </p:cSld>
  <p:clrMapOvr>
    <a:masterClrMapping/>
  </p:clrMapOvr>
  <p:transition/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49" name="Rectangle 3">
            <a:extLst>
              <a:ext uri="{FF2B5EF4-FFF2-40B4-BE49-F238E27FC236}">
                <a16:creationId xmlns:a16="http://schemas.microsoft.com/office/drawing/2014/main" id="{2E813471-AC3F-C844-905D-36F6AC1CC3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1687513"/>
            <a:ext cx="9144000" cy="278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rgbClr val="000000"/>
                </a:solidFill>
              </a:rPr>
              <a:t>This design has one flaw: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If device1 and device2 raise requests all the time, then device3 will never get serviced.</a:t>
            </a:r>
            <a:endParaRPr lang="en-US" altLang="en-US" sz="2800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>
</file>

<file path=ppt/theme/theme1.xml><?xml version="1.0" encoding="utf-8"?>
<a:theme xmlns:a="http://schemas.openxmlformats.org/drawingml/2006/main" name="Blank">
  <a:themeElements>
    <a:clrScheme name="Blank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2540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rtlCol="0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lnDef>
  </a:objectDefaults>
  <a:extraClrSchemeLst>
    <a:extraClrScheme>
      <a:clrScheme name="Blank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19350</TotalTime>
  <Words>6034</Words>
  <Application>Microsoft Macintosh PowerPoint</Application>
  <PresentationFormat>Custom</PresentationFormat>
  <Paragraphs>4690</Paragraphs>
  <Slides>110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110</vt:i4>
      </vt:variant>
    </vt:vector>
  </HeadingPairs>
  <TitlesOfParts>
    <vt:vector size="119" baseType="lpstr">
      <vt:lpstr>MS PGothic</vt:lpstr>
      <vt:lpstr>Arial</vt:lpstr>
      <vt:lpstr>Helvetica</vt:lpstr>
      <vt:lpstr>Symbol</vt:lpstr>
      <vt:lpstr>Times</vt:lpstr>
      <vt:lpstr>Times New Roman</vt:lpstr>
      <vt:lpstr>Times-Roman</vt:lpstr>
      <vt:lpstr>Wingdings</vt:lpstr>
      <vt:lpstr>Blank</vt:lpstr>
      <vt:lpstr>PowerPoint Presentation</vt:lpstr>
      <vt:lpstr>PowerPoint Presentation</vt:lpstr>
      <vt:lpstr>Administrative Stuff</vt:lpstr>
      <vt:lpstr>Quick Review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Serial Adder</vt:lpstr>
      <vt:lpstr>PowerPoint Presentation</vt:lpstr>
      <vt:lpstr>Mealy Machine Implementation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Moore Machine Implementation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Goal</vt:lpstr>
      <vt:lpstr>Goal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Questions?</vt:lpstr>
      <vt:lpstr>THE END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Copyright 2004 Pearson Addison-Wesley</dc:creator>
  <cp:lastModifiedBy>Stoytchev, Alexander T [E CPE]</cp:lastModifiedBy>
  <cp:revision>671</cp:revision>
  <cp:lastPrinted>2024-11-13T22:14:35Z</cp:lastPrinted>
  <dcterms:created xsi:type="dcterms:W3CDTF">2003-05-23T15:49:24Z</dcterms:created>
  <dcterms:modified xsi:type="dcterms:W3CDTF">2025-11-12T22:02:24Z</dcterms:modified>
</cp:coreProperties>
</file>